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sldIdLst>
    <p:sldId id="283" r:id="rId7"/>
    <p:sldId id="257" r:id="rId8"/>
    <p:sldId id="259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75" r:id="rId31"/>
    <p:sldId id="27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3681E0-A421-4BD6-99A1-8D9268DE2C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D39CA8-3F93-4A67-987E-CC8F1029B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CF003B-9C71-45FC-BC7A-39BD42BFE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26744-C18A-4657-A3BB-5B8EEBFDB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85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A49BC1-8180-4033-BE16-3B2F3C0F0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0FB37B-9158-48EA-829C-C276B82746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786D8C-D3DB-4214-9929-4FCA7DEA2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896E3-41DB-47B7-BC7E-9823EB1D7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9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D5DEFA-03BC-43C5-B82C-F7A864A2D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37D6AA-A322-47BF-8529-F5293B481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1034C-669F-41A5-B292-FDE21AEA9D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FDE3-A1A6-4C24-94D6-90F54B962E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31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25C41D-DC50-4FEA-B580-FB68C321D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28E41F-67C3-4FAD-A4E9-D5D817EE7F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C7748D-AD14-4DD1-97DF-52EF53127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AFDF46E-20B0-4BBE-86F8-04C0503D3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09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2775D-2439-4E4E-BE82-2BE5DBDA2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20B2C2-EF17-4ECF-9594-5201DBCE0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2707A7-6492-46E4-8EA6-2D093F779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C780E7C-9CB3-4260-9701-646C853A63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411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1ADA0-D807-4F1B-AA70-65C219C02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63A15-46A9-41B3-8154-85905E84B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056C4-CCCE-4114-A1FC-0619498AB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8FC527D-1BDC-4E1B-A1C9-0FA7CCE41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553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2E2FEF-113D-4078-8AB8-5367A97C0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6744FA-5C13-4EAD-8472-470578811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B79333-1B6A-4227-ADDD-289DBC518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A731390-1A1A-4A9B-868C-E9E32DADE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293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D2D47E-AB8A-4776-B22F-FB210203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BE3733-5FF8-49A3-A7BB-517A1A7DF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1FD95D-8095-4F93-AF86-40D217B20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21A97AC-BC72-4535-959A-DBC75F2E9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0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8DA63F-7D67-4DDA-984D-312B5CF98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4611A0-6285-4F5D-90DA-FCA910FAF8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DD1328-3B8A-4624-B28A-587F74755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8D2BB0F-5690-4ADD-9365-2DBCB9526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451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7EEE3-039C-4241-84E3-791944A88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5BC19-3052-4A2C-9987-04F1B6755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7AA84-61FA-497E-AED5-BDA9438D9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74563AD-C8FB-4056-B9AB-365C63ADB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4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28339-B08C-4CCF-BF6E-1D242BF3E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85DED-C4A2-4E63-8A69-242B7BC4E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0BC51-AAE6-4858-AAAE-F8D546A9E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B70B9A2-86C8-485D-A09D-6D3094CFE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6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06CFF9-8E15-4E93-A45C-D8748486BF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06C36B-4C78-4CE6-9084-9042F747A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6E87C8-406B-42A2-8779-7E17A17BA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F629A-D5D8-47D8-95E4-C7BD9EBE4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16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62713-162D-47F6-AC6B-0015F4A4C5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EC6E55-614B-4B15-81BE-46481A4B2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852BAB-46B8-4D99-9588-D5566C8BE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262C984-79B8-4901-8733-B52107E91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34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F2CD0-F304-4A0F-A2D2-819397CE2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7E3630-C335-4CA6-99EE-892AA62B1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E9BCFC-CB4B-41B1-B502-5E7FA61CBA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24394D0-7284-45DB-BF84-819B4E97D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537E08-66C4-466D-B12C-FDB847B0C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93126-5051-4861-B396-53E014B9E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82EE3F-0048-4595-9954-582712223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D46ED6D-149F-43BD-B539-5CC8814DC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7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372CA4-A187-49A5-882F-85BCF66FB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4AB133-8EA8-4FCD-BA90-3C3731089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C85D1D-279D-4534-91B7-1B00440C8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321029E-E762-4D98-8BC5-729461869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294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E081D-846F-4781-9EB7-2AF5CB3214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FCE2F-C53D-490C-9AC0-B02900827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54CD7-B869-4B64-ABBE-E7ADADD44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390C299-A63B-4B2F-8554-5B305B063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486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4D7D9B-3AA6-41F6-8C57-920B24DDA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1E7858-C14C-42E6-87CB-6BFAB86497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114973-E6CF-4950-93EE-2587BABE1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229DEF1-E68B-4B09-A8B7-F021DC887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798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D99D88-5FC4-4C54-A78E-3CDE4B43A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7D8FA1-192A-445A-80F2-7C0380E314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48E801-B21A-4195-B88A-31A059ACA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3ED8D5F-CEE3-4E8A-B19E-24C527A95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5204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59B1B0-2662-45B3-9C3A-E6B2E9E4D8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60F7CB-2F70-470A-BE27-D8983B3D3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2A1F3B-8498-43EB-8036-CCA1228AE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603882A-886A-4C4B-917A-010F912D0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783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7EBED-F2A3-4D8C-825D-AF181B1425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7EABF-0A91-4379-83BF-7F9C5D18E6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F17D3-5175-4E1F-B170-7D9334B51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23162BA-625F-45F5-A719-83D12729C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4525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87D6D-A7AE-46AD-A2F0-1EEEB1E91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DF84E-2FD6-4B44-88B1-E0AA48332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6A309-1059-42C8-9733-404573A9A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8FBC152-9351-4B6B-915F-BBDF46DA0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0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58978E-46C4-4F26-9BB7-D2DD0D5BA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8F72F7-094F-473F-B386-E702EF38E6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15EF1E-1FDA-486B-B9CD-3F78B776C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F94CD-2FCF-4419-9A4F-F977EB06E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332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DC99D6-DB48-4BA5-BFDF-1F93B725F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3E6EB-5E5E-4152-B680-7249818A5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F2A3A-6C65-4C14-9644-ECCE67A2D6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335DEB8-8351-40EA-A4A5-AD1F42D56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56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8F5768-C45A-4ED2-885E-62C5B0171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B0EEDF-B424-4A08-B9B9-79A0FEE6C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533867-69F4-4106-BBC9-00B5597521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4E6443F-C80B-4DE3-8733-BA3682363D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72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73C666-2F95-47F6-90E0-10BFEF982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50D537-F264-4C2D-A123-7CF29258D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93773-7E08-4106-8F20-6D128AE8A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80269-864B-417D-842B-EF7A5F836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78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2FCF6E-AB8D-4D3C-B1E1-8B020C02E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7287A8-A3D7-43D7-B5BE-2BD3FAC301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36964A-B781-4918-8FD7-CA616B1543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04516-2A7B-47C0-B7E9-DD0F38ACB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2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B79FF4-71EE-4B0F-BE79-DC4B5CE0B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10C59F-395F-42E3-87A8-CD86A98FB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4D44F9-F11C-4115-A2B0-70C1205FE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90480-A460-4411-95B3-204675E3A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9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F4B6B4E-6021-40CF-A9FA-8D7F76B86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A06850-9C6D-4BEE-80DF-4FE6563B5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A3E092-5354-4565-88DA-9A475B7A6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B0CE6-5E8D-4830-87A4-C35B604E0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55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42449-A6D2-47DE-B6EE-0EFF5F9E0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2AF06D-342B-4A8A-B9DD-9742C6CB0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8B91C-5407-4BE1-9DA2-BE2F04CBC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F505F-6C51-4874-BF68-F06E8449F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19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15F169-AE44-44B6-83CC-E75452128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C86869-80B9-4C65-857C-2C657DFE7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5AD1D-8411-4AF9-857E-BD94D1B75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A0F1F-5FD3-438B-9757-C908DD3986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61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212C37-820A-4AAE-9DBC-84639D106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5C24FE-0F63-4A07-8434-CCFA62630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/>
              <a:t>Click to edit Master text styles</a:t>
            </a:r>
          </a:p>
          <a:p>
            <a:pPr lvl="1"/>
            <a:r>
              <a:rPr lang="en-US" altLang="es-AR"/>
              <a:t>Second level</a:t>
            </a:r>
          </a:p>
          <a:p>
            <a:pPr lvl="2"/>
            <a:r>
              <a:rPr lang="en-US" altLang="es-AR"/>
              <a:t>Third level</a:t>
            </a:r>
          </a:p>
          <a:p>
            <a:pPr lvl="3"/>
            <a:r>
              <a:rPr lang="en-US" altLang="es-AR"/>
              <a:t>Fourth level</a:t>
            </a:r>
          </a:p>
          <a:p>
            <a:pPr lvl="4"/>
            <a:r>
              <a:rPr lang="en-US" altLang="es-A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40CAB73-6323-497B-B42B-C13EDADD33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6D85A6-55C9-4843-8E5C-97F2B5F32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4555A3-D7E5-4BED-9C20-1EA382B908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FD00396-661E-4E95-9584-360312A6A5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>
            <a:extLst>
              <a:ext uri="{FF2B5EF4-FFF2-40B4-BE49-F238E27FC236}">
                <a16:creationId xmlns:a16="http://schemas.microsoft.com/office/drawing/2014/main" id="{1E4AC1B5-2DCF-4334-B4B7-49A641D50A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s-AR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>
            <a:extLst>
              <a:ext uri="{FF2B5EF4-FFF2-40B4-BE49-F238E27FC236}">
                <a16:creationId xmlns:a16="http://schemas.microsoft.com/office/drawing/2014/main" id="{5FE9F48D-1CA7-4542-994F-BAF06E9975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s-AR" sz="3200"/>
              <a:t>A.) Response A</a:t>
            </a:r>
          </a:p>
        </p:txBody>
      </p:sp>
      <p:sp>
        <p:nvSpPr>
          <p:cNvPr id="2052" name="BShape">
            <a:extLst>
              <a:ext uri="{FF2B5EF4-FFF2-40B4-BE49-F238E27FC236}">
                <a16:creationId xmlns:a16="http://schemas.microsoft.com/office/drawing/2014/main" id="{E5312EA1-86D6-461A-8FD1-A6D310ACF8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s-AR" sz="3200"/>
              <a:t>B.) Response B</a:t>
            </a:r>
          </a:p>
        </p:txBody>
      </p:sp>
      <p:sp>
        <p:nvSpPr>
          <p:cNvPr id="2053" name="CShape">
            <a:extLst>
              <a:ext uri="{FF2B5EF4-FFF2-40B4-BE49-F238E27FC236}">
                <a16:creationId xmlns:a16="http://schemas.microsoft.com/office/drawing/2014/main" id="{BFC59405-6735-493E-A180-7F2A86298D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s-AR" sz="3200"/>
              <a:t>C.) Response C</a:t>
            </a:r>
          </a:p>
        </p:txBody>
      </p:sp>
      <p:sp>
        <p:nvSpPr>
          <p:cNvPr id="2054" name="DShape">
            <a:extLst>
              <a:ext uri="{FF2B5EF4-FFF2-40B4-BE49-F238E27FC236}">
                <a16:creationId xmlns:a16="http://schemas.microsoft.com/office/drawing/2014/main" id="{2AD24BE7-B6CC-4825-9A16-7902BE192A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s-AR" sz="3200"/>
              <a:t>D.) Response D</a:t>
            </a:r>
          </a:p>
        </p:txBody>
      </p:sp>
      <p:sp>
        <p:nvSpPr>
          <p:cNvPr id="2055" name="EShape">
            <a:extLst>
              <a:ext uri="{FF2B5EF4-FFF2-40B4-BE49-F238E27FC236}">
                <a16:creationId xmlns:a16="http://schemas.microsoft.com/office/drawing/2014/main" id="{5CE51E13-943C-4362-B799-3A65ACC0DE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s-AR" sz="3200"/>
              <a:t>E.) Response E</a:t>
            </a:r>
          </a:p>
        </p:txBody>
      </p:sp>
      <p:sp>
        <p:nvSpPr>
          <p:cNvPr id="8" name="Percent">
            <a:extLst>
              <a:ext uri="{FF2B5EF4-FFF2-40B4-BE49-F238E27FC236}">
                <a16:creationId xmlns:a16="http://schemas.microsoft.com/office/drawing/2014/main" id="{E611CDF5-7968-461B-82CB-B7193DFE9D34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>
            <a:extLst>
              <a:ext uri="{FF2B5EF4-FFF2-40B4-BE49-F238E27FC236}">
                <a16:creationId xmlns:a16="http://schemas.microsoft.com/office/drawing/2014/main" id="{9B8DD9D2-6C71-4433-930B-D1FEB9204318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3B3D188F-41D2-4391-AE93-076AB430965F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>
            <a:extLst>
              <a:ext uri="{FF2B5EF4-FFF2-40B4-BE49-F238E27FC236}">
                <a16:creationId xmlns:a16="http://schemas.microsoft.com/office/drawing/2014/main" id="{4B210E7B-566A-472F-BD60-309BF45A023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E6E5B443-EE17-4A78-BC43-8DAB1787CB77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26BE944D-35CC-4917-8EF3-F30195132773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6" name="PercentLabelGroup">
            <a:extLst>
              <a:ext uri="{FF2B5EF4-FFF2-40B4-BE49-F238E27FC236}">
                <a16:creationId xmlns:a16="http://schemas.microsoft.com/office/drawing/2014/main" id="{56F3CDCF-3D19-47D9-9F58-E4B907F3455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8A0C8A12-4AFF-43E6-87E2-E125397D80CE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AF68538C-8FD2-400A-92CE-E4AA58582F80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E6DF2D4C-5AAE-4FC9-A518-359C3C3EAF71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6E2AC182-29C3-4914-B846-EE59D08B2D20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AB2B03DE-B362-402A-9F38-92608ED44DE8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>
            <a:extLst>
              <a:ext uri="{FF2B5EF4-FFF2-40B4-BE49-F238E27FC236}">
                <a16:creationId xmlns:a16="http://schemas.microsoft.com/office/drawing/2014/main" id="{655B47B8-0125-4C15-903C-8F847310B3B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D4EB3687-B955-484A-ACEB-5BEF1786B1EF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C17FFAEF-41E3-4E7D-8AD5-9CBFD7833F8A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F7382B84-AEFA-4B65-81FA-B4A55E8935FC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8" name="XLabelGroup">
            <a:extLst>
              <a:ext uri="{FF2B5EF4-FFF2-40B4-BE49-F238E27FC236}">
                <a16:creationId xmlns:a16="http://schemas.microsoft.com/office/drawing/2014/main" id="{F06A3500-9016-4B29-AD50-ECFFA7D9EE5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AFA739E1-C5D2-4C2E-8BAE-A6C2385FC11A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B88D9479-8D5B-4606-B1F4-E9D01BF38A95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D1E6C41D-1080-43B1-AFAE-5ACFFA2565D0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B56996B2-94AD-41F2-AA3E-B85E738795FA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D6EA4A39-B154-45C4-A8FF-B95638C78AF2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>
            <a:extLst>
              <a:ext uri="{FF2B5EF4-FFF2-40B4-BE49-F238E27FC236}">
                <a16:creationId xmlns:a16="http://schemas.microsoft.com/office/drawing/2014/main" id="{B5552587-C476-43F8-9347-7DED2F8A9E2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905BF9B5-CCE5-4596-BB81-BA78E805FC24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9A9FFDD9-437A-4C69-B173-330C91859A1E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E0BBCFD0-B08C-43AF-A450-D793C9D0986B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69B20FD9-57EE-4814-9E93-B652A38BE079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966BB83E-55B2-4A51-80C9-DB57253EE09B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3E414DC2-A3D6-4266-8976-BEE73C7BDFE6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>
            <a:extLst>
              <a:ext uri="{FF2B5EF4-FFF2-40B4-BE49-F238E27FC236}">
                <a16:creationId xmlns:a16="http://schemas.microsoft.com/office/drawing/2014/main" id="{876C08F7-45F9-44F3-A445-A2D82A20117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93BE8856-0732-404C-BFFD-DE124044F022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9A0E64CC-1B95-4495-B1E6-840CAB496EA7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49D4762C-81AA-4FDC-AC59-15A2CB5C69F7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4045C5FD-56EB-493D-B22D-A0E6C71F450C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8FB43B8-6F16-476B-88F0-3A09780713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AR"/>
              <a:t>EL JUEGO DE </a:t>
            </a:r>
            <a:r>
              <a:rPr lang="en-US" altLang="es-AR" b="1" i="1"/>
              <a:t>VELOCIDAD</a:t>
            </a:r>
            <a:br>
              <a:rPr lang="en-US" altLang="es-AR" b="1" i="1"/>
            </a:br>
            <a:r>
              <a:rPr lang="en-US" altLang="es-AR" b="1" i="1">
                <a:sym typeface="Wingdings" panose="05000000000000000000" pitchFamily="2" charset="2"/>
              </a:rPr>
              <a:t>         </a:t>
            </a:r>
            <a:endParaRPr lang="en-US" altLang="es-AR" b="1" i="1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B1E5EE1-2055-4B21-BD21-47DCA4CDF0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371600"/>
          </a:xfrm>
        </p:spPr>
        <p:txBody>
          <a:bodyPr/>
          <a:lstStyle/>
          <a:p>
            <a:pPr eaLnBrk="1" hangingPunct="1"/>
            <a:r>
              <a:rPr lang="en-US" altLang="es-AR" b="1"/>
              <a:t>Espa</a:t>
            </a:r>
            <a:r>
              <a:rPr lang="en-US" altLang="es-AR" b="1">
                <a:cs typeface="Arial" panose="020B0604020202020204" pitchFamily="34" charset="0"/>
              </a:rPr>
              <a:t>ñ</a:t>
            </a:r>
            <a:r>
              <a:rPr lang="en-US" altLang="es-AR" b="1"/>
              <a:t>ol II Honores</a:t>
            </a:r>
          </a:p>
          <a:p>
            <a:pPr eaLnBrk="1" hangingPunct="1"/>
            <a:r>
              <a:rPr lang="en-US" altLang="es-AR"/>
              <a:t>Verbos Irregulares</a:t>
            </a:r>
            <a:r>
              <a:rPr lang="en-US" altLang="es-AR">
                <a:sym typeface="Wingdings" panose="05000000000000000000" pitchFamily="2" charset="2"/>
              </a:rPr>
              <a:t> FUJI</a:t>
            </a:r>
            <a:endParaRPr lang="en-US" altLang="es-AR"/>
          </a:p>
        </p:txBody>
      </p:sp>
      <p:pic>
        <p:nvPicPr>
          <p:cNvPr id="24580" name="Picture 5" descr="C:\Documents and Settings\RCP16215\Local Settings\Temporary Internet Files\Content.IE5\96U7J0YU\MM900178106[1].gif">
            <a:extLst>
              <a:ext uri="{FF2B5EF4-FFF2-40B4-BE49-F238E27FC236}">
                <a16:creationId xmlns:a16="http://schemas.microsoft.com/office/drawing/2014/main" id="{5FC711B4-C206-40C6-A3C6-391FA4D4F3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8956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640AD28-E558-446D-A901-F2DFDC9FE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F6F9FE1-4E9E-44C0-AF57-3B4AF3576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6. </a:t>
            </a:r>
            <a:r>
              <a:rPr lang="es-ES" altLang="es-AR" b="1"/>
              <a:t>hacer</a:t>
            </a:r>
            <a:r>
              <a:rPr lang="es-ES" altLang="es-AR" b="1">
                <a:sym typeface="Wingdings" panose="05000000000000000000" pitchFamily="2" charset="2"/>
              </a:rPr>
              <a:t> Usted form</a:t>
            </a:r>
            <a:endParaRPr lang="es-ES" altLang="es-AR" b="1"/>
          </a:p>
          <a:p>
            <a:pPr eaLnBrk="1" hangingPunct="1"/>
            <a:r>
              <a:rPr lang="es-ES" altLang="es-AR"/>
              <a:t>A. </a:t>
            </a:r>
            <a:r>
              <a:rPr lang="en-US" altLang="es-AR">
                <a:cs typeface="Arial" panose="020B0604020202020204" pitchFamily="34" charset="0"/>
              </a:rPr>
              <a:t>hico</a:t>
            </a:r>
            <a:r>
              <a:rPr lang="en-US" altLang="es-AR"/>
              <a:t> </a:t>
            </a:r>
            <a:endParaRPr lang="es-ES" altLang="es-AR"/>
          </a:p>
          <a:p>
            <a:pPr eaLnBrk="1" hangingPunct="1"/>
            <a:r>
              <a:rPr lang="es-ES" altLang="es-AR"/>
              <a:t>B. </a:t>
            </a:r>
            <a:r>
              <a:rPr lang="en-US" altLang="es-AR">
                <a:cs typeface="Arial" panose="020B0604020202020204" pitchFamily="34" charset="0"/>
              </a:rPr>
              <a:t>hizo</a:t>
            </a:r>
            <a:endParaRPr lang="en-US" altLang="es-A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EEC1C92-1CEB-4E60-8C32-3C928897B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D5F5F50-287D-4200-BA66-DD9F1559F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7. </a:t>
            </a:r>
            <a:r>
              <a:rPr lang="es-ES" altLang="es-AR" b="1"/>
              <a:t>traer</a:t>
            </a:r>
            <a:endParaRPr lang="es-ES" altLang="es-AR"/>
          </a:p>
          <a:p>
            <a:pPr eaLnBrk="1" hangingPunct="1"/>
            <a:r>
              <a:rPr lang="es-ES" altLang="es-AR"/>
              <a:t>A. </a:t>
            </a:r>
            <a:r>
              <a:rPr lang="en-US" altLang="es-AR">
                <a:cs typeface="Arial" panose="020B0604020202020204" pitchFamily="34" charset="0"/>
              </a:rPr>
              <a:t>to translate</a:t>
            </a:r>
            <a:endParaRPr lang="es-ES" altLang="es-AR"/>
          </a:p>
          <a:p>
            <a:pPr eaLnBrk="1" hangingPunct="1"/>
            <a:r>
              <a:rPr lang="es-ES" altLang="es-AR"/>
              <a:t>B. </a:t>
            </a:r>
            <a:r>
              <a:rPr lang="en-US" altLang="es-AR">
                <a:cs typeface="Arial" panose="020B0604020202020204" pitchFamily="34" charset="0"/>
              </a:rPr>
              <a:t>to bring </a:t>
            </a:r>
            <a:endParaRPr lang="en-US" altLang="es-A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05A1251-B818-4B3F-AC6D-413E3D925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09D7BA2-2D37-4FA3-8F69-AD1E95E5D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8. </a:t>
            </a:r>
            <a:r>
              <a:rPr lang="es-ES" altLang="es-AR" b="1"/>
              <a:t>saber (tú)</a:t>
            </a:r>
          </a:p>
          <a:p>
            <a:pPr eaLnBrk="1" hangingPunct="1"/>
            <a:r>
              <a:rPr lang="es-ES" altLang="es-AR"/>
              <a:t>A. supiste</a:t>
            </a:r>
          </a:p>
          <a:p>
            <a:pPr eaLnBrk="1" hangingPunct="1"/>
            <a:r>
              <a:rPr lang="es-ES" altLang="es-AR"/>
              <a:t>B. supisteis</a:t>
            </a:r>
            <a:endParaRPr lang="en-US" altLang="es-A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A3A13AB-41D2-4EE1-A6B9-99246440F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A0CF5E6-6C85-42F8-879B-B7D3CC5C7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9.  </a:t>
            </a:r>
            <a:r>
              <a:rPr lang="es-ES" altLang="es-AR" b="1"/>
              <a:t>caber </a:t>
            </a:r>
            <a:r>
              <a:rPr lang="es-ES" altLang="es-AR" b="1">
                <a:sym typeface="Wingdings" panose="05000000000000000000" pitchFamily="2" charset="2"/>
              </a:rPr>
              <a:t> (nosotros)</a:t>
            </a:r>
            <a:endParaRPr lang="es-ES" altLang="es-AR" b="1"/>
          </a:p>
          <a:p>
            <a:pPr eaLnBrk="1" hangingPunct="1"/>
            <a:r>
              <a:rPr lang="es-ES" altLang="es-AR"/>
              <a:t>A.  </a:t>
            </a:r>
            <a:r>
              <a:rPr lang="en-US" altLang="es-AR">
                <a:cs typeface="Arial" panose="020B0604020202020204" pitchFamily="34" charset="0"/>
              </a:rPr>
              <a:t>cabimos</a:t>
            </a:r>
            <a:endParaRPr lang="es-ES" altLang="es-AR"/>
          </a:p>
          <a:p>
            <a:pPr eaLnBrk="1" hangingPunct="1"/>
            <a:r>
              <a:rPr lang="es-ES" altLang="es-AR"/>
              <a:t>B.  </a:t>
            </a:r>
            <a:r>
              <a:rPr lang="en-US" altLang="es-AR">
                <a:cs typeface="Arial" panose="020B0604020202020204" pitchFamily="34" charset="0"/>
              </a:rPr>
              <a:t>cupimos</a:t>
            </a:r>
            <a:endParaRPr lang="en-US" altLang="es-A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600968F-A5F1-4825-98CB-61829A763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A44C32B-D221-4F6E-B238-6B229BB4C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10. </a:t>
            </a:r>
            <a:r>
              <a:rPr lang="es-ES" altLang="es-AR" b="1"/>
              <a:t>poner (ella)</a:t>
            </a:r>
          </a:p>
          <a:p>
            <a:pPr eaLnBrk="1" hangingPunct="1"/>
            <a:r>
              <a:rPr lang="es-ES" altLang="es-AR"/>
              <a:t>A. puso</a:t>
            </a:r>
          </a:p>
          <a:p>
            <a:pPr eaLnBrk="1" hangingPunct="1"/>
            <a:r>
              <a:rPr lang="es-ES" altLang="es-AR"/>
              <a:t>B. pusiste</a:t>
            </a:r>
            <a:endParaRPr lang="en-US" altLang="es-A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573B6D1-A704-4ABD-9050-86440E62B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0389F12-CEB0-4A35-AA90-36156F7F3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11. </a:t>
            </a:r>
            <a:r>
              <a:rPr lang="en-US" altLang="es-AR" b="1"/>
              <a:t>conducir </a:t>
            </a:r>
            <a:r>
              <a:rPr lang="en-US" altLang="es-AR" b="1">
                <a:sym typeface="Wingdings" panose="05000000000000000000" pitchFamily="2" charset="2"/>
              </a:rPr>
              <a:t> </a:t>
            </a:r>
            <a:r>
              <a:rPr lang="en-US" altLang="es-AR">
                <a:sym typeface="Wingdings" panose="05000000000000000000" pitchFamily="2" charset="2"/>
              </a:rPr>
              <a:t>ellos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A. conducieron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B. condujeron</a:t>
            </a:r>
            <a:endParaRPr lang="en-US" altLang="es-A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41E8F29-AA47-4780-8C03-A9F06BCB2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406375-E676-40B1-830B-CAF6D95B4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12. </a:t>
            </a:r>
            <a:r>
              <a:rPr lang="en-US" altLang="es-AR" b="1"/>
              <a:t>ir </a:t>
            </a:r>
            <a:r>
              <a:rPr lang="en-US" altLang="es-AR" b="1">
                <a:sym typeface="Wingdings" panose="05000000000000000000" pitchFamily="2" charset="2"/>
              </a:rPr>
              <a:t> nosotros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A. fuimos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B. fuemos</a:t>
            </a:r>
            <a:endParaRPr lang="en-US" altLang="es-A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6346886-E383-45A6-850E-7F7DD8BF4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2B23371-2192-4950-B27F-78DA6312F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13. </a:t>
            </a:r>
            <a:r>
              <a:rPr lang="en-US" altLang="es-AR" b="1"/>
              <a:t>decir </a:t>
            </a:r>
            <a:r>
              <a:rPr lang="en-US" altLang="es-AR" b="1">
                <a:sym typeface="Wingdings" panose="05000000000000000000" pitchFamily="2" charset="2"/>
              </a:rPr>
              <a:t> t</a:t>
            </a:r>
            <a:r>
              <a:rPr lang="en-US" altLang="es-AR" b="1">
                <a:cs typeface="Arial" panose="020B0604020202020204" pitchFamily="34" charset="0"/>
                <a:sym typeface="Wingdings" panose="05000000000000000000" pitchFamily="2" charset="2"/>
              </a:rPr>
              <a:t>ú</a:t>
            </a:r>
          </a:p>
          <a:p>
            <a:pPr eaLnBrk="1" hangingPunct="1"/>
            <a:r>
              <a:rPr lang="en-US" altLang="es-AR">
                <a:cs typeface="Arial" panose="020B0604020202020204" pitchFamily="34" charset="0"/>
                <a:sym typeface="Wingdings" panose="05000000000000000000" pitchFamily="2" charset="2"/>
              </a:rPr>
              <a:t>A. deciste</a:t>
            </a:r>
          </a:p>
          <a:p>
            <a:pPr eaLnBrk="1" hangingPunct="1"/>
            <a:r>
              <a:rPr lang="en-US" altLang="es-AR">
                <a:cs typeface="Arial" panose="020B0604020202020204" pitchFamily="34" charset="0"/>
                <a:sym typeface="Wingdings" panose="05000000000000000000" pitchFamily="2" charset="2"/>
              </a:rPr>
              <a:t>B. dijiste</a:t>
            </a:r>
            <a:endParaRPr lang="en-US" altLang="es-AR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D418212-AB37-4B76-AD58-E8344D05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BEB08E4-665B-44D6-A49F-03BFBBD62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14. </a:t>
            </a:r>
            <a:r>
              <a:rPr lang="en-US" altLang="es-AR" b="1"/>
              <a:t>tener </a:t>
            </a:r>
            <a:r>
              <a:rPr lang="en-US" altLang="es-AR" b="1">
                <a:sym typeface="Wingdings" panose="05000000000000000000" pitchFamily="2" charset="2"/>
              </a:rPr>
              <a:t> yo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A. tuvo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B. tuve</a:t>
            </a:r>
            <a:endParaRPr lang="en-US" altLang="es-A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951D721-F3B1-4577-B646-E28951FA0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78E0882-B9BE-483C-8EC9-621792FE4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15. </a:t>
            </a:r>
            <a:r>
              <a:rPr lang="en-US" altLang="es-AR" b="1"/>
              <a:t>andar</a:t>
            </a:r>
            <a:r>
              <a:rPr lang="en-US" altLang="es-AR" b="1">
                <a:sym typeface="Wingdings" panose="05000000000000000000" pitchFamily="2" charset="2"/>
              </a:rPr>
              <a:t> yo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A. anduv</a:t>
            </a:r>
            <a:r>
              <a:rPr lang="en-US" altLang="es-AR"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</a:p>
          <a:p>
            <a:pPr eaLnBrk="1" hangingPunct="1"/>
            <a:r>
              <a:rPr lang="en-US" altLang="es-AR">
                <a:sym typeface="Wingdings" panose="05000000000000000000" pitchFamily="2" charset="2"/>
              </a:rPr>
              <a:t>B. and</a:t>
            </a:r>
            <a:r>
              <a:rPr lang="en-US" altLang="es-AR">
                <a:cs typeface="Arial" panose="020B0604020202020204" pitchFamily="34" charset="0"/>
                <a:sym typeface="Wingdings" panose="05000000000000000000" pitchFamily="2" charset="2"/>
              </a:rPr>
              <a:t>é</a:t>
            </a:r>
          </a:p>
          <a:p>
            <a:pPr eaLnBrk="1" hangingPunct="1"/>
            <a:endParaRPr lang="en-US" altLang="es-A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289EA82-2A4F-4596-8D72-E0E0DD82F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Instrucciones: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62D6F22-8489-4AC7-9DE2-8D356954F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Trabaja solo/a.</a:t>
            </a:r>
          </a:p>
          <a:p>
            <a:pPr eaLnBrk="1" hangingPunct="1"/>
            <a:endParaRPr lang="es-ES" altLang="es-AR"/>
          </a:p>
          <a:p>
            <a:pPr eaLnBrk="1" hangingPunct="1"/>
            <a:r>
              <a:rPr lang="es-ES" altLang="es-AR"/>
              <a:t>Cada persona necesita una </a:t>
            </a:r>
            <a:r>
              <a:rPr lang="es-ES" altLang="es-AR" i="1"/>
              <a:t>Hoja de respuestas.  Escribe los números 1-20.</a:t>
            </a:r>
          </a:p>
          <a:p>
            <a:pPr eaLnBrk="1" hangingPunct="1"/>
            <a:endParaRPr lang="es-ES" altLang="es-AR" i="1"/>
          </a:p>
          <a:p>
            <a:pPr eaLnBrk="1" hangingPunct="1"/>
            <a:r>
              <a:rPr lang="es-ES" altLang="es-AR"/>
              <a:t>Tendr</a:t>
            </a:r>
            <a:r>
              <a:rPr lang="en-US" altLang="es-AR">
                <a:cs typeface="Arial" panose="020B0604020202020204" pitchFamily="34" charset="0"/>
              </a:rPr>
              <a:t>á</a:t>
            </a:r>
            <a:r>
              <a:rPr lang="es-ES" altLang="es-AR"/>
              <a:t> </a:t>
            </a:r>
            <a:r>
              <a:rPr lang="es-ES" altLang="es-AR" b="1" i="1" u="sng"/>
              <a:t>cinco</a:t>
            </a:r>
            <a:r>
              <a:rPr lang="es-ES" altLang="es-AR"/>
              <a:t> segundos para elegir la respuesta correcta para cada pregunta.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16DF7F3-E1D4-43FE-8E43-0B3583DAC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725401C-37AC-442B-A15F-64E0CA561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16. </a:t>
            </a:r>
            <a:r>
              <a:rPr lang="en-US" altLang="es-AR" b="1"/>
              <a:t>2 verbos de “F”</a:t>
            </a:r>
            <a:endParaRPr lang="en-US" altLang="es-AR" b="1">
              <a:sym typeface="Wingdings" panose="05000000000000000000" pitchFamily="2" charset="2"/>
            </a:endParaRPr>
          </a:p>
          <a:p>
            <a:pPr eaLnBrk="1" hangingPunct="1"/>
            <a:endParaRPr lang="en-US" altLang="es-A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F0C019F-F62B-4E4D-9976-6D977F4B1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85877FA-FBE7-469C-8466-4E24F3F06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AR" dirty="0"/>
              <a:t>17. </a:t>
            </a:r>
            <a:r>
              <a:rPr lang="en-US" altLang="es-AR" b="1" dirty="0"/>
              <a:t>8 </a:t>
            </a:r>
            <a:r>
              <a:rPr lang="en-US" altLang="es-AR" b="1" dirty="0" err="1"/>
              <a:t>verbos</a:t>
            </a:r>
            <a:r>
              <a:rPr lang="en-US" altLang="es-AR" b="1" dirty="0"/>
              <a:t> de “U”</a:t>
            </a:r>
            <a:endParaRPr lang="en-US" altLang="es-AR" b="1" dirty="0">
              <a:sym typeface="Wingdings" panose="05000000000000000000" pitchFamily="2" charset="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1E86458-6042-42BC-B346-383DAA287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662C640-9FE0-432E-8971-39D2A8C91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18. </a:t>
            </a:r>
            <a:r>
              <a:rPr lang="en-US" altLang="es-AR" b="1"/>
              <a:t>3 verbos de “J”</a:t>
            </a:r>
            <a:endParaRPr lang="en-US" altLang="es-AR" b="1">
              <a:sym typeface="Wingdings" panose="05000000000000000000" pitchFamily="2" charset="2"/>
            </a:endParaRPr>
          </a:p>
          <a:p>
            <a:pPr eaLnBrk="1" hangingPunct="1"/>
            <a:endParaRPr lang="en-US" altLang="es-A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352E67E-1EB7-4D35-B752-3FFB24B2F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797D7C2-1621-4504-8AAA-8FB1BB69F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19. </a:t>
            </a:r>
            <a:r>
              <a:rPr lang="en-US" altLang="es-AR" b="1"/>
              <a:t>3 verbos de “I”</a:t>
            </a:r>
            <a:endParaRPr lang="en-US" altLang="es-AR" b="1">
              <a:sym typeface="Wingdings" panose="05000000000000000000" pitchFamily="2" charset="2"/>
            </a:endParaRPr>
          </a:p>
          <a:p>
            <a:pPr eaLnBrk="1" hangingPunct="1"/>
            <a:endParaRPr lang="en-US" altLang="es-A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278F0D8-E6D5-44F4-A15C-64B0F12CD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40B16F3-5175-48BC-9BBC-91973820B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/>
              <a:t>20. U, J and I have the EXACT same endings.</a:t>
            </a:r>
          </a:p>
          <a:p>
            <a:pPr eaLnBrk="1" hangingPunct="1"/>
            <a:r>
              <a:rPr lang="en-US" altLang="es-AR"/>
              <a:t>A. cierto</a:t>
            </a:r>
          </a:p>
          <a:p>
            <a:pPr eaLnBrk="1" hangingPunct="1"/>
            <a:r>
              <a:rPr lang="en-US" altLang="es-AR"/>
              <a:t>B. falso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DCCC5F1-A85C-46FE-B174-59226ACD7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7AA33CE-9158-4480-9B1B-5A2B98307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AR">
                <a:cs typeface="Arial" panose="020B0604020202020204" pitchFamily="34" charset="0"/>
              </a:rPr>
              <a:t>¡</a:t>
            </a:r>
            <a:r>
              <a:rPr lang="en-US" altLang="es-AR"/>
              <a:t>YA! </a:t>
            </a:r>
          </a:p>
          <a:p>
            <a:pPr eaLnBrk="1" hangingPunct="1"/>
            <a:endParaRPr lang="en-US" altLang="es-AR" sz="800"/>
          </a:p>
          <a:p>
            <a:pPr eaLnBrk="1" hangingPunct="1"/>
            <a:r>
              <a:rPr lang="en-US" altLang="es-AR">
                <a:cs typeface="Arial" panose="020B0604020202020204" pitchFamily="34" charset="0"/>
              </a:rPr>
              <a:t>¡</a:t>
            </a:r>
            <a:r>
              <a:rPr lang="en-US" altLang="es-AR"/>
              <a:t>No escriban…ni copien…ni borren!</a:t>
            </a:r>
          </a:p>
          <a:p>
            <a:pPr eaLnBrk="1" hangingPunct="1"/>
            <a:endParaRPr lang="en-US" altLang="es-AR" sz="800"/>
          </a:p>
          <a:p>
            <a:pPr eaLnBrk="1" hangingPunct="1"/>
            <a:endParaRPr lang="en-US" altLang="es-AR" sz="800"/>
          </a:p>
          <a:p>
            <a:pPr eaLnBrk="1" hangingPunct="1"/>
            <a:r>
              <a:rPr lang="en-US" altLang="es-AR"/>
              <a:t>El equipo con la puntuaci</a:t>
            </a:r>
            <a:r>
              <a:rPr lang="en-US" altLang="es-AR">
                <a:cs typeface="Arial" panose="020B0604020202020204" pitchFamily="34" charset="0"/>
              </a:rPr>
              <a:t>ó</a:t>
            </a:r>
            <a:r>
              <a:rPr lang="en-US" altLang="es-AR"/>
              <a:t>n m</a:t>
            </a:r>
            <a:r>
              <a:rPr lang="en-US" altLang="es-AR">
                <a:cs typeface="Arial" panose="020B0604020202020204" pitchFamily="34" charset="0"/>
              </a:rPr>
              <a:t>á</a:t>
            </a:r>
            <a:r>
              <a:rPr lang="en-US" altLang="es-AR"/>
              <a:t>s alta gana</a:t>
            </a:r>
            <a:r>
              <a:rPr lang="en-US" altLang="es-AR">
                <a:cs typeface="Arial" panose="020B0604020202020204" pitchFamily="34" charset="0"/>
              </a:rPr>
              <a:t>☺</a:t>
            </a:r>
          </a:p>
          <a:p>
            <a:pPr eaLnBrk="1" hangingPunct="1"/>
            <a:endParaRPr lang="en-US" altLang="es-A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5">
            <a:extLst>
              <a:ext uri="{FF2B5EF4-FFF2-40B4-BE49-F238E27FC236}">
                <a16:creationId xmlns:a16="http://schemas.microsoft.com/office/drawing/2014/main" id="{FF7F8A23-F85F-42C7-9F4D-4368A197B724}"/>
              </a:ext>
            </a:extLst>
          </p:cNvPr>
          <p:cNvSpPr txBox="1">
            <a:spLocks noChangeArrowheads="1"/>
          </p:cNvSpPr>
          <p:nvPr/>
        </p:nvSpPr>
        <p:spPr bwMode="auto">
          <a:xfrm rot="-710800">
            <a:off x="2322513" y="2379663"/>
            <a:ext cx="41290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12000">
                <a:solidFill>
                  <a:schemeClr val="tx2"/>
                </a:solidFill>
              </a:rPr>
              <a:t>¡</a:t>
            </a:r>
            <a:r>
              <a:rPr lang="en-US" altLang="es-AR" sz="12000"/>
              <a:t>FIN!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9628235-83D4-4E07-ADCA-57B258182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AR" sz="6000"/>
              <a:t>¿Listos?</a:t>
            </a:r>
            <a:endParaRPr lang="en-US" altLang="es-AR"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B0BFBB0-DD91-490A-AC1A-BE736D751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305800" cy="2209800"/>
          </a:xfrm>
        </p:spPr>
        <p:txBody>
          <a:bodyPr/>
          <a:lstStyle/>
          <a:p>
            <a:pPr eaLnBrk="1" hangingPunct="1"/>
            <a:r>
              <a:rPr lang="es-ES" altLang="es-AR" sz="6000"/>
              <a:t>¿Preparados?</a:t>
            </a:r>
            <a:endParaRPr lang="en-US" altLang="es-AR"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3D07853-FCF7-43D9-9655-9F6177944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 sz="6000"/>
              <a:t>¡YA!</a:t>
            </a:r>
            <a:endParaRPr lang="en-US" altLang="es-AR" sz="60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4372A90-0720-4C36-88F2-E723D5BFD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1.  </a:t>
            </a:r>
            <a:r>
              <a:rPr lang="es-ES" altLang="es-AR" b="1"/>
              <a:t>ir  </a:t>
            </a:r>
          </a:p>
          <a:p>
            <a:pPr eaLnBrk="1" hangingPunct="1"/>
            <a:r>
              <a:rPr lang="es-ES" altLang="es-AR"/>
              <a:t>A. </a:t>
            </a:r>
            <a:r>
              <a:rPr lang="en-US" altLang="es-AR">
                <a:cs typeface="Arial" panose="020B0604020202020204" pitchFamily="34" charset="0"/>
              </a:rPr>
              <a:t>grupo “f”</a:t>
            </a:r>
            <a:endParaRPr lang="es-ES" altLang="es-AR"/>
          </a:p>
          <a:p>
            <a:pPr eaLnBrk="1" hangingPunct="1"/>
            <a:r>
              <a:rPr lang="es-ES" altLang="es-AR"/>
              <a:t>B. grupo “u”</a:t>
            </a:r>
            <a:endParaRPr lang="en-US" alt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CF58234-6025-4ADB-B6FF-82856A096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5F4FC42-45DF-4C94-A923-57E36AD53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2. </a:t>
            </a:r>
            <a:r>
              <a:rPr lang="es-ES" altLang="es-AR" b="1"/>
              <a:t>querer</a:t>
            </a:r>
          </a:p>
          <a:p>
            <a:pPr eaLnBrk="1" hangingPunct="1"/>
            <a:r>
              <a:rPr lang="es-ES" altLang="es-AR"/>
              <a:t>A. </a:t>
            </a:r>
            <a:r>
              <a:rPr lang="en-US" altLang="es-AR">
                <a:cs typeface="Arial" panose="020B0604020202020204" pitchFamily="34" charset="0"/>
              </a:rPr>
              <a:t>grupo “u”</a:t>
            </a:r>
            <a:endParaRPr lang="es-ES" altLang="es-AR"/>
          </a:p>
          <a:p>
            <a:pPr eaLnBrk="1" hangingPunct="1"/>
            <a:r>
              <a:rPr lang="es-ES" altLang="es-AR"/>
              <a:t>B. </a:t>
            </a:r>
            <a:r>
              <a:rPr lang="en-US" altLang="es-AR">
                <a:cs typeface="Arial" panose="020B0604020202020204" pitchFamily="34" charset="0"/>
              </a:rPr>
              <a:t>grupo “i”</a:t>
            </a:r>
            <a:r>
              <a:rPr lang="en-US" altLang="es-AR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1E09850-B849-4794-836A-D6BA10F8C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15B90A5-C11A-4340-8754-74F66EE44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3. </a:t>
            </a:r>
            <a:r>
              <a:rPr lang="es-ES" altLang="es-AR" b="1"/>
              <a:t>decir</a:t>
            </a:r>
          </a:p>
          <a:p>
            <a:pPr eaLnBrk="1" hangingPunct="1"/>
            <a:r>
              <a:rPr lang="es-ES" altLang="es-AR"/>
              <a:t>A. grupo “i” </a:t>
            </a:r>
          </a:p>
          <a:p>
            <a:pPr eaLnBrk="1" hangingPunct="1"/>
            <a:r>
              <a:rPr lang="es-ES" altLang="es-AR"/>
              <a:t>B. grupo “j”</a:t>
            </a:r>
            <a:r>
              <a:rPr lang="en-US" altLang="es-AR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6AEEE14-2ED7-4D53-9A50-40A8FC43E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DD93F2-35AE-4C22-9622-D68D65BFB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4. </a:t>
            </a:r>
            <a:r>
              <a:rPr lang="es-ES" altLang="es-AR" b="1"/>
              <a:t>poner</a:t>
            </a:r>
            <a:r>
              <a:rPr lang="es-ES" altLang="es-AR"/>
              <a:t> </a:t>
            </a:r>
          </a:p>
          <a:p>
            <a:pPr eaLnBrk="1" hangingPunct="1"/>
            <a:r>
              <a:rPr lang="es-ES" altLang="es-AR"/>
              <a:t>A.  grupo “u”</a:t>
            </a:r>
          </a:p>
          <a:p>
            <a:pPr eaLnBrk="1" hangingPunct="1"/>
            <a:r>
              <a:rPr lang="es-ES" altLang="es-AR"/>
              <a:t>B.  grupo “j”</a:t>
            </a:r>
            <a:endParaRPr lang="en-US" altLang="es-A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C5E908D-55B8-4F6D-8B2C-BF9DDC9E9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C0A3AA6-1B2A-4AFA-A091-5E4D7A0D4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altLang="es-AR"/>
              <a:t>5. </a:t>
            </a:r>
            <a:r>
              <a:rPr lang="es-ES" altLang="es-AR" b="1"/>
              <a:t>Some of the verbs in the  FUJI group have accents.</a:t>
            </a:r>
          </a:p>
          <a:p>
            <a:pPr eaLnBrk="1" hangingPunct="1"/>
            <a:r>
              <a:rPr lang="es-ES" altLang="es-AR"/>
              <a:t>A. </a:t>
            </a:r>
            <a:r>
              <a:rPr lang="en-US" altLang="es-AR">
                <a:cs typeface="Arial" panose="020B0604020202020204" pitchFamily="34" charset="0"/>
              </a:rPr>
              <a:t>cierto</a:t>
            </a:r>
            <a:endParaRPr lang="es-ES" altLang="es-AR"/>
          </a:p>
          <a:p>
            <a:pPr eaLnBrk="1" hangingPunct="1"/>
            <a:r>
              <a:rPr lang="es-ES" altLang="es-AR"/>
              <a:t>B. </a:t>
            </a:r>
            <a:r>
              <a:rPr lang="en-US" altLang="es-AR">
                <a:cs typeface="Arial" panose="020B0604020202020204" pitchFamily="34" charset="0"/>
              </a:rPr>
              <a:t>falso</a:t>
            </a:r>
            <a:endParaRPr lang="en-US" altLang="es-A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10" ma:contentTypeDescription="Create a new document." ma:contentTypeScope="" ma:versionID="ef2702b6231297c2c186ff4f11f83a73">
  <xsd:schema xmlns:xsd="http://www.w3.org/2001/XMLSchema" xmlns:xs="http://www.w3.org/2001/XMLSchema" xmlns:p="http://schemas.microsoft.com/office/2006/metadata/properties" xmlns:ns2="cc80ca20-9ac1-42ad-88ff-12ebc930e8b0" targetNamespace="http://schemas.microsoft.com/office/2006/metadata/properties" ma:root="true" ma:fieldsID="7c6ed12925e205eeb3a5fbde58090c88" ns2:_="">
    <xsd:import namespace="cc80ca20-9ac1-42ad-88ff-12ebc930e8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C6056E-E9F5-4940-8ACF-5225D15ED5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4CB119-DDB0-460E-98A5-CF635C809EAE}"/>
</file>

<file path=customXml/itemProps3.xml><?xml version="1.0" encoding="utf-8"?>
<ds:datastoreItem xmlns:ds="http://schemas.openxmlformats.org/officeDocument/2006/customXml" ds:itemID="{685880FC-5D35-4AD9-88F2-FBADFFD1F08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333</Words>
  <Application>Microsoft Office PowerPoint</Application>
  <PresentationFormat>On-screen Show (4:3)</PresentationFormat>
  <Paragraphs>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Wingdings</vt:lpstr>
      <vt:lpstr>Default Design</vt:lpstr>
      <vt:lpstr>iRespondQuestionMaster</vt:lpstr>
      <vt:lpstr>iRespondGraphMaster</vt:lpstr>
      <vt:lpstr>EL JUEGO DE VELOCIDAD          </vt:lpstr>
      <vt:lpstr>Instrucciones:</vt:lpstr>
      <vt:lpstr>¿Listos?</vt:lpstr>
      <vt:lpstr>¿Preparados?</vt:lpstr>
      <vt:lpstr>¡YA!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 juego se llama El JUEGO DE VELOCIDAD</dc:title>
  <dc:creator>J. Stetson</dc:creator>
  <cp:lastModifiedBy>Aaren Erwin</cp:lastModifiedBy>
  <cp:revision>28</cp:revision>
  <dcterms:created xsi:type="dcterms:W3CDTF">2008-07-18T02:00:43Z</dcterms:created>
  <dcterms:modified xsi:type="dcterms:W3CDTF">2021-10-19T15:07:01Z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  <property fmtid="{D5CDD505-2E9C-101B-9397-08002B2CF9AE}" pid="6" name="ContentTypeId">
    <vt:lpwstr>0x0101002CC0784AB1F7A84BB7F92074ECE42242</vt:lpwstr>
  </property>
</Properties>
</file>