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5930-B716-4A03-9A29-3B6741CE22CC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B1C9-AE3C-43C2-A454-909224CB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Phones in the box!</a:t>
            </a:r>
            <a:br>
              <a:rPr lang="en-US" sz="3600" dirty="0"/>
            </a:br>
            <a:r>
              <a:rPr lang="en-US" sz="3600" dirty="0"/>
              <a:t>Warm Up</a:t>
            </a:r>
            <a:br>
              <a:rPr lang="en-US" sz="3600" dirty="0"/>
            </a:br>
            <a:r>
              <a:rPr lang="en-US" sz="3600" dirty="0"/>
              <a:t>Fill in the blank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1) </a:t>
            </a:r>
            <a:r>
              <a:rPr lang="en-US" sz="3600" dirty="0" err="1"/>
              <a:t>Yo</a:t>
            </a:r>
            <a:r>
              <a:rPr lang="en-US" sz="3600" dirty="0"/>
              <a:t> ______________ (</a:t>
            </a:r>
            <a:r>
              <a:rPr lang="en-US" sz="3600" dirty="0" err="1"/>
              <a:t>dormir</a:t>
            </a:r>
            <a:r>
              <a:rPr lang="en-US" sz="3600" dirty="0"/>
              <a:t> o:ue) 8 horas </a:t>
            </a:r>
            <a:r>
              <a:rPr lang="en-US" sz="3600" dirty="0" err="1"/>
              <a:t>cada</a:t>
            </a:r>
            <a:r>
              <a:rPr lang="en-US" sz="3600" dirty="0"/>
              <a:t> </a:t>
            </a:r>
            <a:r>
              <a:rPr lang="en-US" sz="3600" dirty="0" err="1"/>
              <a:t>noche</a:t>
            </a:r>
            <a:r>
              <a:rPr lang="en-US" sz="3600" dirty="0"/>
              <a:t>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2) </a:t>
            </a:r>
            <a:r>
              <a:rPr lang="en-US" sz="3600" dirty="0" err="1"/>
              <a:t>Maribela</a:t>
            </a:r>
            <a:r>
              <a:rPr lang="en-US" sz="3600" dirty="0"/>
              <a:t> ______________ (</a:t>
            </a:r>
            <a:r>
              <a:rPr lang="en-US" sz="3600" dirty="0" err="1"/>
              <a:t>pensar</a:t>
            </a:r>
            <a:r>
              <a:rPr lang="en-US" sz="3600" dirty="0"/>
              <a:t> e:ie) que la </a:t>
            </a:r>
            <a:r>
              <a:rPr lang="en-US" sz="3600" dirty="0" err="1"/>
              <a:t>clase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difícil</a:t>
            </a:r>
            <a:r>
              <a:rPr lang="en-US" sz="3600" dirty="0"/>
              <a:t>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3) Toni y Dara ______________ (</a:t>
            </a:r>
            <a:r>
              <a:rPr lang="en-US" sz="3600" dirty="0" err="1"/>
              <a:t>servir</a:t>
            </a:r>
            <a:r>
              <a:rPr lang="en-US" sz="3600" dirty="0"/>
              <a:t> e:i) la comida.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6868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Each day</a:t>
            </a:r>
          </a:p>
          <a:p>
            <a:r>
              <a:rPr lang="en-US" dirty="0" err="1"/>
              <a:t>Juega</a:t>
            </a:r>
            <a:r>
              <a:rPr lang="en-US" dirty="0"/>
              <a:t> </a:t>
            </a:r>
            <a:r>
              <a:rPr lang="en-US" dirty="0" err="1"/>
              <a:t>videojuegos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</a:t>
            </a:r>
            <a:r>
              <a:rPr lang="en-US" dirty="0" err="1">
                <a:solidFill>
                  <a:srgbClr val="FF0000"/>
                </a:solidFill>
              </a:rPr>
              <a:t>Ud</a:t>
            </a:r>
            <a:r>
              <a:rPr lang="en-US" dirty="0">
                <a:solidFill>
                  <a:srgbClr val="FF0000"/>
                </a:solidFill>
              </a:rPr>
              <a:t>. plays videogames</a:t>
            </a:r>
          </a:p>
          <a:p>
            <a:r>
              <a:rPr lang="en-US" dirty="0"/>
              <a:t>Los fines de </a:t>
            </a:r>
            <a:r>
              <a:rPr lang="en-US" dirty="0" err="1"/>
              <a:t>semana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 weekend</a:t>
            </a:r>
          </a:p>
          <a:p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película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 see a movie</a:t>
            </a:r>
          </a:p>
          <a:p>
            <a:r>
              <a:rPr lang="en-US" dirty="0"/>
              <a:t>Su </a:t>
            </a:r>
            <a:r>
              <a:rPr lang="en-US" dirty="0" err="1"/>
              <a:t>novia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His girlfriend</a:t>
            </a:r>
          </a:p>
          <a:p>
            <a:r>
              <a:rPr lang="en-US" dirty="0"/>
              <a:t>Las </a:t>
            </a:r>
            <a:r>
              <a:rPr lang="en-US" dirty="0" err="1"/>
              <a:t>películas</a:t>
            </a:r>
            <a:r>
              <a:rPr lang="en-US" dirty="0"/>
              <a:t> de horror – </a:t>
            </a:r>
            <a:r>
              <a:rPr lang="en-US" dirty="0">
                <a:solidFill>
                  <a:srgbClr val="FF0000"/>
                </a:solidFill>
              </a:rPr>
              <a:t>Horror movies</a:t>
            </a:r>
          </a:p>
          <a:p>
            <a:r>
              <a:rPr lang="en-US" dirty="0" err="1"/>
              <a:t>Compra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</a:t>
            </a:r>
            <a:r>
              <a:rPr lang="en-US" dirty="0" err="1">
                <a:solidFill>
                  <a:srgbClr val="FF0000"/>
                </a:solidFill>
              </a:rPr>
              <a:t>Ud</a:t>
            </a:r>
            <a:r>
              <a:rPr lang="en-US" dirty="0">
                <a:solidFill>
                  <a:srgbClr val="FF0000"/>
                </a:solidFill>
              </a:rPr>
              <a:t>. buys</a:t>
            </a:r>
          </a:p>
          <a:p>
            <a:r>
              <a:rPr lang="en-US" dirty="0" err="1"/>
              <a:t>Camina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</a:t>
            </a:r>
            <a:r>
              <a:rPr lang="en-US" dirty="0" err="1">
                <a:solidFill>
                  <a:srgbClr val="FF0000"/>
                </a:solidFill>
              </a:rPr>
              <a:t>Ud</a:t>
            </a:r>
            <a:r>
              <a:rPr lang="en-US" dirty="0">
                <a:solidFill>
                  <a:srgbClr val="FF0000"/>
                </a:solidFill>
              </a:rPr>
              <a:t>. walks</a:t>
            </a:r>
          </a:p>
          <a:p>
            <a:r>
              <a:rPr lang="en-US" dirty="0"/>
              <a:t>Un </a:t>
            </a:r>
            <a:r>
              <a:rPr lang="en-US" dirty="0" err="1"/>
              <a:t>refresco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soda</a:t>
            </a:r>
          </a:p>
          <a:p>
            <a:r>
              <a:rPr lang="en-US" dirty="0"/>
              <a:t>Papas </a:t>
            </a:r>
            <a:r>
              <a:rPr lang="en-US" dirty="0" err="1"/>
              <a:t>fritas</a:t>
            </a:r>
            <a:r>
              <a:rPr lang="en-US" dirty="0"/>
              <a:t> con ketchup – </a:t>
            </a:r>
            <a:r>
              <a:rPr lang="en-US" dirty="0">
                <a:solidFill>
                  <a:srgbClr val="FF0000"/>
                </a:solidFill>
              </a:rPr>
              <a:t>French fries w/ ketchup</a:t>
            </a:r>
          </a:p>
          <a:p>
            <a:r>
              <a:rPr lang="en-US" dirty="0"/>
              <a:t>¡</a:t>
            </a:r>
            <a:r>
              <a:rPr lang="en-US" dirty="0" err="1"/>
              <a:t>Eres</a:t>
            </a:r>
            <a:r>
              <a:rPr lang="en-US" dirty="0"/>
              <a:t> tonto! – </a:t>
            </a:r>
            <a:r>
              <a:rPr lang="en-US" dirty="0">
                <a:solidFill>
                  <a:srgbClr val="FF0000"/>
                </a:solidFill>
              </a:rPr>
              <a:t>You’re dumb!</a:t>
            </a:r>
          </a:p>
          <a:p>
            <a:r>
              <a:rPr lang="en-US" dirty="0" err="1"/>
              <a:t>Va</a:t>
            </a:r>
            <a:r>
              <a:rPr lang="en-US" dirty="0"/>
              <a:t> al cine – </a:t>
            </a:r>
            <a:r>
              <a:rPr lang="en-US" dirty="0">
                <a:solidFill>
                  <a:srgbClr val="FF0000"/>
                </a:solidFill>
              </a:rPr>
              <a:t>He/She/</a:t>
            </a:r>
            <a:r>
              <a:rPr lang="en-US" dirty="0" err="1">
                <a:solidFill>
                  <a:srgbClr val="FF0000"/>
                </a:solidFill>
              </a:rPr>
              <a:t>Ud</a:t>
            </a:r>
            <a:r>
              <a:rPr lang="en-US" dirty="0">
                <a:solidFill>
                  <a:srgbClr val="FF0000"/>
                </a:solidFill>
              </a:rPr>
              <a:t>. goes to the movies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57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TPRS DAY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Hay un </a:t>
            </a:r>
            <a:r>
              <a:rPr lang="en-US" dirty="0" err="1"/>
              <a:t>muchacho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llama Juan. 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Juan </a:t>
            </a:r>
            <a:r>
              <a:rPr lang="en-US" dirty="0" err="1"/>
              <a:t>juega</a:t>
            </a:r>
            <a:r>
              <a:rPr lang="en-US" dirty="0"/>
              <a:t> </a:t>
            </a:r>
            <a:r>
              <a:rPr lang="en-US" dirty="0" err="1"/>
              <a:t>videojuegos</a:t>
            </a:r>
            <a:r>
              <a:rPr lang="en-US" dirty="0"/>
              <a:t> en </a:t>
            </a:r>
            <a:r>
              <a:rPr lang="en-US" dirty="0" err="1"/>
              <a:t>su</a:t>
            </a:r>
            <a:r>
              <a:rPr lang="en-US" dirty="0"/>
              <a:t> casa.  Juan no </a:t>
            </a:r>
            <a:r>
              <a:rPr lang="en-US" dirty="0" err="1"/>
              <a:t>trabaja</a:t>
            </a:r>
            <a:r>
              <a:rPr lang="en-US" dirty="0"/>
              <a:t>.  Los fines de </a:t>
            </a:r>
            <a:r>
              <a:rPr lang="en-US" dirty="0" err="1"/>
              <a:t>semana</a:t>
            </a:r>
            <a:r>
              <a:rPr lang="en-US" dirty="0"/>
              <a:t>, Juan </a:t>
            </a:r>
            <a:r>
              <a:rPr lang="en-US" dirty="0" err="1"/>
              <a:t>va</a:t>
            </a:r>
            <a:r>
              <a:rPr lang="en-US" dirty="0"/>
              <a:t> al cine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película</a:t>
            </a:r>
            <a:r>
              <a:rPr lang="en-US" dirty="0"/>
              <a:t>.  Un </a:t>
            </a:r>
            <a:r>
              <a:rPr lang="en-US" dirty="0" err="1"/>
              <a:t>día</a:t>
            </a:r>
            <a:r>
              <a:rPr lang="en-US" dirty="0"/>
              <a:t>, Juan </a:t>
            </a:r>
            <a:r>
              <a:rPr lang="en-US" dirty="0" err="1"/>
              <a:t>va</a:t>
            </a:r>
            <a:r>
              <a:rPr lang="en-US" dirty="0"/>
              <a:t> al cine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novia</a:t>
            </a:r>
            <a:r>
              <a:rPr lang="en-US" dirty="0"/>
              <a:t>.  A </a:t>
            </a:r>
            <a:r>
              <a:rPr lang="en-US" dirty="0" err="1"/>
              <a:t>ella</a:t>
            </a:r>
            <a:r>
              <a:rPr lang="en-US" dirty="0"/>
              <a:t> le </a:t>
            </a:r>
            <a:r>
              <a:rPr lang="en-US" dirty="0" err="1"/>
              <a:t>encantan</a:t>
            </a:r>
            <a:r>
              <a:rPr lang="en-US" dirty="0"/>
              <a:t> las </a:t>
            </a:r>
            <a:r>
              <a:rPr lang="en-US" dirty="0" err="1"/>
              <a:t>películas</a:t>
            </a:r>
            <a:r>
              <a:rPr lang="en-US" dirty="0"/>
              <a:t> de horror. Juan </a:t>
            </a:r>
            <a:r>
              <a:rPr lang="en-US" dirty="0" err="1"/>
              <a:t>compra</a:t>
            </a:r>
            <a:r>
              <a:rPr lang="en-US" dirty="0"/>
              <a:t> un </a:t>
            </a:r>
            <a:r>
              <a:rPr lang="en-US" dirty="0" err="1"/>
              <a:t>refresco</a:t>
            </a:r>
            <a:r>
              <a:rPr lang="en-US" dirty="0"/>
              <a:t> y papas </a:t>
            </a:r>
            <a:r>
              <a:rPr lang="en-US" dirty="0" err="1"/>
              <a:t>fritas</a:t>
            </a:r>
            <a:r>
              <a:rPr lang="en-US" dirty="0"/>
              <a:t> con ketchup.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camina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novia</a:t>
            </a:r>
            <a:r>
              <a:rPr lang="en-US" dirty="0"/>
              <a:t>, Juan </a:t>
            </a:r>
            <a:r>
              <a:rPr lang="en-US" dirty="0" err="1"/>
              <a:t>tropieza</a:t>
            </a:r>
            <a:r>
              <a:rPr lang="en-US" dirty="0"/>
              <a:t> y </a:t>
            </a:r>
            <a:r>
              <a:rPr lang="en-US" dirty="0" err="1"/>
              <a:t>tira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paps</a:t>
            </a:r>
            <a:r>
              <a:rPr lang="en-US" dirty="0"/>
              <a:t> </a:t>
            </a:r>
            <a:r>
              <a:rPr lang="en-US" dirty="0" err="1"/>
              <a:t>fritas</a:t>
            </a:r>
            <a:r>
              <a:rPr lang="en-US" dirty="0"/>
              <a:t> con ketchup y el </a:t>
            </a:r>
            <a:r>
              <a:rPr lang="en-US" dirty="0" err="1"/>
              <a:t>refresco</a:t>
            </a:r>
            <a:r>
              <a:rPr lang="en-US" dirty="0"/>
              <a:t> </a:t>
            </a:r>
            <a:r>
              <a:rPr lang="en-US" dirty="0" err="1"/>
              <a:t>encima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novia</a:t>
            </a:r>
            <a:r>
              <a:rPr lang="en-US" dirty="0"/>
              <a:t>. La </a:t>
            </a:r>
            <a:r>
              <a:rPr lang="en-US" dirty="0" err="1"/>
              <a:t>novia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enojada</a:t>
            </a:r>
            <a:r>
              <a:rPr lang="en-US" dirty="0"/>
              <a:t> y </a:t>
            </a:r>
            <a:r>
              <a:rPr lang="en-US" dirty="0" err="1"/>
              <a:t>grita</a:t>
            </a:r>
            <a:r>
              <a:rPr lang="en-US" dirty="0"/>
              <a:t>, “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tonto</a:t>
            </a:r>
            <a:r>
              <a:rPr lang="en-US" dirty="0"/>
              <a:t>!”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0" ma:contentTypeDescription="Create a new document." ma:contentTypeScope="" ma:versionID="a2453f402e131ba46f6b9b4070cdabf3">
  <xsd:schema xmlns:xsd="http://www.w3.org/2001/XMLSchema" xmlns:xs="http://www.w3.org/2001/XMLSchema" xmlns:p="http://schemas.microsoft.com/office/2006/metadata/properties" xmlns:ns2="7054d92a-f9bd-4a27-ac5f-eeceb6ec5622" targetNamespace="http://schemas.microsoft.com/office/2006/metadata/properties" ma:root="true" ma:fieldsID="2d612bfc70cf69b16aa7bdc7e2cf75c4" ns2:_="">
    <xsd:import namespace="7054d92a-f9bd-4a27-ac5f-eeceb6ec5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D26DC6-7A73-4D6D-91A2-FD64F961226C}"/>
</file>

<file path=customXml/itemProps2.xml><?xml version="1.0" encoding="utf-8"?>
<ds:datastoreItem xmlns:ds="http://schemas.openxmlformats.org/officeDocument/2006/customXml" ds:itemID="{B50DE11B-4028-42FB-B10A-CFD23003EC49}"/>
</file>

<file path=customXml/itemProps3.xml><?xml version="1.0" encoding="utf-8"?>
<ds:datastoreItem xmlns:ds="http://schemas.openxmlformats.org/officeDocument/2006/customXml" ds:itemID="{32EC0AF4-9D76-4027-BE66-53E7AFB803D3}"/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205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Office Theme</vt:lpstr>
      <vt:lpstr>iRespondQuestionMaster</vt:lpstr>
      <vt:lpstr>iRespondGraphMaster</vt:lpstr>
      <vt:lpstr>Phones in the box! Warm Up Fill in the blank  1) Yo ______________ (dormir o:ue) 8 horas cada noche.  2) Maribela ______________ (pensar e:ie) que la clase es difícil.  3) Toni y Dara ______________ (servir e:i) la comida.  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</dc:creator>
  <cp:lastModifiedBy>Daniela Moreno</cp:lastModifiedBy>
  <cp:revision>85</cp:revision>
  <dcterms:created xsi:type="dcterms:W3CDTF">2011-01-24T14:24:54Z</dcterms:created>
  <dcterms:modified xsi:type="dcterms:W3CDTF">2019-11-06T13:57:08Z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0x0101008FBA08DDD1A917498AC7B4DCB8B97810</vt:lpwstr>
  </property>
</Properties>
</file>