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9"/>
  </p:notesMasterIdLst>
  <p:sldIdLst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4154EE43-DD64-4CE0-AA56-C7F10FD2A1EF}"/>
    <pc:docChg chg="custSel delSld modSld">
      <pc:chgData name="Sarah Bowers" userId="087f6c21-3676-4c5b-bd1f-21e9447cfcd6" providerId="ADAL" clId="{4154EE43-DD64-4CE0-AA56-C7F10FD2A1EF}" dt="2021-10-25T14:19:26.236" v="8"/>
      <pc:docMkLst>
        <pc:docMk/>
      </pc:docMkLst>
      <pc:sldChg chg="modSp mod">
        <pc:chgData name="Sarah Bowers" userId="087f6c21-3676-4c5b-bd1f-21e9447cfcd6" providerId="ADAL" clId="{4154EE43-DD64-4CE0-AA56-C7F10FD2A1EF}" dt="2021-10-25T14:19:26.236" v="8"/>
        <pc:sldMkLst>
          <pc:docMk/>
          <pc:sldMk cId="2659003940" sldId="257"/>
        </pc:sldMkLst>
        <pc:spChg chg="mod">
          <ac:chgData name="Sarah Bowers" userId="087f6c21-3676-4c5b-bd1f-21e9447cfcd6" providerId="ADAL" clId="{4154EE43-DD64-4CE0-AA56-C7F10FD2A1EF}" dt="2021-10-25T14:19:26.236" v="8"/>
          <ac:spMkLst>
            <pc:docMk/>
            <pc:sldMk cId="2659003940" sldId="257"/>
            <ac:spMk id="3" creationId="{00000000-0000-0000-0000-000000000000}"/>
          </ac:spMkLst>
        </pc:spChg>
      </pc:sldChg>
      <pc:sldChg chg="modSp mod">
        <pc:chgData name="Sarah Bowers" userId="087f6c21-3676-4c5b-bd1f-21e9447cfcd6" providerId="ADAL" clId="{4154EE43-DD64-4CE0-AA56-C7F10FD2A1EF}" dt="2021-10-25T14:18:13.873" v="2" actId="5793"/>
        <pc:sldMkLst>
          <pc:docMk/>
          <pc:sldMk cId="4150630659" sldId="258"/>
        </pc:sldMkLst>
        <pc:spChg chg="mod">
          <ac:chgData name="Sarah Bowers" userId="087f6c21-3676-4c5b-bd1f-21e9447cfcd6" providerId="ADAL" clId="{4154EE43-DD64-4CE0-AA56-C7F10FD2A1EF}" dt="2021-10-25T14:18:13.873" v="2" actId="5793"/>
          <ac:spMkLst>
            <pc:docMk/>
            <pc:sldMk cId="4150630659" sldId="258"/>
            <ac:spMk id="3" creationId="{00000000-0000-0000-0000-000000000000}"/>
          </ac:spMkLst>
        </pc:spChg>
      </pc:sldChg>
      <pc:sldChg chg="del">
        <pc:chgData name="Sarah Bowers" userId="087f6c21-3676-4c5b-bd1f-21e9447cfcd6" providerId="ADAL" clId="{4154EE43-DD64-4CE0-AA56-C7F10FD2A1EF}" dt="2021-10-25T14:18:17.753" v="4" actId="47"/>
        <pc:sldMkLst>
          <pc:docMk/>
          <pc:sldMk cId="2886845334" sldId="261"/>
        </pc:sldMkLst>
      </pc:sldChg>
      <pc:sldChg chg="del">
        <pc:chgData name="Sarah Bowers" userId="087f6c21-3676-4c5b-bd1f-21e9447cfcd6" providerId="ADAL" clId="{4154EE43-DD64-4CE0-AA56-C7F10FD2A1EF}" dt="2021-10-25T14:18:16.676" v="3" actId="47"/>
        <pc:sldMkLst>
          <pc:docMk/>
          <pc:sldMk cId="766696742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56465-AC66-4D09-819E-C244399F53E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18C8F-FCFD-47D4-B250-C961709F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0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2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7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8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6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83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78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32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55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2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5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63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87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1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63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83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78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32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552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2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5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837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8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7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5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4BB6-A322-4858-AEBE-2F239948CB28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BAD3B-D36A-4614-831D-B608BE56C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1783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83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TPRS Day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s-PE" dirty="0"/>
              <a:t>Encontró – </a:t>
            </a:r>
            <a:r>
              <a:rPr lang="es-PE" dirty="0">
                <a:solidFill>
                  <a:srgbClr val="FF0000"/>
                </a:solidFill>
              </a:rPr>
              <a:t>He/</a:t>
            </a:r>
            <a:r>
              <a:rPr lang="es-PE" dirty="0" err="1">
                <a:solidFill>
                  <a:srgbClr val="FF0000"/>
                </a:solidFill>
              </a:rPr>
              <a:t>She</a:t>
            </a:r>
            <a:r>
              <a:rPr lang="es-PE" dirty="0">
                <a:solidFill>
                  <a:srgbClr val="FF0000"/>
                </a:solidFill>
              </a:rPr>
              <a:t>/</a:t>
            </a:r>
            <a:r>
              <a:rPr lang="es-PE" dirty="0" err="1">
                <a:solidFill>
                  <a:srgbClr val="FF0000"/>
                </a:solidFill>
              </a:rPr>
              <a:t>It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found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Subió – </a:t>
            </a:r>
            <a:r>
              <a:rPr lang="es-PE" dirty="0">
                <a:solidFill>
                  <a:srgbClr val="FF0000"/>
                </a:solidFill>
              </a:rPr>
              <a:t>He/</a:t>
            </a:r>
            <a:r>
              <a:rPr lang="es-PE" dirty="0" err="1">
                <a:solidFill>
                  <a:srgbClr val="FF0000"/>
                </a:solidFill>
              </a:rPr>
              <a:t>She</a:t>
            </a:r>
            <a:r>
              <a:rPr lang="es-PE" dirty="0">
                <a:solidFill>
                  <a:srgbClr val="FF0000"/>
                </a:solidFill>
              </a:rPr>
              <a:t>/</a:t>
            </a:r>
            <a:r>
              <a:rPr lang="es-PE" dirty="0" err="1">
                <a:solidFill>
                  <a:srgbClr val="FF0000"/>
                </a:solidFill>
              </a:rPr>
              <a:t>It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went</a:t>
            </a:r>
            <a:r>
              <a:rPr lang="es-PE" dirty="0">
                <a:solidFill>
                  <a:srgbClr val="FF0000"/>
                </a:solidFill>
              </a:rPr>
              <a:t> up</a:t>
            </a:r>
          </a:p>
          <a:p>
            <a:r>
              <a:rPr lang="es-PE" dirty="0"/>
              <a:t>Las escaleras – </a:t>
            </a:r>
            <a:r>
              <a:rPr lang="es-PE" dirty="0" err="1">
                <a:solidFill>
                  <a:srgbClr val="FF0000"/>
                </a:solidFill>
              </a:rPr>
              <a:t>the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stairs</a:t>
            </a:r>
            <a:r>
              <a:rPr lang="es-PE" dirty="0">
                <a:solidFill>
                  <a:srgbClr val="FF0000"/>
                </a:solidFill>
              </a:rPr>
              <a:t> (</a:t>
            </a:r>
            <a:r>
              <a:rPr lang="es-PE" dirty="0" err="1">
                <a:solidFill>
                  <a:srgbClr val="FF0000"/>
                </a:solidFill>
              </a:rPr>
              <a:t>ladders</a:t>
            </a:r>
            <a:r>
              <a:rPr lang="es-PE" dirty="0">
                <a:solidFill>
                  <a:srgbClr val="FF0000"/>
                </a:solidFill>
              </a:rPr>
              <a:t>)</a:t>
            </a:r>
          </a:p>
          <a:p>
            <a:r>
              <a:rPr lang="es-PE" dirty="0"/>
              <a:t>De prisa – </a:t>
            </a:r>
            <a:r>
              <a:rPr lang="es-PE" dirty="0">
                <a:solidFill>
                  <a:srgbClr val="FF0000"/>
                </a:solidFill>
              </a:rPr>
              <a:t>in a </a:t>
            </a:r>
            <a:r>
              <a:rPr lang="es-PE" dirty="0" err="1">
                <a:solidFill>
                  <a:srgbClr val="FF0000"/>
                </a:solidFill>
              </a:rPr>
              <a:t>hurry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Un incendio grande – </a:t>
            </a:r>
            <a:r>
              <a:rPr lang="es-PE" dirty="0">
                <a:solidFill>
                  <a:srgbClr val="FF0000"/>
                </a:solidFill>
              </a:rPr>
              <a:t>a </a:t>
            </a:r>
            <a:r>
              <a:rPr lang="es-PE" dirty="0" err="1">
                <a:solidFill>
                  <a:srgbClr val="FF0000"/>
                </a:solidFill>
              </a:rPr>
              <a:t>big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fire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/>
              <a:t>Oyó </a:t>
            </a:r>
            <a:r>
              <a:rPr lang="es-PE" dirty="0"/>
              <a:t>gritos – </a:t>
            </a:r>
            <a:r>
              <a:rPr lang="es-PE" dirty="0">
                <a:solidFill>
                  <a:srgbClr val="FF0000"/>
                </a:solidFill>
              </a:rPr>
              <a:t>He/</a:t>
            </a:r>
            <a:r>
              <a:rPr lang="es-PE" dirty="0" err="1">
                <a:solidFill>
                  <a:srgbClr val="FF0000"/>
                </a:solidFill>
              </a:rPr>
              <a:t>She</a:t>
            </a:r>
            <a:r>
              <a:rPr lang="es-PE" dirty="0">
                <a:solidFill>
                  <a:srgbClr val="FF0000"/>
                </a:solidFill>
              </a:rPr>
              <a:t>/</a:t>
            </a:r>
            <a:r>
              <a:rPr lang="es-PE" dirty="0" err="1">
                <a:solidFill>
                  <a:srgbClr val="FF0000"/>
                </a:solidFill>
              </a:rPr>
              <a:t>It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heard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screams</a:t>
            </a:r>
            <a:r>
              <a:rPr lang="es-PE" dirty="0">
                <a:solidFill>
                  <a:srgbClr val="FF0000"/>
                </a:solidFill>
              </a:rPr>
              <a:t>, </a:t>
            </a:r>
            <a:r>
              <a:rPr lang="es-PE" dirty="0" err="1">
                <a:solidFill>
                  <a:srgbClr val="FF0000"/>
                </a:solidFill>
              </a:rPr>
              <a:t>yells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Un gallo – </a:t>
            </a:r>
            <a:r>
              <a:rPr lang="es-PE" dirty="0">
                <a:solidFill>
                  <a:srgbClr val="FF0000"/>
                </a:solidFill>
              </a:rPr>
              <a:t>a </a:t>
            </a:r>
            <a:r>
              <a:rPr lang="es-PE" dirty="0" err="1">
                <a:solidFill>
                  <a:srgbClr val="FF0000"/>
                </a:solidFill>
              </a:rPr>
              <a:t>rooster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Una silla de ruedas – </a:t>
            </a:r>
            <a:r>
              <a:rPr lang="es-PE" dirty="0">
                <a:solidFill>
                  <a:srgbClr val="FF0000"/>
                </a:solidFill>
              </a:rPr>
              <a:t>a </a:t>
            </a:r>
            <a:r>
              <a:rPr lang="es-PE" dirty="0" err="1">
                <a:solidFill>
                  <a:srgbClr val="FF0000"/>
                </a:solidFill>
              </a:rPr>
              <a:t>wheelchair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Agarró – </a:t>
            </a:r>
            <a:r>
              <a:rPr lang="es-PE" dirty="0">
                <a:solidFill>
                  <a:srgbClr val="FF0000"/>
                </a:solidFill>
              </a:rPr>
              <a:t>He/</a:t>
            </a:r>
            <a:r>
              <a:rPr lang="es-PE" dirty="0" err="1">
                <a:solidFill>
                  <a:srgbClr val="FF0000"/>
                </a:solidFill>
              </a:rPr>
              <a:t>She</a:t>
            </a:r>
            <a:r>
              <a:rPr lang="es-PE" dirty="0">
                <a:solidFill>
                  <a:srgbClr val="FF0000"/>
                </a:solidFill>
              </a:rPr>
              <a:t>/</a:t>
            </a:r>
            <a:r>
              <a:rPr lang="es-PE" dirty="0" err="1">
                <a:solidFill>
                  <a:srgbClr val="FF0000"/>
                </a:solidFill>
              </a:rPr>
              <a:t>It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grabbed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Saltaron – </a:t>
            </a:r>
            <a:r>
              <a:rPr lang="es-PE" dirty="0" err="1">
                <a:solidFill>
                  <a:srgbClr val="FF0000"/>
                </a:solidFill>
              </a:rPr>
              <a:t>They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jumped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Por la ventana – </a:t>
            </a:r>
            <a:r>
              <a:rPr lang="es-PE" dirty="0" err="1">
                <a:solidFill>
                  <a:srgbClr val="FF0000"/>
                </a:solidFill>
              </a:rPr>
              <a:t>through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the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 err="1">
                <a:solidFill>
                  <a:srgbClr val="FF0000"/>
                </a:solidFill>
              </a:rPr>
              <a:t>window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Se cayeron al suelo </a:t>
            </a:r>
            <a:r>
              <a:rPr lang="en-US" dirty="0"/>
              <a:t>– </a:t>
            </a:r>
            <a:r>
              <a:rPr lang="en-US" dirty="0">
                <a:solidFill>
                  <a:srgbClr val="FF0000"/>
                </a:solidFill>
              </a:rPr>
              <a:t>they fell to the ground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0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Había</a:t>
            </a:r>
            <a:r>
              <a:rPr lang="en-US" dirty="0"/>
              <a:t> un </a:t>
            </a:r>
            <a:r>
              <a:rPr lang="en-US" dirty="0" err="1"/>
              <a:t>gato</a:t>
            </a:r>
            <a:r>
              <a:rPr lang="en-US" dirty="0"/>
              <a:t> que se </a:t>
            </a:r>
            <a:r>
              <a:rPr lang="en-US" dirty="0" err="1"/>
              <a:t>llamaba</a:t>
            </a:r>
            <a:r>
              <a:rPr lang="en-US" dirty="0"/>
              <a:t> Groucho.  Un día, Groucho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andando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calle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vio</a:t>
            </a:r>
            <a:r>
              <a:rPr lang="en-US" dirty="0"/>
              <a:t> </a:t>
            </a:r>
            <a:r>
              <a:rPr lang="en-US" dirty="0" err="1"/>
              <a:t>humo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hospital.  </a:t>
            </a:r>
            <a:r>
              <a:rPr lang="en-US" dirty="0" err="1"/>
              <a:t>Gritó</a:t>
            </a:r>
            <a:r>
              <a:rPr lang="en-US" dirty="0"/>
              <a:t> “Socorro” y </a:t>
            </a:r>
            <a:r>
              <a:rPr lang="en-US" dirty="0" err="1"/>
              <a:t>salió</a:t>
            </a:r>
            <a:r>
              <a:rPr lang="en-US" dirty="0"/>
              <a:t> </a:t>
            </a:r>
            <a:r>
              <a:rPr lang="en-US" dirty="0" err="1"/>
              <a:t>volado</a:t>
            </a:r>
            <a:r>
              <a:rPr lang="en-US" dirty="0"/>
              <a:t> al hospital.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 hospital, Groucho </a:t>
            </a:r>
            <a:r>
              <a:rPr lang="en-US" dirty="0" err="1"/>
              <a:t>vio</a:t>
            </a:r>
            <a:r>
              <a:rPr lang="en-US" dirty="0"/>
              <a:t> un </a:t>
            </a:r>
            <a:r>
              <a:rPr lang="en-US" dirty="0" err="1"/>
              <a:t>incendio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y </a:t>
            </a:r>
            <a:r>
              <a:rPr lang="en-US" dirty="0" err="1"/>
              <a:t>oyo</a:t>
            </a:r>
            <a:r>
              <a:rPr lang="en-US" dirty="0"/>
              <a:t> </a:t>
            </a:r>
            <a:r>
              <a:rPr lang="en-US" dirty="0" err="1"/>
              <a:t>gritos</a:t>
            </a:r>
            <a:r>
              <a:rPr lang="en-US" dirty="0"/>
              <a:t>.  Groucho </a:t>
            </a:r>
            <a:r>
              <a:rPr lang="en-US" dirty="0" err="1"/>
              <a:t>subio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escaleras</a:t>
            </a:r>
            <a:r>
              <a:rPr lang="en-US" dirty="0"/>
              <a:t> de </a:t>
            </a:r>
            <a:r>
              <a:rPr lang="en-US" dirty="0" err="1"/>
              <a:t>prisa</a:t>
            </a:r>
            <a:r>
              <a:rPr lang="en-US" dirty="0"/>
              <a:t> y </a:t>
            </a:r>
            <a:r>
              <a:rPr lang="en-US" dirty="0" err="1"/>
              <a:t>encontro</a:t>
            </a:r>
            <a:r>
              <a:rPr lang="en-US" dirty="0"/>
              <a:t> un </a:t>
            </a:r>
            <a:r>
              <a:rPr lang="en-US" dirty="0" err="1"/>
              <a:t>gallo</a:t>
            </a:r>
            <a:r>
              <a:rPr lang="en-US" dirty="0"/>
              <a:t>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silla</a:t>
            </a:r>
            <a:r>
              <a:rPr lang="en-US" dirty="0"/>
              <a:t> de </a:t>
            </a:r>
            <a:r>
              <a:rPr lang="en-US" dirty="0" err="1"/>
              <a:t>ruedas</a:t>
            </a:r>
            <a:r>
              <a:rPr lang="en-US" dirty="0"/>
              <a:t>.  El </a:t>
            </a:r>
            <a:r>
              <a:rPr lang="en-US" dirty="0" err="1"/>
              <a:t>gallo</a:t>
            </a:r>
            <a:r>
              <a:rPr lang="en-US" dirty="0"/>
              <a:t> </a:t>
            </a:r>
            <a:r>
              <a:rPr lang="en-US" dirty="0" err="1"/>
              <a:t>grito</a:t>
            </a:r>
            <a:r>
              <a:rPr lang="en-US" dirty="0"/>
              <a:t>, Socorro, Socorro!  El </a:t>
            </a:r>
            <a:r>
              <a:rPr lang="en-US" dirty="0" err="1"/>
              <a:t>gallo</a:t>
            </a:r>
            <a:r>
              <a:rPr lang="en-US" dirty="0"/>
              <a:t> se </a:t>
            </a:r>
            <a:r>
              <a:rPr lang="en-US" dirty="0" err="1"/>
              <a:t>llamaba</a:t>
            </a:r>
            <a:r>
              <a:rPr lang="en-US" dirty="0"/>
              <a:t> “Guido.”  Groucho </a:t>
            </a:r>
            <a:r>
              <a:rPr lang="en-US" dirty="0" err="1"/>
              <a:t>agarró</a:t>
            </a:r>
            <a:r>
              <a:rPr lang="en-US" dirty="0"/>
              <a:t> a Guido y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saltaron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ventana</a:t>
            </a:r>
            <a:r>
              <a:rPr lang="en-US" dirty="0"/>
              <a:t> y se </a:t>
            </a:r>
            <a:r>
              <a:rPr lang="en-US" dirty="0" err="1"/>
              <a:t>cayeron</a:t>
            </a:r>
            <a:r>
              <a:rPr lang="en-US" dirty="0"/>
              <a:t> al </a:t>
            </a:r>
            <a:r>
              <a:rPr lang="en-US" dirty="0" err="1"/>
              <a:t>suelo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63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10" ma:contentTypeDescription="Create a new document." ma:contentTypeScope="" ma:versionID="ef2702b6231297c2c186ff4f11f83a73">
  <xsd:schema xmlns:xsd="http://www.w3.org/2001/XMLSchema" xmlns:xs="http://www.w3.org/2001/XMLSchema" xmlns:p="http://schemas.microsoft.com/office/2006/metadata/properties" xmlns:ns2="cc80ca20-9ac1-42ad-88ff-12ebc930e8b0" targetNamespace="http://schemas.microsoft.com/office/2006/metadata/properties" ma:root="true" ma:fieldsID="7c6ed12925e205eeb3a5fbde58090c88" ns2:_="">
    <xsd:import namespace="cc80ca20-9ac1-42ad-88ff-12ebc930e8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0F4AED-144B-4D60-9BA5-2090D5C720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85DDF9-F7EE-4839-B431-A11DE7A4A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9C7BEF-0590-4708-A968-9CC4975B9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0ca20-9ac1-42ad-88ff-12ebc930e8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189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Office Theme</vt:lpstr>
      <vt:lpstr>iRespondQuestionMaster</vt:lpstr>
      <vt:lpstr>iRespondGraphMaster</vt:lpstr>
      <vt:lpstr>TPRS Day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TPRS Day 2</dc:title>
  <dc:creator>Sarah Bowers</dc:creator>
  <cp:lastModifiedBy>Sarah Bowers</cp:lastModifiedBy>
  <cp:revision>6</cp:revision>
  <dcterms:created xsi:type="dcterms:W3CDTF">2012-10-30T13:02:08Z</dcterms:created>
  <dcterms:modified xsi:type="dcterms:W3CDTF">2021-10-25T14:19:34Z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0x0101002CC0784AB1F7A84BB7F92074ECE42242</vt:lpwstr>
  </property>
</Properties>
</file>