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87" r:id="rId5"/>
    <p:sldId id="28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Bowers" userId="087f6c21-3676-4c5b-bd1f-21e9447cfcd6" providerId="ADAL" clId="{DABECDCE-A7A0-4938-BEFD-2178072CC285}"/>
    <pc:docChg chg="modSld">
      <pc:chgData name="Sarah Bowers" userId="087f6c21-3676-4c5b-bd1f-21e9447cfcd6" providerId="ADAL" clId="{DABECDCE-A7A0-4938-BEFD-2178072CC285}" dt="2023-04-26T15:29:17.256" v="35" actId="20577"/>
      <pc:docMkLst>
        <pc:docMk/>
      </pc:docMkLst>
      <pc:sldChg chg="modSp mod">
        <pc:chgData name="Sarah Bowers" userId="087f6c21-3676-4c5b-bd1f-21e9447cfcd6" providerId="ADAL" clId="{DABECDCE-A7A0-4938-BEFD-2178072CC285}" dt="2023-04-26T15:29:17.256" v="35" actId="20577"/>
        <pc:sldMkLst>
          <pc:docMk/>
          <pc:sldMk cId="4253566823" sldId="280"/>
        </pc:sldMkLst>
        <pc:spChg chg="mod">
          <ac:chgData name="Sarah Bowers" userId="087f6c21-3676-4c5b-bd1f-21e9447cfcd6" providerId="ADAL" clId="{DABECDCE-A7A0-4938-BEFD-2178072CC285}" dt="2023-04-26T15:29:17.256" v="35" actId="20577"/>
          <ac:spMkLst>
            <pc:docMk/>
            <pc:sldMk cId="4253566823" sldId="280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C412B-7790-4A70-BE57-E3C4F19A1696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C00DA-2907-4BFF-9E96-1D785A78B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32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CFFCC-5FD8-4A79-BEB4-93EBEDBCB9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16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CFFCC-5FD8-4A79-BEB4-93EBEDBCB9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99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2AED8-3DFC-419D-A6BD-A32F2A1CBF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5AFD59-14AD-457D-9518-1A76C21F6B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88B3E-CD7E-4D5D-968F-B6BEE06FE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99AD-DCFC-4320-B96A-FFE06C0C3903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B054F6-5FD2-460E-BE6E-6CDBB03D3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B1872-6CE4-484B-BD42-1F31D70B4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91B9-C390-44F0-BE8F-6954ACAB9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7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B1FFC-069C-4E76-96B8-5352A48A7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F1FAAD-D726-41F5-8EA6-C32DADA27D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2D3EE2-35AA-42C5-9232-6DA79CCAA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99AD-DCFC-4320-B96A-FFE06C0C3903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6AAAA-0409-4CCB-8F7C-8EB14A73C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2566DE-D6E4-4903-8DF9-164AB5AF5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91B9-C390-44F0-BE8F-6954ACAB9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93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C82B66-C618-46FF-875A-69BEEC2D6A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33FC9B-855D-414D-8997-C0B847266A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76CD9-4A5A-4421-904E-DABD26EDD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99AD-DCFC-4320-B96A-FFE06C0C3903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03DE2-550B-4567-A2F7-613FB1EB1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90258-807F-4AD6-9004-0B43D5756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91B9-C390-44F0-BE8F-6954ACAB9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1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4ED2E-6266-437A-B203-6516C310F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AB14C-57CC-4772-8C42-D86A500A1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33E4F4-3A5A-479D-9258-0493EFC25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99AD-DCFC-4320-B96A-FFE06C0C3903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988F2-BE6D-4DC7-9F34-403E9FF49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917DD-0717-4B96-B19C-5EBF7E61D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91B9-C390-44F0-BE8F-6954ACAB9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04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2241F-0055-43E3-9B50-2E2CADFDB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3263B1-500D-48CA-B5D0-1D0ECDD0A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39B9CE-99DD-4DAA-910C-E1A38F324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99AD-DCFC-4320-B96A-FFE06C0C3903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6A3C0-1F81-4FED-962C-0D61C155D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7C330-F65D-4B59-B5C8-130A3B47D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91B9-C390-44F0-BE8F-6954ACAB9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12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FC2B2-8E31-459B-89BA-0CA488D86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764A0-F06E-43C1-A3B2-CBC79914F5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831E40-E9B2-4619-AECB-905D19D0F0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134C1D-C984-48EC-971D-1A6F3F22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99AD-DCFC-4320-B96A-FFE06C0C3903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549D20-BE0A-47D7-ACE8-0F0E48703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AF78CD-CECB-40B0-8362-BFB5C745D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91B9-C390-44F0-BE8F-6954ACAB9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09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09573-1E7D-44E7-8164-D244D02DC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CBB0ED-AC1B-41B0-B098-C46AFB2EA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62C2CB-AEC3-49CA-B060-DB35D13FB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A8162F-C153-4436-9436-E473E6A810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748062-2836-4108-8662-6203542C48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D7C891-6972-42CE-A012-EE94857C9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99AD-DCFC-4320-B96A-FFE06C0C3903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190A75-FB5C-408C-ABD3-491BB7534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544768-99CD-4700-97C5-432316B0A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91B9-C390-44F0-BE8F-6954ACAB9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23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B4A98-00B6-4828-A78F-F4FB4E171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6B8D0-2F96-4111-8983-7CC52B47B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99AD-DCFC-4320-B96A-FFE06C0C3903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6494C2-C987-481C-8136-C17F7C118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13E440-26CE-48D7-805B-5C8C540BC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91B9-C390-44F0-BE8F-6954ACAB9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05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D5BD80-816B-48D0-A2E7-AE1DF0900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99AD-DCFC-4320-B96A-FFE06C0C3903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744455-8978-4B06-973A-C4AC1E65A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73D588-90B9-4C3D-8639-BEAA97111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91B9-C390-44F0-BE8F-6954ACAB9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012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3BFDE-DB26-4ED8-AB07-6FD0B4718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26B41-03F4-401A-9CE3-7CB9D895F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0DA362-39F1-4A41-AE6E-BE586CAB49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4BDFB5-E819-46EA-8C26-B73D01769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99AD-DCFC-4320-B96A-FFE06C0C3903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4DEA1A-6E1D-456F-8CC8-FEF95C893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2ADBF2-D563-4E60-A367-FB51A3A61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91B9-C390-44F0-BE8F-6954ACAB9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51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63C19-3D1C-4DAA-8693-4F2ED6AB0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1EFF6B-ECA7-4D6E-AB1C-597FA6C2EE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80EBE7-A31B-4B7B-A9FC-4BCEF9172C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14A1FE-A412-4252-9EF7-04EA8D2BA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99AD-DCFC-4320-B96A-FFE06C0C3903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9711AC-0522-4F5C-BD73-6EF7686AF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A4A648-E1C4-4C35-AD7F-5EF201BC4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91B9-C390-44F0-BE8F-6954ACAB9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591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A3FCDC-A470-4D4B-B2AF-038F4A1FA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D5898-8835-4AB1-AD8D-1865FE75A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2DA6B-336B-41E4-84E8-69B63A886F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499AD-DCFC-4320-B96A-FFE06C0C3903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DCBD41-40F6-4802-BD3D-5BBBF28EF4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62B6B-227E-4FDF-A503-073E071C78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391B9-C390-44F0-BE8F-6954ACAB9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46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066801"/>
            <a:ext cx="8229600" cy="5668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Sin </a:t>
            </a:r>
            <a:r>
              <a:rPr lang="en-US" dirty="0" err="1"/>
              <a:t>pensar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Without thinking</a:t>
            </a:r>
          </a:p>
          <a:p>
            <a:pPr>
              <a:lnSpc>
                <a:spcPct val="90000"/>
              </a:lnSpc>
            </a:pPr>
            <a:r>
              <a:rPr lang="en-US" dirty="0"/>
              <a:t>Agua – </a:t>
            </a:r>
            <a:r>
              <a:rPr lang="en-US" dirty="0">
                <a:solidFill>
                  <a:srgbClr val="FF0000"/>
                </a:solidFill>
              </a:rPr>
              <a:t>water</a:t>
            </a:r>
            <a:r>
              <a:rPr lang="en-US" dirty="0"/>
              <a:t> 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Nadó</a:t>
            </a:r>
            <a:r>
              <a:rPr lang="en-US" dirty="0"/>
              <a:t> / </a:t>
            </a:r>
            <a:r>
              <a:rPr lang="en-US" dirty="0" err="1"/>
              <a:t>Nadaron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He/She/It swam; They swam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Hacia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Towards</a:t>
            </a:r>
          </a:p>
          <a:p>
            <a:pPr>
              <a:lnSpc>
                <a:spcPct val="90000"/>
              </a:lnSpc>
            </a:pPr>
            <a:r>
              <a:rPr lang="en-US" dirty="0"/>
              <a:t>Trat</a:t>
            </a:r>
            <a:r>
              <a:rPr lang="es-ES" dirty="0" err="1"/>
              <a:t>ó</a:t>
            </a:r>
            <a:r>
              <a:rPr lang="es-ES" dirty="0"/>
              <a:t> de – </a:t>
            </a:r>
            <a:r>
              <a:rPr lang="es-ES" dirty="0">
                <a:solidFill>
                  <a:srgbClr val="FF0000"/>
                </a:solidFill>
              </a:rPr>
              <a:t>He/</a:t>
            </a:r>
            <a:r>
              <a:rPr lang="es-ES" dirty="0" err="1">
                <a:solidFill>
                  <a:srgbClr val="FF0000"/>
                </a:solidFill>
              </a:rPr>
              <a:t>She</a:t>
            </a:r>
            <a:r>
              <a:rPr lang="es-ES" dirty="0">
                <a:solidFill>
                  <a:srgbClr val="FF0000"/>
                </a:solidFill>
              </a:rPr>
              <a:t>/</a:t>
            </a:r>
            <a:r>
              <a:rPr lang="es-ES" dirty="0" err="1">
                <a:solidFill>
                  <a:srgbClr val="FF0000"/>
                </a:solidFill>
              </a:rPr>
              <a:t>It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tried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to</a:t>
            </a:r>
            <a:endParaRPr lang="es-ES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s-ES" dirty="0"/>
              <a:t>Rescatar / Rescataron – </a:t>
            </a:r>
            <a:r>
              <a:rPr lang="es-ES" dirty="0" err="1">
                <a:solidFill>
                  <a:srgbClr val="FF0000"/>
                </a:solidFill>
              </a:rPr>
              <a:t>to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rescure</a:t>
            </a:r>
            <a:r>
              <a:rPr lang="es-ES" dirty="0">
                <a:solidFill>
                  <a:srgbClr val="FF0000"/>
                </a:solidFill>
              </a:rPr>
              <a:t> / </a:t>
            </a:r>
            <a:r>
              <a:rPr lang="es-ES" dirty="0" err="1">
                <a:solidFill>
                  <a:srgbClr val="FF0000"/>
                </a:solidFill>
              </a:rPr>
              <a:t>They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rescued</a:t>
            </a: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err="1"/>
              <a:t>Ahora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Now</a:t>
            </a:r>
          </a:p>
          <a:p>
            <a:pPr>
              <a:lnSpc>
                <a:spcPct val="90000"/>
              </a:lnSpc>
            </a:pPr>
            <a:r>
              <a:rPr lang="en-US" dirty="0"/>
              <a:t>Los dos – </a:t>
            </a:r>
            <a:r>
              <a:rPr lang="en-US" dirty="0">
                <a:solidFill>
                  <a:srgbClr val="FF0000"/>
                </a:solidFill>
              </a:rPr>
              <a:t>The two (of them)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Afortunadamente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Fortunately</a:t>
            </a:r>
          </a:p>
          <a:p>
            <a:pPr>
              <a:lnSpc>
                <a:spcPct val="90000"/>
              </a:lnSpc>
            </a:pPr>
            <a:r>
              <a:rPr lang="en-US" dirty="0"/>
              <a:t>Un </a:t>
            </a:r>
            <a:r>
              <a:rPr lang="en-US" dirty="0" err="1"/>
              <a:t>bote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a boat</a:t>
            </a:r>
          </a:p>
          <a:p>
            <a:pPr>
              <a:lnSpc>
                <a:spcPct val="90000"/>
              </a:lnSpc>
            </a:pPr>
            <a:r>
              <a:rPr lang="en-US" dirty="0"/>
              <a:t>Gracias a – </a:t>
            </a:r>
            <a:r>
              <a:rPr lang="en-US" dirty="0">
                <a:solidFill>
                  <a:srgbClr val="FF0000"/>
                </a:solidFill>
              </a:rPr>
              <a:t>thanks to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Están</a:t>
            </a:r>
            <a:r>
              <a:rPr lang="en-US" dirty="0"/>
              <a:t> </a:t>
            </a:r>
            <a:r>
              <a:rPr lang="en-US" dirty="0" err="1"/>
              <a:t>vivos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They are alive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Están</a:t>
            </a:r>
            <a:r>
              <a:rPr lang="en-US" dirty="0"/>
              <a:t> </a:t>
            </a:r>
            <a:r>
              <a:rPr lang="en-US" dirty="0" err="1"/>
              <a:t>muertos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They are dead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0" y="152401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/>
              <a:t>TPRS Day 6</a:t>
            </a:r>
          </a:p>
        </p:txBody>
      </p:sp>
    </p:spTree>
    <p:extLst>
      <p:ext uri="{BB962C8B-B14F-4D97-AF65-F5344CB8AC3E}">
        <p14:creationId xmlns:p14="http://schemas.microsoft.com/office/powerpoint/2010/main" val="2925765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195209"/>
            <a:ext cx="8229600" cy="1143000"/>
          </a:xfrm>
        </p:spPr>
        <p:txBody>
          <a:bodyPr/>
          <a:lstStyle/>
          <a:p>
            <a:r>
              <a:rPr lang="en-US" dirty="0"/>
              <a:t>TPRS Día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50706"/>
            <a:ext cx="8229600" cy="5707294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 err="1"/>
              <a:t>Había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tormenta</a:t>
            </a:r>
            <a:r>
              <a:rPr lang="en-US" dirty="0"/>
              <a:t> que se </a:t>
            </a:r>
            <a:r>
              <a:rPr lang="en-US" dirty="0" err="1"/>
              <a:t>llamaba</a:t>
            </a:r>
            <a:r>
              <a:rPr lang="en-US" dirty="0"/>
              <a:t> Sandy. Un día, Sandy </a:t>
            </a:r>
            <a:r>
              <a:rPr lang="en-US" dirty="0" err="1"/>
              <a:t>fue</a:t>
            </a:r>
            <a:r>
              <a:rPr lang="en-US" dirty="0"/>
              <a:t> a Nueva York.  </a:t>
            </a:r>
            <a:r>
              <a:rPr lang="en-US" dirty="0" err="1"/>
              <a:t>En</a:t>
            </a:r>
            <a:r>
              <a:rPr lang="en-US" dirty="0"/>
              <a:t> Nueva York Sandy </a:t>
            </a:r>
            <a:r>
              <a:rPr lang="en-US" dirty="0" err="1"/>
              <a:t>llovía</a:t>
            </a:r>
            <a:r>
              <a:rPr lang="en-US" dirty="0"/>
              <a:t> </a:t>
            </a:r>
            <a:r>
              <a:rPr lang="en-US" dirty="0" err="1"/>
              <a:t>mucho</a:t>
            </a:r>
            <a:r>
              <a:rPr lang="en-US" dirty="0"/>
              <a:t> y a causa de la </a:t>
            </a:r>
            <a:r>
              <a:rPr lang="en-US" dirty="0" err="1"/>
              <a:t>lluvia</a:t>
            </a:r>
            <a:r>
              <a:rPr lang="en-US" dirty="0"/>
              <a:t> </a:t>
            </a:r>
            <a:r>
              <a:rPr lang="en-US" dirty="0" err="1"/>
              <a:t>hubo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inundación</a:t>
            </a:r>
            <a:r>
              <a:rPr lang="en-US" dirty="0"/>
              <a:t>.  Un </a:t>
            </a:r>
            <a:r>
              <a:rPr lang="en-US" dirty="0" err="1"/>
              <a:t>reportero</a:t>
            </a:r>
            <a:r>
              <a:rPr lang="en-US" dirty="0"/>
              <a:t> </a:t>
            </a:r>
            <a:r>
              <a:rPr lang="en-US" dirty="0" err="1"/>
              <a:t>valiente</a:t>
            </a:r>
            <a:r>
              <a:rPr lang="en-US" dirty="0"/>
              <a:t> que se </a:t>
            </a:r>
            <a:r>
              <a:rPr lang="en-US" dirty="0" err="1"/>
              <a:t>llamaba</a:t>
            </a:r>
            <a:r>
              <a:rPr lang="en-US" dirty="0"/>
              <a:t> Luis </a:t>
            </a:r>
            <a:r>
              <a:rPr lang="en-US" dirty="0" err="1"/>
              <a:t>fue</a:t>
            </a:r>
            <a:r>
              <a:rPr lang="en-US" dirty="0"/>
              <a:t> a </a:t>
            </a:r>
            <a:r>
              <a:rPr lang="en-US" dirty="0" err="1"/>
              <a:t>investigar</a:t>
            </a:r>
            <a:r>
              <a:rPr lang="en-US" dirty="0"/>
              <a:t> la </a:t>
            </a:r>
            <a:r>
              <a:rPr lang="en-US" dirty="0" err="1"/>
              <a:t>inundación</a:t>
            </a:r>
            <a:r>
              <a:rPr lang="en-US" dirty="0"/>
              <a:t>. Los </a:t>
            </a:r>
            <a:r>
              <a:rPr lang="en-US" dirty="0" err="1"/>
              <a:t>otros</a:t>
            </a:r>
            <a:r>
              <a:rPr lang="en-US" dirty="0"/>
              <a:t> </a:t>
            </a:r>
            <a:r>
              <a:rPr lang="en-US" dirty="0" err="1"/>
              <a:t>reporteros</a:t>
            </a:r>
            <a:r>
              <a:rPr lang="en-US" dirty="0"/>
              <a:t> </a:t>
            </a:r>
            <a:r>
              <a:rPr lang="en-US" dirty="0" err="1"/>
              <a:t>tenían</a:t>
            </a:r>
            <a:r>
              <a:rPr lang="en-US" dirty="0"/>
              <a:t> </a:t>
            </a:r>
            <a:r>
              <a:rPr lang="en-US" dirty="0" err="1"/>
              <a:t>miedo</a:t>
            </a:r>
            <a:r>
              <a:rPr lang="en-US" dirty="0"/>
              <a:t> de Sandy, </a:t>
            </a:r>
            <a:r>
              <a:rPr lang="en-US" dirty="0" err="1"/>
              <a:t>pero</a:t>
            </a:r>
            <a:r>
              <a:rPr lang="en-US" dirty="0"/>
              <a:t> Luis, no!</a:t>
            </a:r>
          </a:p>
          <a:p>
            <a:endParaRPr lang="en-US" dirty="0"/>
          </a:p>
          <a:p>
            <a:r>
              <a:rPr lang="en-US" dirty="0"/>
              <a:t>Luis </a:t>
            </a:r>
            <a:r>
              <a:rPr lang="en-US" dirty="0" err="1"/>
              <a:t>estaba</a:t>
            </a:r>
            <a:r>
              <a:rPr lang="en-US" dirty="0"/>
              <a:t> </a:t>
            </a:r>
            <a:r>
              <a:rPr lang="en-US" dirty="0" err="1"/>
              <a:t>encima</a:t>
            </a:r>
            <a:r>
              <a:rPr lang="en-US" dirty="0"/>
              <a:t> de un </a:t>
            </a:r>
            <a:r>
              <a:rPr lang="en-US" dirty="0" err="1"/>
              <a:t>puente</a:t>
            </a:r>
            <a:r>
              <a:rPr lang="en-US" dirty="0"/>
              <a:t> </a:t>
            </a:r>
            <a:r>
              <a:rPr lang="en-US" dirty="0" err="1"/>
              <a:t>reportando</a:t>
            </a:r>
            <a:r>
              <a:rPr lang="en-US" dirty="0"/>
              <a:t>.  </a:t>
            </a:r>
            <a:r>
              <a:rPr lang="en-US" dirty="0" err="1"/>
              <a:t>Mientras</a:t>
            </a:r>
            <a:r>
              <a:rPr lang="en-US" dirty="0"/>
              <a:t> </a:t>
            </a:r>
            <a:r>
              <a:rPr lang="en-US" dirty="0" err="1"/>
              <a:t>hablaba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noticiero</a:t>
            </a:r>
            <a:r>
              <a:rPr lang="en-US" dirty="0"/>
              <a:t>, de </a:t>
            </a:r>
            <a:r>
              <a:rPr lang="en-US" dirty="0" err="1"/>
              <a:t>repente</a:t>
            </a:r>
            <a:r>
              <a:rPr lang="en-US" dirty="0"/>
              <a:t> </a:t>
            </a:r>
            <a:r>
              <a:rPr lang="en-US" dirty="0" err="1"/>
              <a:t>vio</a:t>
            </a:r>
            <a:r>
              <a:rPr lang="en-US" dirty="0"/>
              <a:t> a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mujer</a:t>
            </a:r>
            <a:r>
              <a:rPr lang="en-US" dirty="0"/>
              <a:t> </a:t>
            </a:r>
            <a:r>
              <a:rPr lang="en-US" dirty="0" err="1"/>
              <a:t>atrapada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inundación</a:t>
            </a:r>
            <a:r>
              <a:rPr lang="en-US" dirty="0"/>
              <a:t>.  La </a:t>
            </a:r>
            <a:r>
              <a:rPr lang="en-US" dirty="0" err="1"/>
              <a:t>mujer</a:t>
            </a:r>
            <a:r>
              <a:rPr lang="en-US" dirty="0"/>
              <a:t>, </a:t>
            </a:r>
            <a:r>
              <a:rPr lang="en-US" dirty="0" err="1"/>
              <a:t>gritó</a:t>
            </a:r>
            <a:r>
              <a:rPr lang="en-US" dirty="0"/>
              <a:t>, Socorro, Socorro!  </a:t>
            </a:r>
            <a:r>
              <a:rPr lang="en-US" dirty="0" err="1"/>
              <a:t>Trataba</a:t>
            </a:r>
            <a:r>
              <a:rPr lang="en-US" dirty="0"/>
              <a:t> de </a:t>
            </a:r>
            <a:r>
              <a:rPr lang="en-US" dirty="0" err="1"/>
              <a:t>escapar</a:t>
            </a:r>
            <a:r>
              <a:rPr lang="en-US" dirty="0"/>
              <a:t>, </a:t>
            </a:r>
            <a:r>
              <a:rPr lang="en-US" dirty="0" err="1"/>
              <a:t>pero</a:t>
            </a:r>
            <a:r>
              <a:rPr lang="en-US" dirty="0"/>
              <a:t> no </a:t>
            </a:r>
            <a:r>
              <a:rPr lang="en-US" dirty="0" err="1"/>
              <a:t>pudo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De </a:t>
            </a:r>
            <a:r>
              <a:rPr lang="en-US" dirty="0" err="1"/>
              <a:t>prisa</a:t>
            </a:r>
            <a:r>
              <a:rPr lang="en-US" dirty="0"/>
              <a:t>, y sin </a:t>
            </a:r>
            <a:r>
              <a:rPr lang="en-US" dirty="0" err="1"/>
              <a:t>pensar</a:t>
            </a:r>
            <a:r>
              <a:rPr lang="en-US" dirty="0"/>
              <a:t> Luis </a:t>
            </a:r>
            <a:r>
              <a:rPr lang="en-US" dirty="0" err="1"/>
              <a:t>saltó</a:t>
            </a:r>
            <a:r>
              <a:rPr lang="en-US" dirty="0"/>
              <a:t> del </a:t>
            </a:r>
            <a:r>
              <a:rPr lang="en-US" dirty="0" err="1"/>
              <a:t>puente</a:t>
            </a:r>
            <a:r>
              <a:rPr lang="en-US" dirty="0"/>
              <a:t> al </a:t>
            </a:r>
            <a:r>
              <a:rPr lang="en-US" dirty="0" err="1"/>
              <a:t>agua</a:t>
            </a:r>
            <a:r>
              <a:rPr lang="en-US" dirty="0"/>
              <a:t>.  </a:t>
            </a:r>
            <a:r>
              <a:rPr lang="en-US" dirty="0" err="1"/>
              <a:t>Él</a:t>
            </a:r>
            <a:r>
              <a:rPr lang="en-US" dirty="0"/>
              <a:t> </a:t>
            </a:r>
            <a:r>
              <a:rPr lang="en-US" dirty="0" err="1"/>
              <a:t>nadó</a:t>
            </a:r>
            <a:r>
              <a:rPr lang="en-US" dirty="0"/>
              <a:t> </a:t>
            </a:r>
            <a:r>
              <a:rPr lang="en-US" dirty="0" err="1"/>
              <a:t>hacia</a:t>
            </a:r>
            <a:r>
              <a:rPr lang="en-US" dirty="0"/>
              <a:t> la </a:t>
            </a:r>
            <a:r>
              <a:rPr lang="en-US" dirty="0" err="1"/>
              <a:t>mujer</a:t>
            </a:r>
            <a:r>
              <a:rPr lang="en-US" dirty="0"/>
              <a:t> y </a:t>
            </a:r>
            <a:r>
              <a:rPr lang="en-US" dirty="0" err="1"/>
              <a:t>trató</a:t>
            </a:r>
            <a:r>
              <a:rPr lang="en-US" dirty="0"/>
              <a:t> de </a:t>
            </a:r>
            <a:r>
              <a:rPr lang="en-US" dirty="0" err="1"/>
              <a:t>agarrarla</a:t>
            </a:r>
            <a:r>
              <a:rPr lang="en-US" dirty="0"/>
              <a:t>, </a:t>
            </a:r>
            <a:r>
              <a:rPr lang="en-US" dirty="0" err="1"/>
              <a:t>pero</a:t>
            </a:r>
            <a:r>
              <a:rPr lang="en-US" dirty="0"/>
              <a:t> no </a:t>
            </a:r>
            <a:r>
              <a:rPr lang="en-US" dirty="0" err="1"/>
              <a:t>pudo</a:t>
            </a:r>
            <a:r>
              <a:rPr lang="en-US" dirty="0"/>
              <a:t>.  ¡</a:t>
            </a:r>
            <a:r>
              <a:rPr lang="en-US" dirty="0" err="1"/>
              <a:t>Ahora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dos </a:t>
            </a:r>
            <a:r>
              <a:rPr lang="en-US" dirty="0" err="1"/>
              <a:t>estaban</a:t>
            </a:r>
            <a:r>
              <a:rPr lang="en-US" dirty="0"/>
              <a:t> </a:t>
            </a:r>
            <a:r>
              <a:rPr lang="en-US" dirty="0" err="1"/>
              <a:t>atrapados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inundación</a:t>
            </a:r>
            <a:r>
              <a:rPr lang="en-US" dirty="0"/>
              <a:t>! </a:t>
            </a:r>
            <a:r>
              <a:rPr lang="en-US" dirty="0" err="1"/>
              <a:t>Ellos</a:t>
            </a:r>
            <a:r>
              <a:rPr lang="en-US" dirty="0"/>
              <a:t> </a:t>
            </a:r>
            <a:r>
              <a:rPr lang="en-US" dirty="0" err="1"/>
              <a:t>gritaron</a:t>
            </a:r>
            <a:r>
              <a:rPr lang="en-US" dirty="0"/>
              <a:t>, Socorro, Socorro! </a:t>
            </a:r>
            <a:r>
              <a:rPr lang="en-US" dirty="0" err="1"/>
              <a:t>Afortunadamente</a:t>
            </a:r>
            <a:r>
              <a:rPr lang="en-US" dirty="0"/>
              <a:t>, </a:t>
            </a:r>
            <a:r>
              <a:rPr lang="en-US" dirty="0" err="1"/>
              <a:t>habia</a:t>
            </a:r>
            <a:r>
              <a:rPr lang="en-US" dirty="0"/>
              <a:t> </a:t>
            </a:r>
            <a:r>
              <a:rPr lang="en-US" dirty="0" err="1"/>
              <a:t>unos</a:t>
            </a:r>
            <a:r>
              <a:rPr lang="en-US" dirty="0"/>
              <a:t> </a:t>
            </a:r>
            <a:r>
              <a:rPr lang="en-US" dirty="0" err="1"/>
              <a:t>bomberos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un </a:t>
            </a:r>
            <a:r>
              <a:rPr lang="en-US" dirty="0" err="1"/>
              <a:t>bote</a:t>
            </a:r>
            <a:r>
              <a:rPr lang="en-US" dirty="0"/>
              <a:t>.  Los </a:t>
            </a:r>
            <a:r>
              <a:rPr lang="en-US" dirty="0" err="1"/>
              <a:t>bomberos</a:t>
            </a:r>
            <a:r>
              <a:rPr lang="en-US" dirty="0"/>
              <a:t> </a:t>
            </a:r>
            <a:r>
              <a:rPr lang="en-US" dirty="0" err="1"/>
              <a:t>vieron</a:t>
            </a:r>
            <a:r>
              <a:rPr lang="en-US" dirty="0"/>
              <a:t> a Luis a la </a:t>
            </a:r>
            <a:r>
              <a:rPr lang="en-US" dirty="0" err="1"/>
              <a:t>mujer</a:t>
            </a:r>
            <a:r>
              <a:rPr lang="en-US" dirty="0"/>
              <a:t>.  Los </a:t>
            </a:r>
            <a:r>
              <a:rPr lang="en-US" dirty="0" err="1"/>
              <a:t>bomberos</a:t>
            </a:r>
            <a:r>
              <a:rPr lang="en-US" dirty="0"/>
              <a:t> </a:t>
            </a:r>
            <a:r>
              <a:rPr lang="en-US" dirty="0" err="1"/>
              <a:t>condujeron</a:t>
            </a:r>
            <a:r>
              <a:rPr lang="en-US" dirty="0"/>
              <a:t> de </a:t>
            </a:r>
            <a:r>
              <a:rPr lang="en-US" dirty="0" err="1"/>
              <a:t>prisa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bote</a:t>
            </a:r>
            <a:r>
              <a:rPr lang="en-US" dirty="0"/>
              <a:t> y </a:t>
            </a:r>
            <a:r>
              <a:rPr lang="en-US" dirty="0" err="1"/>
              <a:t>rescataron</a:t>
            </a:r>
            <a:r>
              <a:rPr lang="en-US" dirty="0"/>
              <a:t> a Luis y a la </a:t>
            </a:r>
            <a:r>
              <a:rPr lang="en-US" dirty="0" err="1"/>
              <a:t>mujer</a:t>
            </a:r>
            <a:r>
              <a:rPr lang="en-US" dirty="0"/>
              <a:t> de la </a:t>
            </a:r>
            <a:r>
              <a:rPr lang="en-US" dirty="0" err="1"/>
              <a:t>inundacion</a:t>
            </a:r>
            <a:r>
              <a:rPr lang="en-US" dirty="0"/>
              <a:t>.  Gracias a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bomberos</a:t>
            </a:r>
            <a:r>
              <a:rPr lang="en-US" dirty="0"/>
              <a:t> Luis y la </a:t>
            </a:r>
            <a:r>
              <a:rPr lang="en-US" dirty="0" err="1"/>
              <a:t>mujer</a:t>
            </a:r>
            <a:r>
              <a:rPr lang="en-US" dirty="0"/>
              <a:t> </a:t>
            </a:r>
            <a:r>
              <a:rPr lang="en-US" dirty="0" err="1"/>
              <a:t>estan</a:t>
            </a:r>
            <a:r>
              <a:rPr lang="en-US" dirty="0"/>
              <a:t> </a:t>
            </a:r>
            <a:r>
              <a:rPr lang="en-US" dirty="0" err="1"/>
              <a:t>vivos</a:t>
            </a:r>
            <a:r>
              <a:rPr lang="en-US" dirty="0"/>
              <a:t> y no </a:t>
            </a:r>
            <a:r>
              <a:rPr lang="en-US" dirty="0" err="1"/>
              <a:t>estan</a:t>
            </a:r>
            <a:r>
              <a:rPr lang="en-US" dirty="0"/>
              <a:t> </a:t>
            </a:r>
            <a:r>
              <a:rPr lang="en-US" dirty="0" err="1"/>
              <a:t>muertos</a:t>
            </a:r>
            <a:r>
              <a:rPr lang="en-US" dirty="0"/>
              <a:t>.  </a:t>
            </a:r>
            <a:r>
              <a:rPr lang="en-US" dirty="0" err="1"/>
              <a:t>Ellos</a:t>
            </a:r>
            <a:r>
              <a:rPr lang="en-US" dirty="0"/>
              <a:t> son heroes!</a:t>
            </a:r>
          </a:p>
        </p:txBody>
      </p:sp>
    </p:spTree>
    <p:extLst>
      <p:ext uri="{BB962C8B-B14F-4D97-AF65-F5344CB8AC3E}">
        <p14:creationId xmlns:p14="http://schemas.microsoft.com/office/powerpoint/2010/main" val="4253566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c5a9f40-00db-4015-9c20-ec530574eed4" xsi:nil="true"/>
    <lcf76f155ced4ddcb4097134ff3c332f xmlns="cc80ca20-9ac1-42ad-88ff-12ebc930e8b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C0784AB1F7A84BB7F92074ECE42242" ma:contentTypeVersion="21" ma:contentTypeDescription="Create a new document." ma:contentTypeScope="" ma:versionID="76699655c0119e08258dcf7f450f4d1b">
  <xsd:schema xmlns:xsd="http://www.w3.org/2001/XMLSchema" xmlns:xs="http://www.w3.org/2001/XMLSchema" xmlns:p="http://schemas.microsoft.com/office/2006/metadata/properties" xmlns:ns2="cc80ca20-9ac1-42ad-88ff-12ebc930e8b0" xmlns:ns3="6c5a9f40-00db-4015-9c20-ec530574eed4" targetNamespace="http://schemas.microsoft.com/office/2006/metadata/properties" ma:root="true" ma:fieldsID="3e321669f877593023843b9be90eb63f" ns2:_="" ns3:_="">
    <xsd:import namespace="cc80ca20-9ac1-42ad-88ff-12ebc930e8b0"/>
    <xsd:import namespace="6c5a9f40-00db-4015-9c20-ec530574ee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80ca20-9ac1-42ad-88ff-12ebc930e8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2358ff1-2e0e-433d-bfb0-121866fdb5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5a9f40-00db-4015-9c20-ec530574eed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af4e03de-ffa2-4fec-a041-21e2f88ec22c}" ma:internalName="TaxCatchAll" ma:showField="CatchAllData" ma:web="6c5a9f40-00db-4015-9c20-ec530574ee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7AAF83-9573-4D01-8FAC-F3C936667AF1}">
  <ds:schemaRefs>
    <ds:schemaRef ds:uri="http://schemas.microsoft.com/office/2006/metadata/properties"/>
    <ds:schemaRef ds:uri="http://schemas.microsoft.com/office/infopath/2007/PartnerControls"/>
    <ds:schemaRef ds:uri="6c5a9f40-00db-4015-9c20-ec530574eed4"/>
    <ds:schemaRef ds:uri="cc80ca20-9ac1-42ad-88ff-12ebc930e8b0"/>
  </ds:schemaRefs>
</ds:datastoreItem>
</file>

<file path=customXml/itemProps2.xml><?xml version="1.0" encoding="utf-8"?>
<ds:datastoreItem xmlns:ds="http://schemas.openxmlformats.org/officeDocument/2006/customXml" ds:itemID="{01FC07B9-9371-4B1F-BEAD-07046B9E62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537CC7-3696-4A85-8866-43BED3C0AE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80ca20-9ac1-42ad-88ff-12ebc930e8b0"/>
    <ds:schemaRef ds:uri="6c5a9f40-00db-4015-9c20-ec530574ee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291</Words>
  <Application>Microsoft Office PowerPoint</Application>
  <PresentationFormat>Widescreen</PresentationFormat>
  <Paragraphs>22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TPRS Día 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Bowers</dc:creator>
  <cp:lastModifiedBy>Sarah Bowers</cp:lastModifiedBy>
  <cp:revision>4</cp:revision>
  <dcterms:created xsi:type="dcterms:W3CDTF">2021-11-04T11:59:15Z</dcterms:created>
  <dcterms:modified xsi:type="dcterms:W3CDTF">2023-04-26T15:29:28Z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0x0101002CC0784AB1F7A84BB7F92074ECE42242</vt:lpwstr>
  </property>
  <property fmtid="{D5CDD505-2E9C-101B-9397-08002B2CF9AE}" pid="3" name="MediaServiceImageTags">
    <vt:lpwstr/>
  </property>
</Properties>
</file>