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7" r:id="rId2"/>
    <p:sldId id="2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1DF8-2998-4326-A006-737DA83727D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82FA-9794-4D4B-9D0C-3E6C0B246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87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FFCC-5FD8-4A79-BEB4-93EBEDBC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0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1F6A-B701-444E-8BCF-60DDB45B5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060D8-8756-43B9-8B83-4D362A08B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CC140-1477-4CF2-811A-995C5112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D4A07-796F-4762-8724-26FD6BF6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744BB-449C-475C-A487-761AA9C6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7A1D-E12F-4A66-BEF7-B4793BCF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E98F-DAAA-48A4-8441-D0A5C25E4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FA390-7BA8-461F-BA2D-A7633417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74C3D-96C0-4D7C-A74E-35EF16C5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07A8-A9E5-48C2-B1B8-14D55DD0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95E30-0206-4EFF-BE08-E536E5742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6CAA2-A4CE-40CE-8AB9-5C12A608A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F37CE-9D45-4672-840E-D135C7D0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02ABE-D58A-47BC-9EDD-23C971BF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1CB29-FC9D-4109-98E7-C6570ED8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2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E385E-DD69-4119-8BE2-934AA625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F137A-AB10-4EE1-A987-26893255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9BDB9-E06C-4A39-92FC-EFECC304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06A6A-B6EC-482C-AA3E-5D4C659A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E1070-35CE-42E5-BD61-B8F2132C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6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1350-AF80-4977-942C-F5D4D5939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24487-563B-4619-B14B-3AA21EE6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C4608-B427-4807-AC3A-E95745B0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45E21-2284-41EF-97CC-635BB296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99976-C92D-473A-9790-7389EDFD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7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9897-DFE6-469D-800A-85D5E19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3F83-F886-4E11-B741-314FFE95A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60EC7-9ACD-433C-8D65-387DBCD18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BC990-3993-4763-AE51-A9488B12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38B0C-DAA8-41F5-A8D2-3FF750B0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25C28-905E-46DB-BBA4-2E556529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949F-DD12-4815-8A71-52D19B96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366C2-AFDD-443F-880D-01E47D3C2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D8CB5-F324-4544-B3B8-827BD687A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9E80AD-AB53-41C6-A7D9-347565046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C38F6-D174-4354-8E11-1FD27948E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F82535-4E1E-466F-B5C8-DEC0B7BB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EF63C-8C1D-45F3-A567-41B0BF74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CFA01-3BB2-4E48-AE39-B1465E2B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3644-7781-4563-ABA4-EF533A55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F30FEF-67D6-47DC-AC6F-A91D5CA5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7877-7AD6-4892-A83B-E139CB94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CE030-467C-4216-B366-B2CB0109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A22D9-3E8C-46E3-9EF9-D5D631EC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2350D-7134-4803-A0E1-83D2C3C7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B8CAB-B792-4116-97E8-C85D4F14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864B7-E565-46BA-A638-79E26BD2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3D38C-E939-41A2-B1B0-C8AC5879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ED349-302D-48CD-8908-E26EA45D5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E3D81-A920-4CEE-A0BC-777922E9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CDA09-4037-4953-9B47-89EEEF4F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FA1F7-B45E-4AD0-9B57-594FCF71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8712-09C4-4E19-8374-20885AA65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BC9B8-EE38-4A54-9134-B59C90CB8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2093F-7A04-4A09-A92A-3B2CA6839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E6056-3A3F-4430-928A-9FF905F1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7257C-D246-4303-A369-0816220A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23F05-CE3C-4E59-93BF-22E3B59D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5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ABC79-03E0-4C7F-A664-F4667218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EDD6A-AF4A-49B3-8E92-E61E44914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35AE2-C8DD-46E1-BC51-75DA90E90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C413D-464E-4143-BEB3-32DE4A3A026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F811F-88A9-425C-9B2B-BF7B2996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20750-6924-4162-ACB8-0FA217E55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264A5-06F8-4762-A0F8-DDB6FCDC3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1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91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TPRS Día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67170"/>
            <a:ext cx="8229600" cy="5416193"/>
          </a:xfrm>
        </p:spPr>
        <p:txBody>
          <a:bodyPr>
            <a:normAutofit/>
          </a:bodyPr>
          <a:lstStyle/>
          <a:p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encima</a:t>
            </a:r>
            <a:r>
              <a:rPr lang="en-US" dirty="0"/>
              <a:t> de – </a:t>
            </a:r>
            <a:r>
              <a:rPr lang="en-US" dirty="0">
                <a:solidFill>
                  <a:srgbClr val="FF0000"/>
                </a:solidFill>
              </a:rPr>
              <a:t>he/she/it was on top of</a:t>
            </a:r>
          </a:p>
          <a:p>
            <a:r>
              <a:rPr lang="en-US" dirty="0"/>
              <a:t>Un Puente – </a:t>
            </a:r>
            <a:r>
              <a:rPr lang="en-US" dirty="0">
                <a:solidFill>
                  <a:srgbClr val="FF0000"/>
                </a:solidFill>
              </a:rPr>
              <a:t>a bridge</a:t>
            </a:r>
          </a:p>
          <a:p>
            <a:r>
              <a:rPr lang="en-US" dirty="0" err="1"/>
              <a:t>Mientras</a:t>
            </a:r>
            <a:r>
              <a:rPr lang="en-US" dirty="0"/>
              <a:t> – </a:t>
            </a:r>
            <a:r>
              <a:rPr lang="en-US" dirty="0" err="1">
                <a:solidFill>
                  <a:srgbClr val="FF0000"/>
                </a:solidFill>
              </a:rPr>
              <a:t>mientras</a:t>
            </a:r>
            <a:r>
              <a:rPr lang="en-US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Hablaba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he/she/it was talking</a:t>
            </a:r>
          </a:p>
          <a:p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noticiero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in the newscast</a:t>
            </a:r>
          </a:p>
          <a:p>
            <a:r>
              <a:rPr lang="en-US" dirty="0"/>
              <a:t>Una </a:t>
            </a:r>
            <a:r>
              <a:rPr lang="en-US" dirty="0" err="1"/>
              <a:t>mujer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woman</a:t>
            </a:r>
          </a:p>
          <a:p>
            <a:r>
              <a:rPr lang="en-US" dirty="0" err="1"/>
              <a:t>Atrapada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trapped</a:t>
            </a:r>
            <a:r>
              <a:rPr lang="en-US" dirty="0"/>
              <a:t> </a:t>
            </a:r>
          </a:p>
          <a:p>
            <a:r>
              <a:rPr lang="en-US" dirty="0" err="1"/>
              <a:t>Trataba</a:t>
            </a:r>
            <a:r>
              <a:rPr lang="en-US" dirty="0"/>
              <a:t> de escaper – </a:t>
            </a:r>
            <a:r>
              <a:rPr lang="en-US" dirty="0">
                <a:solidFill>
                  <a:srgbClr val="FF0000"/>
                </a:solidFill>
              </a:rPr>
              <a:t>He/She/It was trying to escape</a:t>
            </a:r>
          </a:p>
          <a:p>
            <a:r>
              <a:rPr lang="en-US" dirty="0"/>
              <a:t>Pero – </a:t>
            </a:r>
            <a:r>
              <a:rPr lang="en-US" dirty="0">
                <a:solidFill>
                  <a:srgbClr val="FF0000"/>
                </a:solidFill>
              </a:rPr>
              <a:t>but </a:t>
            </a:r>
          </a:p>
          <a:p>
            <a:r>
              <a:rPr lang="en-US" dirty="0"/>
              <a:t>No </a:t>
            </a:r>
            <a:r>
              <a:rPr lang="en-US" dirty="0" err="1"/>
              <a:t>pudo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He/She/It couldn’t / wasn’t able</a:t>
            </a:r>
          </a:p>
        </p:txBody>
      </p:sp>
    </p:spTree>
    <p:extLst>
      <p:ext uri="{BB962C8B-B14F-4D97-AF65-F5344CB8AC3E}">
        <p14:creationId xmlns:p14="http://schemas.microsoft.com/office/powerpoint/2010/main" val="410090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TPRS Día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Había</a:t>
            </a:r>
            <a:r>
              <a:rPr lang="en-US" dirty="0"/>
              <a:t> una </a:t>
            </a:r>
            <a:r>
              <a:rPr lang="en-US" dirty="0" err="1"/>
              <a:t>tormenta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Sandy. Un día, Sandy </a:t>
            </a:r>
            <a:r>
              <a:rPr lang="en-US" dirty="0" err="1"/>
              <a:t>fue</a:t>
            </a:r>
            <a:r>
              <a:rPr lang="en-US" dirty="0"/>
              <a:t> a Nueva York.  </a:t>
            </a:r>
            <a:r>
              <a:rPr lang="en-US" dirty="0" err="1"/>
              <a:t>En</a:t>
            </a:r>
            <a:r>
              <a:rPr lang="en-US" dirty="0"/>
              <a:t> Nueva York Sandy </a:t>
            </a:r>
            <a:r>
              <a:rPr lang="en-US" dirty="0" err="1"/>
              <a:t>llovía</a:t>
            </a:r>
            <a:r>
              <a:rPr lang="en-US" dirty="0"/>
              <a:t> </a:t>
            </a:r>
            <a:r>
              <a:rPr lang="en-US" dirty="0" err="1"/>
              <a:t>mucho</a:t>
            </a:r>
            <a:r>
              <a:rPr lang="en-US" dirty="0"/>
              <a:t> y a causa de la </a:t>
            </a:r>
            <a:r>
              <a:rPr lang="en-US" dirty="0" err="1"/>
              <a:t>lluvia</a:t>
            </a:r>
            <a:r>
              <a:rPr lang="en-US" dirty="0"/>
              <a:t> </a:t>
            </a:r>
            <a:r>
              <a:rPr lang="en-US" dirty="0" err="1"/>
              <a:t>hubo</a:t>
            </a:r>
            <a:r>
              <a:rPr lang="en-US" dirty="0"/>
              <a:t> una </a:t>
            </a:r>
            <a:r>
              <a:rPr lang="en-US" dirty="0" err="1"/>
              <a:t>inundación</a:t>
            </a:r>
            <a:r>
              <a:rPr lang="en-US" dirty="0"/>
              <a:t>.  Un </a:t>
            </a:r>
            <a:r>
              <a:rPr lang="en-US" dirty="0" err="1"/>
              <a:t>reportero</a:t>
            </a:r>
            <a:r>
              <a:rPr lang="en-US" dirty="0"/>
              <a:t> </a:t>
            </a:r>
            <a:r>
              <a:rPr lang="en-US" dirty="0" err="1"/>
              <a:t>valiente</a:t>
            </a:r>
            <a:r>
              <a:rPr lang="en-US" dirty="0"/>
              <a:t> que se </a:t>
            </a:r>
            <a:r>
              <a:rPr lang="en-US" dirty="0" err="1"/>
              <a:t>llamaba</a:t>
            </a:r>
            <a:r>
              <a:rPr lang="en-US" dirty="0"/>
              <a:t> Luis </a:t>
            </a:r>
            <a:r>
              <a:rPr lang="en-US" dirty="0" err="1"/>
              <a:t>fue</a:t>
            </a:r>
            <a:r>
              <a:rPr lang="en-US" dirty="0"/>
              <a:t> a </a:t>
            </a:r>
            <a:r>
              <a:rPr lang="en-US" dirty="0" err="1"/>
              <a:t>investigar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. Los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reporteros</a:t>
            </a:r>
            <a:r>
              <a:rPr lang="en-US" dirty="0"/>
              <a:t> </a:t>
            </a:r>
            <a:r>
              <a:rPr lang="en-US" dirty="0" err="1"/>
              <a:t>tenían</a:t>
            </a:r>
            <a:r>
              <a:rPr lang="en-US" dirty="0"/>
              <a:t> </a:t>
            </a:r>
            <a:r>
              <a:rPr lang="en-US" dirty="0" err="1"/>
              <a:t>miedo</a:t>
            </a:r>
            <a:r>
              <a:rPr lang="en-US" dirty="0"/>
              <a:t> de Sandy, </a:t>
            </a:r>
            <a:r>
              <a:rPr lang="en-US" dirty="0" err="1"/>
              <a:t>pero</a:t>
            </a:r>
            <a:r>
              <a:rPr lang="en-US" dirty="0"/>
              <a:t> Luis, no!</a:t>
            </a:r>
          </a:p>
          <a:p>
            <a:endParaRPr lang="en-US" dirty="0"/>
          </a:p>
          <a:p>
            <a:r>
              <a:rPr lang="en-US" dirty="0"/>
              <a:t>Luis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encima</a:t>
            </a:r>
            <a:r>
              <a:rPr lang="en-US" dirty="0"/>
              <a:t> de un </a:t>
            </a:r>
            <a:r>
              <a:rPr lang="en-US" dirty="0" err="1"/>
              <a:t>puente</a:t>
            </a:r>
            <a:r>
              <a:rPr lang="en-US" dirty="0"/>
              <a:t> </a:t>
            </a:r>
            <a:r>
              <a:rPr lang="en-US" dirty="0" err="1"/>
              <a:t>reportando</a:t>
            </a:r>
            <a:r>
              <a:rPr lang="en-US" dirty="0"/>
              <a:t>. 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hablaba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noticiero</a:t>
            </a:r>
            <a:r>
              <a:rPr lang="en-US" dirty="0"/>
              <a:t>, de </a:t>
            </a:r>
            <a:r>
              <a:rPr lang="en-US" dirty="0" err="1"/>
              <a:t>repente</a:t>
            </a:r>
            <a:r>
              <a:rPr lang="en-US" dirty="0"/>
              <a:t> </a:t>
            </a:r>
            <a:r>
              <a:rPr lang="en-US" dirty="0" err="1"/>
              <a:t>vio</a:t>
            </a:r>
            <a:r>
              <a:rPr lang="en-US" dirty="0"/>
              <a:t> a una </a:t>
            </a:r>
            <a:r>
              <a:rPr lang="en-US" dirty="0" err="1"/>
              <a:t>mujer</a:t>
            </a:r>
            <a:r>
              <a:rPr lang="en-US" dirty="0"/>
              <a:t> </a:t>
            </a:r>
            <a:r>
              <a:rPr lang="en-US" dirty="0" err="1"/>
              <a:t>atrapada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inundación</a:t>
            </a:r>
            <a:r>
              <a:rPr lang="en-US" dirty="0"/>
              <a:t>.  La </a:t>
            </a:r>
            <a:r>
              <a:rPr lang="en-US" dirty="0" err="1"/>
              <a:t>mujer</a:t>
            </a:r>
            <a:r>
              <a:rPr lang="en-US" dirty="0"/>
              <a:t>, </a:t>
            </a:r>
            <a:r>
              <a:rPr lang="en-US" dirty="0" err="1"/>
              <a:t>gritó</a:t>
            </a:r>
            <a:r>
              <a:rPr lang="en-US" dirty="0"/>
              <a:t>, Socorro, Socorro!  </a:t>
            </a:r>
            <a:r>
              <a:rPr lang="en-US" dirty="0" err="1"/>
              <a:t>Trataba</a:t>
            </a:r>
            <a:r>
              <a:rPr lang="en-US" dirty="0"/>
              <a:t> de </a:t>
            </a:r>
            <a:r>
              <a:rPr lang="en-US" dirty="0" err="1"/>
              <a:t>escapar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</a:t>
            </a:r>
            <a:r>
              <a:rPr lang="en-US" dirty="0" err="1"/>
              <a:t>pudo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2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0784AB1F7A84BB7F92074ECE42242" ma:contentTypeVersion="10" ma:contentTypeDescription="Create a new document." ma:contentTypeScope="" ma:versionID="ef2702b6231297c2c186ff4f11f83a73">
  <xsd:schema xmlns:xsd="http://www.w3.org/2001/XMLSchema" xmlns:xs="http://www.w3.org/2001/XMLSchema" xmlns:p="http://schemas.microsoft.com/office/2006/metadata/properties" xmlns:ns2="cc80ca20-9ac1-42ad-88ff-12ebc930e8b0" targetNamespace="http://schemas.microsoft.com/office/2006/metadata/properties" ma:root="true" ma:fieldsID="7c6ed12925e205eeb3a5fbde58090c88" ns2:_="">
    <xsd:import namespace="cc80ca20-9ac1-42ad-88ff-12ebc930e8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0ca20-9ac1-42ad-88ff-12ebc930e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789FFB-E2E8-4DA6-8D74-1C3A51F06801}"/>
</file>

<file path=customXml/itemProps2.xml><?xml version="1.0" encoding="utf-8"?>
<ds:datastoreItem xmlns:ds="http://schemas.openxmlformats.org/officeDocument/2006/customXml" ds:itemID="{BD6E2BC5-A585-4FDC-998D-0BF143E0D1DD}"/>
</file>

<file path=customXml/itemProps3.xml><?xml version="1.0" encoding="utf-8"?>
<ds:datastoreItem xmlns:ds="http://schemas.openxmlformats.org/officeDocument/2006/customXml" ds:itemID="{9F6ED9A5-9955-434D-B7F4-268A4E9705F0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TPRS Día 5</vt:lpstr>
      <vt:lpstr>TPRS Día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Día 5</dc:title>
  <dc:creator>Sarah Bowers</dc:creator>
  <cp:lastModifiedBy>Sarah Bowers</cp:lastModifiedBy>
  <cp:revision>2</cp:revision>
  <dcterms:created xsi:type="dcterms:W3CDTF">2021-11-03T14:25:27Z</dcterms:created>
  <dcterms:modified xsi:type="dcterms:W3CDTF">2021-11-03T14:27:31Z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0x0101002CC0784AB1F7A84BB7F92074ECE42242</vt:lpwstr>
  </property>
</Properties>
</file>