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727FB-EAB7-4637-8F22-A8EA23524FD0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5300A-5A5E-421B-94F5-AC0A240C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4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E67E-0148-43B3-9864-1DB38956C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756AD-5658-4F18-A6E3-8E361CA35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2B49E-3180-4AB4-82D4-1E3F0656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4C0C8-5A11-4382-B55E-0B653DBC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35DBF-A764-4C6E-BB6B-1A343FB3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501B9-CF43-4E8B-BDCE-29525D3E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9BE3AC-16CA-4F94-88C2-3B8C40410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E3DBC-7575-40EF-9A65-3C5E55CC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2C08C-6CE8-4A7C-A262-A76E4ABF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9DDC5-B416-4B43-ABE0-27180B9D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6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49B92E-52E6-4FDE-B5B9-00CF05D4F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6FE41-3141-4E56-9A72-01B1C7B93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60E83-C27B-4101-8B41-249A5A2A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2156-6B65-4040-827B-F800E727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8BC3A-D200-4D30-9D4E-97233B1C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D9570-886B-40E6-9E3E-A1317D01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E8D48-0C5F-4C95-A8BF-696A48157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626D8-7703-4C80-BF82-F5DFA1A0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E794A-406D-4586-BB23-2B14C277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03B88-26CF-4FD5-B798-4278D975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3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C6F2-2F8C-44F3-A23A-F0B710364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8E618-B55D-43CC-85A3-D18F0EA7A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D9EBF-7000-49AE-9050-0EC808C6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C14D4-71C6-405E-96F8-12EB8F63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60F3E-7AB1-4E52-B68B-E0DC3DDF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5768-1429-439F-8EAA-A42A1B91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FBDEA-8D60-472F-9731-D55BB08A4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B562-5D60-4EB0-A6AC-62CFD2B0C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BD79-A63A-4CB1-A33A-D213941F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55B86-67C0-41D6-8E60-A35D91BF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AFE5E-9E7F-438A-BE7B-1CFA41A3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1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65D04-A786-45FD-9B3B-89465DF0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4882B-EBF5-4D08-B264-4EAD7E413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65500-827C-4504-BB1E-6BF25A414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E7B22-27C0-457F-A2E6-208A9C604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CC349-4078-4627-9EC4-2965E3049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69C07-FD07-4476-9BB6-758DE00D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038C9-A487-4D3A-8BE2-847E2F15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3B00A-5D81-4559-BC5F-7CD4254B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A6F9-C9C4-4179-A763-16D3F47C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9D5E8-E4FE-4374-9459-04F188CB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4441C-4591-4A23-9E30-06EE4F77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CDCC8-B156-4601-A2EB-190F44B2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FBACEE-8FE0-4C61-9785-7ACBFBC7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F6AD14-5FF0-4749-86BB-35961C24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66EA0-A7DE-46D5-A626-7440A808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4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72C3-C757-46DB-9274-D3BF34AD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C3186-8A5D-4D51-83FA-C30623564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3DD5D-7384-45F5-8A45-A74706539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BF82D-DD2D-4681-A370-A9A96F6A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44E9D-D2B8-4756-BF59-3E08B6CF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88F8A-C239-4C2B-B9CF-91457B81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BF12-F4BA-4B45-9858-82203E22A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613086-A045-4754-9B53-43582B9AF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4C362-AB0B-4636-8EF0-8A194052A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63621-CA6B-4DD3-8F53-3975F49A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1A83A-17C7-419E-8547-868F8DD4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8808B-DDE4-4FC9-8F6B-4EF2C171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3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A8956-FD16-4718-A04E-925CB706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0CEDA-E2F1-4F15-AA4A-52788BDA1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42AE8-01F2-4E74-81E5-774DBE27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EEBC-D3A6-4AE7-98B6-6F717FECCBB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65AF0-252E-457B-93F9-691A7A020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19F4A-16F0-4AF4-8AFC-F75DFB951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14F6-8460-4AB3-8A40-37210A39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1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839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TPRS Día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67170"/>
            <a:ext cx="8229600" cy="54161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Una </a:t>
            </a:r>
            <a:r>
              <a:rPr lang="en-US" dirty="0" err="1"/>
              <a:t>tormenta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storm</a:t>
            </a:r>
          </a:p>
          <a:p>
            <a:r>
              <a:rPr lang="en-US" dirty="0" err="1"/>
              <a:t>Fue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He/She/It went</a:t>
            </a:r>
          </a:p>
          <a:p>
            <a:r>
              <a:rPr lang="en-US" dirty="0" err="1"/>
              <a:t>Llovía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It was raining a lot</a:t>
            </a:r>
          </a:p>
          <a:p>
            <a:r>
              <a:rPr lang="en-US" dirty="0"/>
              <a:t>A causa de – </a:t>
            </a:r>
            <a:r>
              <a:rPr lang="en-US" dirty="0">
                <a:solidFill>
                  <a:srgbClr val="FF0000"/>
                </a:solidFill>
              </a:rPr>
              <a:t>because of / due to</a:t>
            </a:r>
          </a:p>
          <a:p>
            <a:r>
              <a:rPr lang="en-US" dirty="0"/>
              <a:t>La Lluvia – </a:t>
            </a:r>
            <a:r>
              <a:rPr lang="en-US" dirty="0">
                <a:solidFill>
                  <a:srgbClr val="FF0000"/>
                </a:solidFill>
              </a:rPr>
              <a:t>the rain</a:t>
            </a:r>
          </a:p>
          <a:p>
            <a:r>
              <a:rPr lang="en-US" dirty="0" err="1"/>
              <a:t>Hubo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There was / there were</a:t>
            </a:r>
          </a:p>
          <a:p>
            <a:r>
              <a:rPr lang="en-US" dirty="0"/>
              <a:t>Una </a:t>
            </a:r>
            <a:r>
              <a:rPr lang="en-US" dirty="0" err="1"/>
              <a:t>inundación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flood</a:t>
            </a:r>
          </a:p>
          <a:p>
            <a:r>
              <a:rPr lang="en-US" dirty="0"/>
              <a:t>Un </a:t>
            </a:r>
            <a:r>
              <a:rPr lang="en-US" dirty="0" err="1"/>
              <a:t>reportero</a:t>
            </a:r>
            <a:r>
              <a:rPr lang="en-US" dirty="0"/>
              <a:t> </a:t>
            </a:r>
            <a:r>
              <a:rPr lang="en-US" dirty="0" err="1"/>
              <a:t>valiente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brave reporter</a:t>
            </a:r>
          </a:p>
          <a:p>
            <a:r>
              <a:rPr lang="en-US" dirty="0" err="1"/>
              <a:t>Investigar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to investigate</a:t>
            </a:r>
          </a:p>
          <a:p>
            <a:r>
              <a:rPr lang="en-US" dirty="0"/>
              <a:t>Los </a:t>
            </a:r>
            <a:r>
              <a:rPr lang="en-US" dirty="0" err="1"/>
              <a:t>otros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 others</a:t>
            </a:r>
          </a:p>
          <a:p>
            <a:r>
              <a:rPr lang="en-US" dirty="0" err="1"/>
              <a:t>Tenían</a:t>
            </a:r>
            <a:r>
              <a:rPr lang="en-US" dirty="0"/>
              <a:t> </a:t>
            </a:r>
            <a:r>
              <a:rPr lang="en-US" dirty="0" err="1"/>
              <a:t>miedo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were scared</a:t>
            </a:r>
          </a:p>
          <a:p>
            <a:r>
              <a:rPr lang="en-US" dirty="0"/>
              <a:t>Pero - </a:t>
            </a:r>
            <a:r>
              <a:rPr lang="en-US" dirty="0">
                <a:solidFill>
                  <a:srgbClr val="FF0000"/>
                </a:solidFill>
              </a:rPr>
              <a:t>but</a:t>
            </a:r>
          </a:p>
          <a:p>
            <a:r>
              <a:rPr lang="en-US" dirty="0"/>
              <a:t>No - </a:t>
            </a:r>
            <a:r>
              <a:rPr lang="en-US" dirty="0">
                <a:solidFill>
                  <a:srgbClr val="FF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82469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C606-4A8F-41DF-A6F8-99C753197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TPRS Día 4 – </a:t>
            </a:r>
            <a:r>
              <a:rPr lang="en-US"/>
              <a:t>for blog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22A2C-3543-48EF-AA22-5223B4493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Había</a:t>
            </a:r>
            <a:r>
              <a:rPr lang="en-US" dirty="0"/>
              <a:t> una </a:t>
            </a:r>
            <a:r>
              <a:rPr lang="en-US" dirty="0" err="1"/>
              <a:t>tormenta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Sandy. Un día, Sandy </a:t>
            </a:r>
            <a:r>
              <a:rPr lang="en-US" dirty="0" err="1"/>
              <a:t>fue</a:t>
            </a:r>
            <a:r>
              <a:rPr lang="en-US" dirty="0"/>
              <a:t> a Nueva York.  </a:t>
            </a:r>
            <a:r>
              <a:rPr lang="en-US" dirty="0" err="1"/>
              <a:t>En</a:t>
            </a:r>
            <a:r>
              <a:rPr lang="en-US" dirty="0"/>
              <a:t> Nueva York Sandy </a:t>
            </a:r>
            <a:r>
              <a:rPr lang="en-US" dirty="0" err="1"/>
              <a:t>llovía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y a causa de la </a:t>
            </a:r>
            <a:r>
              <a:rPr lang="en-US" dirty="0" err="1"/>
              <a:t>lluvia</a:t>
            </a:r>
            <a:r>
              <a:rPr lang="en-US" dirty="0"/>
              <a:t> </a:t>
            </a:r>
            <a:r>
              <a:rPr lang="en-US" dirty="0" err="1"/>
              <a:t>hubo</a:t>
            </a:r>
            <a:r>
              <a:rPr lang="en-US" dirty="0"/>
              <a:t> una </a:t>
            </a:r>
            <a:r>
              <a:rPr lang="en-US" dirty="0" err="1"/>
              <a:t>inundación</a:t>
            </a:r>
            <a:r>
              <a:rPr lang="en-US" dirty="0"/>
              <a:t>.  Un </a:t>
            </a:r>
            <a:r>
              <a:rPr lang="en-US" dirty="0" err="1"/>
              <a:t>reportero</a:t>
            </a:r>
            <a:r>
              <a:rPr lang="en-US" dirty="0"/>
              <a:t> </a:t>
            </a:r>
            <a:r>
              <a:rPr lang="en-US" dirty="0" err="1"/>
              <a:t>valiente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Luis </a:t>
            </a:r>
            <a:r>
              <a:rPr lang="en-US" dirty="0" err="1"/>
              <a:t>fue</a:t>
            </a:r>
            <a:r>
              <a:rPr lang="en-US" dirty="0"/>
              <a:t> a </a:t>
            </a:r>
            <a:r>
              <a:rPr lang="en-US" dirty="0" err="1"/>
              <a:t>investigar</a:t>
            </a:r>
            <a:r>
              <a:rPr lang="en-US" dirty="0"/>
              <a:t> la </a:t>
            </a:r>
            <a:r>
              <a:rPr lang="en-US" dirty="0" err="1"/>
              <a:t>inundación</a:t>
            </a:r>
            <a:r>
              <a:rPr lang="en-US" dirty="0"/>
              <a:t>. Los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reporteros</a:t>
            </a:r>
            <a:r>
              <a:rPr lang="en-US" dirty="0"/>
              <a:t> </a:t>
            </a:r>
            <a:r>
              <a:rPr lang="en-US" dirty="0" err="1"/>
              <a:t>tenían</a:t>
            </a:r>
            <a:r>
              <a:rPr lang="en-US" dirty="0"/>
              <a:t> </a:t>
            </a:r>
            <a:r>
              <a:rPr lang="en-US" dirty="0" err="1"/>
              <a:t>miedo</a:t>
            </a:r>
            <a:r>
              <a:rPr lang="en-US" dirty="0"/>
              <a:t> de Sandy, </a:t>
            </a:r>
            <a:r>
              <a:rPr lang="en-US" dirty="0" err="1"/>
              <a:t>pero</a:t>
            </a:r>
            <a:r>
              <a:rPr lang="en-US" dirty="0"/>
              <a:t> Luis, no!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3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144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TPRS Día 4</vt:lpstr>
      <vt:lpstr>TPRS Día 4 – for blog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 Día 4</dc:title>
  <dc:creator>Sarah Bowers</dc:creator>
  <cp:lastModifiedBy>Sarah Bowers</cp:lastModifiedBy>
  <cp:revision>2</cp:revision>
  <dcterms:created xsi:type="dcterms:W3CDTF">2021-11-01T15:15:37Z</dcterms:created>
  <dcterms:modified xsi:type="dcterms:W3CDTF">2021-11-01T15:18:40Z</dcterms:modified>
</cp:coreProperties>
</file>