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3C937-AA79-45AE-9661-87259E5F030D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93116-72F3-4960-B804-390E5125B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48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FFCC-5FD8-4A79-BEB4-93EBEDBCB9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39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FFCC-5FD8-4A79-BEB4-93EBEDBCB9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5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626A9-7D88-4116-A285-2234CA3A2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F41F1-64E3-456D-9BC5-B09C41C196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2DAF6-F2A5-4FAD-A857-2A37FDA27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A5AB-8D72-4A03-BA23-DBC2A25045B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E930A-FC1F-430F-B10E-28CD08675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CD3C-A428-447E-88E0-4E57F200F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115F0-53A5-4425-8A0E-A3B8ED2F6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8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243F6-FCF0-4069-A577-155C10C34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08B481-4AB9-4947-A5B6-AC3E0893B3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27275-AB0B-492A-BF2F-B809DAA68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A5AB-8D72-4A03-BA23-DBC2A25045B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A75AF-A995-4AB5-9601-186D451E7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E7C99-00EC-460D-88EF-CF25621B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115F0-53A5-4425-8A0E-A3B8ED2F6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5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B89034-798E-4887-BCD7-B26596DDF6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1324DB-0DB2-4B65-8B9C-2C827FFE0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1551E-C87B-4FBD-9C6F-D1B5E067C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A5AB-8D72-4A03-BA23-DBC2A25045B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E01E7-2B6F-45ED-801D-4AC51A4CE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7A5DC-B744-4665-891F-9F3E5A7E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115F0-53A5-4425-8A0E-A3B8ED2F6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2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6A31B-6A3E-498B-B1F3-3B86FB780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AE1FA-FB6A-48C6-AE8D-757148B72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C3301-2A50-4E60-A42D-08F9045CA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A5AB-8D72-4A03-BA23-DBC2A25045B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77DF8-C9AE-41AF-907D-2BD0AEE61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4AD05-2E77-4F8A-8B37-23CE0FDB3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115F0-53A5-4425-8A0E-A3B8ED2F6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5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30ACA-762E-4AE0-9657-3AA9072BC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E9BF9-AF76-4D0C-9A84-B12BF7033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68094-533D-4302-9315-F954CAA2C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A5AB-8D72-4A03-BA23-DBC2A25045B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6BB0D-7A26-49E8-B0B1-8CA216BEF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E5CCE-5F6B-4927-83BA-6226434AC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115F0-53A5-4425-8A0E-A3B8ED2F6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50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1F96A-2EF2-4D79-9F89-D6271DF75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24547-8288-450E-9944-67084CC016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E8E419-252B-4108-97F7-6855D080C0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FDFEB1-77CC-41F8-804C-1580D3812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A5AB-8D72-4A03-BA23-DBC2A25045B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D47AE5-7B1B-41DB-AE95-5F69BC3E9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EB0FE1-9FE0-4C8D-AB25-5A7D7DF40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115F0-53A5-4425-8A0E-A3B8ED2F6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39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3C2F0-D340-4EA5-8B3A-D11144753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CD9C86-7B4C-4CC3-8A3A-CEE74C3A4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B917FF-E4C9-4614-AE3C-FAB83F6C12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67CAA2-741E-494E-B969-21915944D8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7DFFCD-81D5-42DA-A2DD-E56B5F6E70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A060FB-01AA-4FB9-B81D-951BF9C2B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A5AB-8D72-4A03-BA23-DBC2A25045B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DE754E-0528-43DA-89D0-B0A4E5EE8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96DA1A-D2F4-4A86-979B-1AC60E44D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115F0-53A5-4425-8A0E-A3B8ED2F6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3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58865-4C56-40FF-B4C5-5967BAF5D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AE5A5A-1F01-4857-94B3-BAA97E821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A5AB-8D72-4A03-BA23-DBC2A25045B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EF1DC3-B82D-4CA3-AA35-084009CAA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870C8C-A0F0-4E76-B7E8-5FEDD25F4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115F0-53A5-4425-8A0E-A3B8ED2F6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93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F238CB-9E81-4C0B-B208-A995E7F31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A5AB-8D72-4A03-BA23-DBC2A25045B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E484FD-4218-4768-8957-0D6586759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7A556A-6AE1-480C-9738-C1FCF3557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115F0-53A5-4425-8A0E-A3B8ED2F6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26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572E4-3DB0-43B8-A192-774940790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7F4BC-8818-4409-B3BB-FC166FE4F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75E103-CBF5-411C-9236-0693285D20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859532-AE30-41E3-A157-1AB142D3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A5AB-8D72-4A03-BA23-DBC2A25045B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5FA0D-7F5B-494A-BF68-AE3AF7E82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C08FE2-DA0D-4E2C-A03E-BAFA9436E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115F0-53A5-4425-8A0E-A3B8ED2F6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8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2BAE8-C4C4-447E-B07C-0D8838F13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46F098-E25A-4C5B-A083-A1411F89B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1F39A4-85F6-4C0D-8BC6-29C1D9E0B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C025CF-A240-422E-8A3D-B46DA6A39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A5AB-8D72-4A03-BA23-DBC2A25045B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AB6C6A-093C-4B92-9C82-1EE530836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CB8F8-74EF-46BA-83E4-2DC11D315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115F0-53A5-4425-8A0E-A3B8ED2F6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51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98D3FF-4DC6-4C01-8382-D233F37F7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10F45-590F-4FAD-8B99-9FA936DA0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6CD6E-1A21-483F-9F3F-FFC7CA3E78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DA5AB-8D72-4A03-BA23-DBC2A25045B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3D462-602C-469B-B241-F955997194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2BEAB-7AE3-4C8A-AA66-A753070DA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115F0-53A5-4425-8A0E-A3B8ED2F6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83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7696200" cy="792162"/>
          </a:xfrm>
        </p:spPr>
        <p:txBody>
          <a:bodyPr/>
          <a:lstStyle/>
          <a:p>
            <a:pPr algn="ctr"/>
            <a:r>
              <a:rPr lang="en-US" dirty="0"/>
              <a:t>TPRS Día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49" y="819150"/>
            <a:ext cx="10963275" cy="603885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Cuando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when </a:t>
            </a:r>
          </a:p>
          <a:p>
            <a:r>
              <a:rPr lang="en-US" dirty="0"/>
              <a:t>De </a:t>
            </a:r>
            <a:r>
              <a:rPr lang="en-US" dirty="0" err="1"/>
              <a:t>repente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suddenly </a:t>
            </a:r>
          </a:p>
          <a:p>
            <a:r>
              <a:rPr lang="en-US" dirty="0" err="1"/>
              <a:t>Occurió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there </a:t>
            </a:r>
            <a:r>
              <a:rPr lang="en-US" dirty="0" err="1">
                <a:solidFill>
                  <a:srgbClr val="FF0000"/>
                </a:solidFill>
              </a:rPr>
              <a:t>occured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Una </a:t>
            </a:r>
            <a:r>
              <a:rPr lang="en-US" dirty="0" err="1"/>
              <a:t>explosión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an explosion</a:t>
            </a:r>
          </a:p>
          <a:p>
            <a:r>
              <a:rPr lang="en-US" dirty="0"/>
              <a:t>Eres un </a:t>
            </a:r>
            <a:r>
              <a:rPr lang="en-US" dirty="0" err="1"/>
              <a:t>heroe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you are a hero</a:t>
            </a:r>
          </a:p>
          <a:p>
            <a:r>
              <a:rPr lang="en-US" dirty="0"/>
              <a:t>Me </a:t>
            </a:r>
            <a:r>
              <a:rPr lang="en-US" dirty="0" err="1"/>
              <a:t>salvaste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you saved me</a:t>
            </a:r>
          </a:p>
          <a:p>
            <a:r>
              <a:rPr lang="en-US" dirty="0" err="1"/>
              <a:t>Después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afterwards </a:t>
            </a:r>
          </a:p>
          <a:p>
            <a:r>
              <a:rPr lang="en-US" dirty="0" err="1"/>
              <a:t>Condujeron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they drove</a:t>
            </a:r>
          </a:p>
          <a:p>
            <a:r>
              <a:rPr lang="en-US" dirty="0"/>
              <a:t>Los </a:t>
            </a:r>
            <a:r>
              <a:rPr lang="en-US" dirty="0" err="1"/>
              <a:t>bomberos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the firefighters</a:t>
            </a:r>
          </a:p>
          <a:p>
            <a:r>
              <a:rPr lang="en-US" dirty="0" err="1"/>
              <a:t>Apagaron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they extinguished </a:t>
            </a:r>
          </a:p>
          <a:p>
            <a:r>
              <a:rPr lang="en-US" dirty="0" err="1"/>
              <a:t>Salvó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he/she/it saved</a:t>
            </a:r>
          </a:p>
          <a:p>
            <a:r>
              <a:rPr lang="en-US" dirty="0"/>
              <a:t>Los </a:t>
            </a:r>
            <a:r>
              <a:rPr lang="en-US" dirty="0" err="1"/>
              <a:t>heridos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the injured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355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590"/>
            <a:ext cx="8229600" cy="1143000"/>
          </a:xfrm>
        </p:spPr>
        <p:txBody>
          <a:bodyPr/>
          <a:lstStyle/>
          <a:p>
            <a:r>
              <a:rPr lang="en-US"/>
              <a:t>TPRS Day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19200"/>
            <a:ext cx="9144000" cy="563421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err="1"/>
              <a:t>Había</a:t>
            </a:r>
            <a:r>
              <a:rPr lang="en-US" sz="4000"/>
              <a:t> un </a:t>
            </a:r>
            <a:r>
              <a:rPr lang="en-US" sz="4000" err="1"/>
              <a:t>gato</a:t>
            </a:r>
            <a:r>
              <a:rPr lang="en-US" sz="4000"/>
              <a:t> que se </a:t>
            </a:r>
            <a:r>
              <a:rPr lang="en-US" sz="4000" err="1"/>
              <a:t>llamaba</a:t>
            </a:r>
            <a:r>
              <a:rPr lang="en-US" sz="4000"/>
              <a:t> Groucho.  Un día, Groucho </a:t>
            </a:r>
            <a:r>
              <a:rPr lang="en-US" sz="4000" err="1"/>
              <a:t>estaba</a:t>
            </a:r>
            <a:r>
              <a:rPr lang="en-US" sz="4000"/>
              <a:t> </a:t>
            </a:r>
            <a:r>
              <a:rPr lang="en-US" sz="4000" err="1"/>
              <a:t>andando</a:t>
            </a:r>
            <a:r>
              <a:rPr lang="en-US" sz="4000"/>
              <a:t> </a:t>
            </a:r>
            <a:r>
              <a:rPr lang="en-US" sz="4000" err="1"/>
              <a:t>en</a:t>
            </a:r>
            <a:r>
              <a:rPr lang="en-US" sz="4000"/>
              <a:t> la </a:t>
            </a:r>
            <a:r>
              <a:rPr lang="en-US" sz="4000" err="1"/>
              <a:t>calle</a:t>
            </a:r>
            <a:r>
              <a:rPr lang="en-US" sz="4000"/>
              <a:t> </a:t>
            </a:r>
            <a:r>
              <a:rPr lang="en-US" sz="4000" err="1"/>
              <a:t>cuando</a:t>
            </a:r>
            <a:r>
              <a:rPr lang="en-US" sz="4000"/>
              <a:t> </a:t>
            </a:r>
            <a:r>
              <a:rPr lang="en-US" sz="4000" err="1"/>
              <a:t>vio</a:t>
            </a:r>
            <a:r>
              <a:rPr lang="en-US" sz="4000"/>
              <a:t> </a:t>
            </a:r>
            <a:r>
              <a:rPr lang="en-US" sz="4000" err="1"/>
              <a:t>humo</a:t>
            </a:r>
            <a:r>
              <a:rPr lang="en-US" sz="4000"/>
              <a:t> </a:t>
            </a:r>
            <a:r>
              <a:rPr lang="en-US" sz="4000" err="1"/>
              <a:t>en</a:t>
            </a:r>
            <a:r>
              <a:rPr lang="en-US" sz="4000"/>
              <a:t> el hospital.  </a:t>
            </a:r>
            <a:r>
              <a:rPr lang="en-US" sz="4000" err="1"/>
              <a:t>Gritó</a:t>
            </a:r>
            <a:r>
              <a:rPr lang="en-US" sz="4000"/>
              <a:t> “Socorro” y </a:t>
            </a:r>
            <a:r>
              <a:rPr lang="en-US" sz="4000" err="1"/>
              <a:t>salió</a:t>
            </a:r>
            <a:r>
              <a:rPr lang="en-US" sz="4000"/>
              <a:t> </a:t>
            </a:r>
            <a:r>
              <a:rPr lang="en-US" sz="4000" err="1"/>
              <a:t>volado</a:t>
            </a:r>
            <a:r>
              <a:rPr lang="en-US" sz="4000"/>
              <a:t> al hospital.   </a:t>
            </a:r>
          </a:p>
          <a:p>
            <a:pPr marL="0" indent="0">
              <a:buNone/>
            </a:pPr>
            <a:endParaRPr lang="en-US" sz="4200"/>
          </a:p>
          <a:p>
            <a:pPr marL="0" indent="0">
              <a:buNone/>
            </a:pPr>
            <a:r>
              <a:rPr lang="en-US" sz="4200"/>
              <a:t>Al hospital, Groucho </a:t>
            </a:r>
            <a:r>
              <a:rPr lang="en-US" sz="4200" err="1"/>
              <a:t>vio</a:t>
            </a:r>
            <a:r>
              <a:rPr lang="en-US" sz="4200"/>
              <a:t> un </a:t>
            </a:r>
            <a:r>
              <a:rPr lang="en-US" sz="4200" err="1"/>
              <a:t>incendio</a:t>
            </a:r>
            <a:r>
              <a:rPr lang="en-US" sz="4200"/>
              <a:t> </a:t>
            </a:r>
            <a:r>
              <a:rPr lang="en-US" sz="4200" err="1"/>
              <a:t>grande</a:t>
            </a:r>
            <a:r>
              <a:rPr lang="en-US" sz="4200"/>
              <a:t> y </a:t>
            </a:r>
            <a:r>
              <a:rPr lang="en-US" sz="4200" err="1"/>
              <a:t>oyó</a:t>
            </a:r>
            <a:r>
              <a:rPr lang="en-US" sz="4200"/>
              <a:t> </a:t>
            </a:r>
            <a:r>
              <a:rPr lang="en-US" sz="4200" err="1"/>
              <a:t>gritos</a:t>
            </a:r>
            <a:r>
              <a:rPr lang="en-US" sz="4200"/>
              <a:t>.  Groucho </a:t>
            </a:r>
            <a:r>
              <a:rPr lang="en-US" sz="4200" err="1"/>
              <a:t>subió</a:t>
            </a:r>
            <a:r>
              <a:rPr lang="en-US" sz="4200"/>
              <a:t> las </a:t>
            </a:r>
            <a:r>
              <a:rPr lang="en-US" sz="4200" err="1"/>
              <a:t>escaleras</a:t>
            </a:r>
            <a:r>
              <a:rPr lang="en-US" sz="4200"/>
              <a:t> de </a:t>
            </a:r>
            <a:r>
              <a:rPr lang="en-US" sz="4200" err="1"/>
              <a:t>prisa</a:t>
            </a:r>
            <a:r>
              <a:rPr lang="en-US" sz="4200"/>
              <a:t> y </a:t>
            </a:r>
            <a:r>
              <a:rPr lang="en-US" sz="4200" err="1"/>
              <a:t>encontró</a:t>
            </a:r>
            <a:r>
              <a:rPr lang="en-US" sz="4200"/>
              <a:t> un </a:t>
            </a:r>
            <a:r>
              <a:rPr lang="en-US" sz="4200" err="1"/>
              <a:t>gallo</a:t>
            </a:r>
            <a:r>
              <a:rPr lang="en-US" sz="4200"/>
              <a:t> </a:t>
            </a:r>
            <a:r>
              <a:rPr lang="en-US" sz="4200" err="1"/>
              <a:t>en</a:t>
            </a:r>
            <a:r>
              <a:rPr lang="en-US" sz="4200"/>
              <a:t> una </a:t>
            </a:r>
            <a:r>
              <a:rPr lang="en-US" sz="4200" err="1"/>
              <a:t>silla</a:t>
            </a:r>
            <a:r>
              <a:rPr lang="en-US" sz="4200"/>
              <a:t> de </a:t>
            </a:r>
            <a:r>
              <a:rPr lang="en-US" sz="4200" err="1"/>
              <a:t>ruedas</a:t>
            </a:r>
            <a:r>
              <a:rPr lang="en-US" sz="4200"/>
              <a:t>.  El </a:t>
            </a:r>
            <a:r>
              <a:rPr lang="en-US" sz="4200" err="1"/>
              <a:t>gallo</a:t>
            </a:r>
            <a:r>
              <a:rPr lang="en-US" sz="4200"/>
              <a:t> </a:t>
            </a:r>
            <a:r>
              <a:rPr lang="en-US" sz="4200" err="1"/>
              <a:t>gritó</a:t>
            </a:r>
            <a:r>
              <a:rPr lang="en-US" sz="4200"/>
              <a:t>, Socorro, Socorro!  El </a:t>
            </a:r>
            <a:r>
              <a:rPr lang="en-US" sz="4200" err="1"/>
              <a:t>gallo</a:t>
            </a:r>
            <a:r>
              <a:rPr lang="en-US" sz="4200"/>
              <a:t> se </a:t>
            </a:r>
            <a:r>
              <a:rPr lang="en-US" sz="4200" err="1"/>
              <a:t>llamaba</a:t>
            </a:r>
            <a:r>
              <a:rPr lang="en-US" sz="4200"/>
              <a:t> “Guido.”  Groucho </a:t>
            </a:r>
            <a:r>
              <a:rPr lang="en-US" sz="4200" err="1"/>
              <a:t>agarró</a:t>
            </a:r>
            <a:r>
              <a:rPr lang="en-US" sz="4200"/>
              <a:t> a Guido y </a:t>
            </a:r>
            <a:r>
              <a:rPr lang="en-US" sz="4200" err="1"/>
              <a:t>ellos</a:t>
            </a:r>
            <a:r>
              <a:rPr lang="en-US" sz="4200"/>
              <a:t> </a:t>
            </a:r>
            <a:r>
              <a:rPr lang="en-US" sz="4200" err="1"/>
              <a:t>saltaron</a:t>
            </a:r>
            <a:r>
              <a:rPr lang="en-US" sz="4200"/>
              <a:t> por la </a:t>
            </a:r>
            <a:r>
              <a:rPr lang="en-US" sz="4200" err="1"/>
              <a:t>ventana</a:t>
            </a:r>
            <a:r>
              <a:rPr lang="en-US" sz="4200"/>
              <a:t> y se </a:t>
            </a:r>
            <a:r>
              <a:rPr lang="en-US" sz="4200" err="1"/>
              <a:t>cayeron</a:t>
            </a:r>
            <a:r>
              <a:rPr lang="en-US" sz="4200"/>
              <a:t> al </a:t>
            </a:r>
            <a:r>
              <a:rPr lang="en-US" sz="4200" err="1"/>
              <a:t>suelo</a:t>
            </a:r>
            <a:r>
              <a:rPr lang="en-US" sz="4200"/>
              <a:t>.</a:t>
            </a:r>
          </a:p>
          <a:p>
            <a:endParaRPr lang="en-US" sz="4200"/>
          </a:p>
          <a:p>
            <a:pPr marL="0" indent="0">
              <a:buNone/>
            </a:pPr>
            <a:r>
              <a:rPr lang="en-US" sz="4200" err="1"/>
              <a:t>Cuando</a:t>
            </a:r>
            <a:r>
              <a:rPr lang="en-US" sz="4200"/>
              <a:t> Guido Y Groucho se </a:t>
            </a:r>
            <a:r>
              <a:rPr lang="en-US" sz="4200" err="1"/>
              <a:t>cayeron</a:t>
            </a:r>
            <a:r>
              <a:rPr lang="en-US" sz="4200"/>
              <a:t> al </a:t>
            </a:r>
            <a:r>
              <a:rPr lang="en-US" sz="4200" err="1"/>
              <a:t>suelo</a:t>
            </a:r>
            <a:r>
              <a:rPr lang="en-US" sz="4200"/>
              <a:t>, de </a:t>
            </a:r>
            <a:r>
              <a:rPr lang="en-US" sz="4200" err="1"/>
              <a:t>repente</a:t>
            </a:r>
            <a:r>
              <a:rPr lang="en-US" sz="4200"/>
              <a:t> </a:t>
            </a:r>
            <a:r>
              <a:rPr lang="en-US" sz="4200" err="1"/>
              <a:t>occurió</a:t>
            </a:r>
            <a:r>
              <a:rPr lang="en-US" sz="4200"/>
              <a:t> una </a:t>
            </a:r>
            <a:r>
              <a:rPr lang="en-US" sz="4200" err="1"/>
              <a:t>explosión</a:t>
            </a:r>
            <a:r>
              <a:rPr lang="en-US" sz="4200"/>
              <a:t> </a:t>
            </a:r>
            <a:r>
              <a:rPr lang="en-US" sz="4200" err="1"/>
              <a:t>en</a:t>
            </a:r>
            <a:r>
              <a:rPr lang="en-US" sz="4200"/>
              <a:t> el hospital.  Guido </a:t>
            </a:r>
            <a:r>
              <a:rPr lang="en-US" sz="4200" err="1"/>
              <a:t>gritó</a:t>
            </a:r>
            <a:r>
              <a:rPr lang="en-US" sz="4200"/>
              <a:t>, “Groucho </a:t>
            </a:r>
            <a:r>
              <a:rPr lang="en-US" sz="4200" err="1"/>
              <a:t>eres</a:t>
            </a:r>
            <a:r>
              <a:rPr lang="en-US" sz="4200"/>
              <a:t> un </a:t>
            </a:r>
            <a:r>
              <a:rPr lang="en-US" sz="4200" err="1"/>
              <a:t>heroe</a:t>
            </a:r>
            <a:r>
              <a:rPr lang="en-US" sz="4200"/>
              <a:t>, me </a:t>
            </a:r>
            <a:r>
              <a:rPr lang="en-US" sz="4200" err="1"/>
              <a:t>salvaste</a:t>
            </a:r>
            <a:r>
              <a:rPr lang="en-US" sz="4200"/>
              <a:t>!”  </a:t>
            </a:r>
            <a:r>
              <a:rPr lang="en-US" sz="4200" err="1"/>
              <a:t>Después</a:t>
            </a:r>
            <a:r>
              <a:rPr lang="en-US" sz="4200"/>
              <a:t>, los </a:t>
            </a:r>
            <a:r>
              <a:rPr lang="en-US" sz="4200" err="1"/>
              <a:t>bomberos</a:t>
            </a:r>
            <a:r>
              <a:rPr lang="en-US" sz="4200"/>
              <a:t> </a:t>
            </a:r>
            <a:r>
              <a:rPr lang="en-US" sz="4200" err="1"/>
              <a:t>condujeron</a:t>
            </a:r>
            <a:r>
              <a:rPr lang="en-US" sz="4200"/>
              <a:t> de </a:t>
            </a:r>
            <a:r>
              <a:rPr lang="en-US" sz="4200" err="1"/>
              <a:t>prisa</a:t>
            </a:r>
            <a:r>
              <a:rPr lang="en-US" sz="4200"/>
              <a:t> al </a:t>
            </a:r>
            <a:r>
              <a:rPr lang="en-US" sz="4200" err="1"/>
              <a:t>incendio</a:t>
            </a:r>
            <a:r>
              <a:rPr lang="en-US" sz="4200"/>
              <a:t> y </a:t>
            </a:r>
            <a:r>
              <a:rPr lang="en-US" sz="4200" err="1"/>
              <a:t>apagaron</a:t>
            </a:r>
            <a:r>
              <a:rPr lang="en-US" sz="4200"/>
              <a:t> el </a:t>
            </a:r>
            <a:r>
              <a:rPr lang="en-US" sz="4200" err="1"/>
              <a:t>incendio</a:t>
            </a:r>
            <a:r>
              <a:rPr lang="en-US" sz="4200"/>
              <a:t>.  Un </a:t>
            </a:r>
            <a:r>
              <a:rPr lang="en-US" sz="4200" err="1"/>
              <a:t>bombero</a:t>
            </a:r>
            <a:r>
              <a:rPr lang="en-US" sz="4200"/>
              <a:t>, que se </a:t>
            </a:r>
            <a:r>
              <a:rPr lang="en-US" sz="4200" err="1"/>
              <a:t>llamaba</a:t>
            </a:r>
            <a:r>
              <a:rPr lang="en-US" sz="4200"/>
              <a:t> Eduardo </a:t>
            </a:r>
            <a:r>
              <a:rPr lang="en-US" sz="4200" err="1"/>
              <a:t>corrió</a:t>
            </a:r>
            <a:r>
              <a:rPr lang="en-US" sz="4200"/>
              <a:t> </a:t>
            </a:r>
            <a:r>
              <a:rPr lang="en-US" sz="4200" err="1"/>
              <a:t>en</a:t>
            </a:r>
            <a:r>
              <a:rPr lang="en-US" sz="4200"/>
              <a:t> el hospital, </a:t>
            </a:r>
            <a:r>
              <a:rPr lang="en-US" sz="4200" err="1"/>
              <a:t>subió</a:t>
            </a:r>
            <a:r>
              <a:rPr lang="en-US" sz="4200"/>
              <a:t> las </a:t>
            </a:r>
            <a:r>
              <a:rPr lang="en-US" sz="4200" err="1"/>
              <a:t>escaleras</a:t>
            </a:r>
            <a:r>
              <a:rPr lang="en-US" sz="4200"/>
              <a:t>, y </a:t>
            </a:r>
            <a:r>
              <a:rPr lang="en-US" sz="4200" err="1"/>
              <a:t>salvó</a:t>
            </a:r>
            <a:r>
              <a:rPr lang="en-US" sz="4200"/>
              <a:t> a los </a:t>
            </a:r>
            <a:r>
              <a:rPr lang="en-US" sz="4200" err="1"/>
              <a:t>otros</a:t>
            </a:r>
            <a:r>
              <a:rPr lang="en-US" sz="4200"/>
              <a:t> </a:t>
            </a:r>
            <a:r>
              <a:rPr lang="en-US" sz="4200" err="1"/>
              <a:t>heridos</a:t>
            </a:r>
            <a:r>
              <a:rPr lang="en-US" sz="4200"/>
              <a:t>.   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19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227</Words>
  <Application>Microsoft Office PowerPoint</Application>
  <PresentationFormat>Widescreen</PresentationFormat>
  <Paragraphs>21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TPRS Día 3</vt:lpstr>
      <vt:lpstr>TPRS Day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TPRS Día 3</dc:title>
  <dc:creator>Sarah Bowers</dc:creator>
  <cp:lastModifiedBy>Sarah Bowers</cp:lastModifiedBy>
  <cp:revision>2</cp:revision>
  <dcterms:created xsi:type="dcterms:W3CDTF">2021-10-26T15:37:10Z</dcterms:created>
  <dcterms:modified xsi:type="dcterms:W3CDTF">2021-10-26T15:39:45Z</dcterms:modified>
</cp:coreProperties>
</file>