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1"/>
  </p:notesMasterIdLst>
  <p:sldIdLst>
    <p:sldId id="282" r:id="rId5"/>
    <p:sldId id="284" r:id="rId6"/>
    <p:sldId id="298" r:id="rId7"/>
    <p:sldId id="283" r:id="rId8"/>
    <p:sldId id="285" r:id="rId9"/>
    <p:sldId id="300" r:id="rId10"/>
    <p:sldId id="286" r:id="rId11"/>
    <p:sldId id="287" r:id="rId12"/>
    <p:sldId id="288" r:id="rId13"/>
    <p:sldId id="301" r:id="rId14"/>
    <p:sldId id="272" r:id="rId15"/>
    <p:sldId id="276" r:id="rId16"/>
    <p:sldId id="273" r:id="rId17"/>
    <p:sldId id="281" r:id="rId18"/>
    <p:sldId id="277" r:id="rId19"/>
    <p:sldId id="274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61078"/>
    <a:srgbClr val="00CCFF"/>
    <a:srgbClr val="11DFFB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22" autoAdjust="0"/>
    <p:restoredTop sz="94660"/>
  </p:normalViewPr>
  <p:slideViewPr>
    <p:cSldViewPr>
      <p:cViewPr varScale="1">
        <p:scale>
          <a:sx n="62" d="100"/>
          <a:sy n="62" d="100"/>
        </p:scale>
        <p:origin x="1388" y="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Bowers" userId="087f6c21-3676-4c5b-bd1f-21e9447cfcd6" providerId="ADAL" clId="{DDD38C59-0E18-41CF-B2AB-C1929C44C113}"/>
    <pc:docChg chg="undo custSel addSld delSld modSld modNotesMaster">
      <pc:chgData name="Sarah Bowers" userId="087f6c21-3676-4c5b-bd1f-21e9447cfcd6" providerId="ADAL" clId="{DDD38C59-0E18-41CF-B2AB-C1929C44C113}" dt="2022-08-11T16:36:13.197" v="81" actId="47"/>
      <pc:docMkLst>
        <pc:docMk/>
      </pc:docMkLst>
      <pc:sldChg chg="add del">
        <pc:chgData name="Sarah Bowers" userId="087f6c21-3676-4c5b-bd1f-21e9447cfcd6" providerId="ADAL" clId="{DDD38C59-0E18-41CF-B2AB-C1929C44C113}" dt="2022-08-11T16:36:13.197" v="81" actId="47"/>
        <pc:sldMkLst>
          <pc:docMk/>
          <pc:sldMk cId="0" sldId="298"/>
        </pc:sldMkLst>
      </pc:sldChg>
      <pc:sldChg chg="add del">
        <pc:chgData name="Sarah Bowers" userId="087f6c21-3676-4c5b-bd1f-21e9447cfcd6" providerId="ADAL" clId="{DDD38C59-0E18-41CF-B2AB-C1929C44C113}" dt="2022-08-11T16:36:12.513" v="80"/>
        <pc:sldMkLst>
          <pc:docMk/>
          <pc:sldMk cId="0" sldId="300"/>
        </pc:sldMkLst>
      </pc:sldChg>
      <pc:sldChg chg="addSp modSp new mod">
        <pc:chgData name="Sarah Bowers" userId="087f6c21-3676-4c5b-bd1f-21e9447cfcd6" providerId="ADAL" clId="{DDD38C59-0E18-41CF-B2AB-C1929C44C113}" dt="2022-08-11T15:49:48.881" v="75" actId="1076"/>
        <pc:sldMkLst>
          <pc:docMk/>
          <pc:sldMk cId="2392223030" sldId="301"/>
        </pc:sldMkLst>
        <pc:spChg chg="mod">
          <ac:chgData name="Sarah Bowers" userId="087f6c21-3676-4c5b-bd1f-21e9447cfcd6" providerId="ADAL" clId="{DDD38C59-0E18-41CF-B2AB-C1929C44C113}" dt="2022-08-11T15:47:07.810" v="22" actId="20577"/>
          <ac:spMkLst>
            <pc:docMk/>
            <pc:sldMk cId="2392223030" sldId="301"/>
            <ac:spMk id="2" creationId="{DA5D8021-9144-4075-B5AF-C9AE9366D8E4}"/>
          </ac:spMkLst>
        </pc:spChg>
        <pc:spChg chg="mod">
          <ac:chgData name="Sarah Bowers" userId="087f6c21-3676-4c5b-bd1f-21e9447cfcd6" providerId="ADAL" clId="{DDD38C59-0E18-41CF-B2AB-C1929C44C113}" dt="2022-08-11T15:47:55.197" v="66" actId="115"/>
          <ac:spMkLst>
            <pc:docMk/>
            <pc:sldMk cId="2392223030" sldId="301"/>
            <ac:spMk id="3" creationId="{5FDF34FD-C98B-4FA8-8A46-C08377B9E7FB}"/>
          </ac:spMkLst>
        </pc:spChg>
        <pc:spChg chg="add mod">
          <ac:chgData name="Sarah Bowers" userId="087f6c21-3676-4c5b-bd1f-21e9447cfcd6" providerId="ADAL" clId="{DDD38C59-0E18-41CF-B2AB-C1929C44C113}" dt="2022-08-11T15:49:06.702" v="69" actId="962"/>
          <ac:spMkLst>
            <pc:docMk/>
            <pc:sldMk cId="2392223030" sldId="301"/>
            <ac:spMk id="6" creationId="{C9AC2430-444F-4B42-B993-634664241F7F}"/>
          </ac:spMkLst>
        </pc:spChg>
        <pc:picChg chg="add mod modCrop">
          <ac:chgData name="Sarah Bowers" userId="087f6c21-3676-4c5b-bd1f-21e9447cfcd6" providerId="ADAL" clId="{DDD38C59-0E18-41CF-B2AB-C1929C44C113}" dt="2022-08-11T15:49:48.881" v="75" actId="1076"/>
          <ac:picMkLst>
            <pc:docMk/>
            <pc:sldMk cId="2392223030" sldId="301"/>
            <ac:picMk id="5" creationId="{415FC9D2-42B3-4A43-A183-B09EE92BB64E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721FD07-8434-414A-9076-3336F804549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039B00-0992-4311-ABEF-536709D4EFD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B5AADE3-135B-47DB-9108-FFC2D1039A70}" type="datetimeFigureOut">
              <a:rPr lang="en-US"/>
              <a:pPr>
                <a:defRPr/>
              </a:pPr>
              <a:t>8/11/2022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87239DCA-0DED-441B-8BD4-8F1278320E0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34CA0C1-FF88-4FA8-8A2C-B03A821A42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233F7A-BC11-4616-802C-F1F2B9BEC8B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104EB7-64F1-4C9E-B05C-EFBE3402483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5952788-C92C-4A4A-9D7C-995F6A0E8B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>
            <a:extLst>
              <a:ext uri="{FF2B5EF4-FFF2-40B4-BE49-F238E27FC236}">
                <a16:creationId xmlns:a16="http://schemas.microsoft.com/office/drawing/2014/main" id="{4F5F50AA-FC4F-4C75-B755-327197F2FD8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>
            <a:extLst>
              <a:ext uri="{FF2B5EF4-FFF2-40B4-BE49-F238E27FC236}">
                <a16:creationId xmlns:a16="http://schemas.microsoft.com/office/drawing/2014/main" id="{8EC792E5-6ED7-456E-905F-CCEA4CAC783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id="{342272D7-BD8A-4716-A845-419FD57226F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ADBE8EF-3ABC-413A-9E51-417FE706EF03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>
            <a:extLst>
              <a:ext uri="{FF2B5EF4-FFF2-40B4-BE49-F238E27FC236}">
                <a16:creationId xmlns:a16="http://schemas.microsoft.com/office/drawing/2014/main" id="{5E8DA581-1D18-416A-B012-3F302C0AFA1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>
            <a:extLst>
              <a:ext uri="{FF2B5EF4-FFF2-40B4-BE49-F238E27FC236}">
                <a16:creationId xmlns:a16="http://schemas.microsoft.com/office/drawing/2014/main" id="{FE8913F8-E41A-4E0B-B3A6-ADCC0C7DB0C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8676" name="Slide Number Placeholder 3">
            <a:extLst>
              <a:ext uri="{FF2B5EF4-FFF2-40B4-BE49-F238E27FC236}">
                <a16:creationId xmlns:a16="http://schemas.microsoft.com/office/drawing/2014/main" id="{D5022C3F-ABF4-4A0E-8F2E-68E4893FBD7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6E0035D-ADF2-46B7-99E3-779629FAB4A9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4F8EB6F4-3529-474A-A553-EF74ACF27D0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79D352F1-1771-4CDB-A66B-434EBF86BB8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93959E14-2BE0-4069-80DE-FCDA1B1E19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A4D096-DD54-40AF-A394-92A3C1F1E588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>
            <a:extLst>
              <a:ext uri="{FF2B5EF4-FFF2-40B4-BE49-F238E27FC236}">
                <a16:creationId xmlns:a16="http://schemas.microsoft.com/office/drawing/2014/main" id="{E3A06C13-FB60-47C1-B294-F62D64D93D9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>
            <a:extLst>
              <a:ext uri="{FF2B5EF4-FFF2-40B4-BE49-F238E27FC236}">
                <a16:creationId xmlns:a16="http://schemas.microsoft.com/office/drawing/2014/main" id="{D9A9DF6E-052E-446B-8E9E-095B17F73B5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/>
              <a:t>Ma and Pa ending words are usually masculine</a:t>
            </a:r>
          </a:p>
        </p:txBody>
      </p:sp>
      <p:sp>
        <p:nvSpPr>
          <p:cNvPr id="33796" name="Slide Number Placeholder 3">
            <a:extLst>
              <a:ext uri="{FF2B5EF4-FFF2-40B4-BE49-F238E27FC236}">
                <a16:creationId xmlns:a16="http://schemas.microsoft.com/office/drawing/2014/main" id="{CC5976E6-9702-423D-B466-584DB07395A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73DABD-C0B7-4576-B786-C3A1C8D50FD9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>
            <a:extLst>
              <a:ext uri="{FF2B5EF4-FFF2-40B4-BE49-F238E27FC236}">
                <a16:creationId xmlns:a16="http://schemas.microsoft.com/office/drawing/2014/main" id="{3B738074-5CE0-4738-9925-BC43ED83A68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>
            <a:extLst>
              <a:ext uri="{FF2B5EF4-FFF2-40B4-BE49-F238E27FC236}">
                <a16:creationId xmlns:a16="http://schemas.microsoft.com/office/drawing/2014/main" id="{9F7D9639-C94C-4010-8DF5-21EA22196C3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C4EE3C92-DC08-46E7-9357-44A198E7229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9CE72FD-FD29-4948-9852-AACC1C26A54C}" type="slidenum">
              <a:rPr lang="en-US" altLang="en-US" smtClean="0"/>
              <a:pPr>
                <a:spcBef>
                  <a:spcPct val="0"/>
                </a:spcBef>
              </a:pPr>
              <a:t>16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5BD229-E618-440E-B45E-CB4CE6E75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5B5F8-CAAB-4FB9-9422-122D477739DC}" type="datetimeFigureOut">
              <a:rPr lang="en-US"/>
              <a:pPr>
                <a:defRPr/>
              </a:pPr>
              <a:t>8/11/2022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0CCEF4-30D6-4EFB-822A-0929621DC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61F568-C2E4-41CA-AC69-81983DC2B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8E655-861B-415C-99E1-9186DF6BB9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0841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4471DF-EC4A-4DB7-8F89-675D91170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98307-9597-4DE0-874B-3A26E8E430CD}" type="datetimeFigureOut">
              <a:rPr lang="en-US"/>
              <a:pPr>
                <a:defRPr/>
              </a:pPr>
              <a:t>8/11/2022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D08E2-E74C-462E-AE97-FAB489CBB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16A7CC-C45A-4FF7-A03F-262DAE986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521A4-782A-44F4-B9C8-E7ACB4124C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4613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7CF291-9CEA-4918-A986-C5EB038FB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5366F-4E2E-45FB-938C-FCE454D92734}" type="datetimeFigureOut">
              <a:rPr lang="en-US"/>
              <a:pPr>
                <a:defRPr/>
              </a:pPr>
              <a:t>8/11/2022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9977F2-A23C-47AC-AC23-0520A49B6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31A571-F8C4-4D35-8728-AE3029EE7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82157-B752-4152-BAC5-0F8F02009D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35282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DCE13ED-F2AE-4A16-A081-15AD2D84AA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3BAB2B5-9A45-406E-8E0D-77D0933BC4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3D6FD3E-FDDA-4C9E-AB45-C1E4A633DB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59F26-5FB5-456B-865A-831FE1FE16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081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6E8AB7-582D-4BDD-935F-38706ED04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5BCD8-1346-419C-921D-D481D40454B8}" type="datetimeFigureOut">
              <a:rPr lang="en-US"/>
              <a:pPr>
                <a:defRPr/>
              </a:pPr>
              <a:t>8/11/2022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01590C-F038-445C-AE52-35F3CC99F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81B42B-5447-4A6A-81EE-83500AFF5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0ECEC-0E2F-4864-AB1F-9A2DB2BA11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0309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E3EB35-7443-47ED-867C-C4F2A17D5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C2460-DA30-4D34-B03B-D12493E82CBF}" type="datetimeFigureOut">
              <a:rPr lang="en-US"/>
              <a:pPr>
                <a:defRPr/>
              </a:pPr>
              <a:t>8/11/2022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315024-A514-485C-9AF8-85523A934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DF42E9-AE7D-4B61-9DF5-8D46D4F49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5F0E7-712B-4F4C-9963-8044816582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7336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339D82A-8B61-4CAA-AD78-4E52A46C3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BB5D3-909B-4E5B-B6D2-38949DF666CE}" type="datetimeFigureOut">
              <a:rPr lang="en-US"/>
              <a:pPr>
                <a:defRPr/>
              </a:pPr>
              <a:t>8/11/2022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258F647-7DDA-4D25-AD39-228D02266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BAD5EAE-70A7-4D5C-B673-B73B98B99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B0B64-45CC-4451-9484-F5455172C4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3722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6C3BA88-5383-4A6E-96BD-4C8319980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17B80-4D55-4C28-9690-A39E9272856D}" type="datetimeFigureOut">
              <a:rPr lang="en-US"/>
              <a:pPr>
                <a:defRPr/>
              </a:pPr>
              <a:t>8/11/2022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31A5312-D510-480A-A9FC-150916034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9ED0801-804F-47E8-8A2F-1623AF70B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E5332-FB62-4C15-9C79-226D6C9D18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0191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5B208CD-B32D-4F74-AE2C-0669FED8A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DD261-E96D-44D2-978E-F3E611E04914}" type="datetimeFigureOut">
              <a:rPr lang="en-US"/>
              <a:pPr>
                <a:defRPr/>
              </a:pPr>
              <a:t>8/11/2022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E8920FB-31E9-41CF-A7C1-E61EB2160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D69C981-1811-4F0B-B085-6ADA5752F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9833C-3701-40DD-97F7-BF4ECEDE5F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9816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21B95F5-33DA-426E-9646-EAC66B4B2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424CD-8DE3-4179-982F-0EF8B9F0860A}" type="datetimeFigureOut">
              <a:rPr lang="en-US"/>
              <a:pPr>
                <a:defRPr/>
              </a:pPr>
              <a:t>8/11/2022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F36E6D1-8C43-4658-97CB-85F3A18D4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91D087B-0CB7-4106-A169-7B496406B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2E146-1892-4BF1-8607-9188425661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9079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241C920-0BB0-43E9-89F9-FAF48A9E7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381D1-C381-4CC0-A147-4E4B32E6A6DD}" type="datetimeFigureOut">
              <a:rPr lang="en-US"/>
              <a:pPr>
                <a:defRPr/>
              </a:pPr>
              <a:t>8/11/2022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538ED29-ECEF-48DC-ABE0-3AA4A4306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A29B9FD-59C2-4354-B459-97DF06386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DAF2C-3873-4D6C-81EF-97D80BFA65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1136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42DD0B-C826-4DB7-A208-1C3706F48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3E33D-9D03-4FAA-944F-7F1FBBA03EE4}" type="datetimeFigureOut">
              <a:rPr lang="en-US"/>
              <a:pPr>
                <a:defRPr/>
              </a:pPr>
              <a:t>8/11/2022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87FBBD7-4665-4522-BB81-863D7C134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359284D-B6AB-45F7-98E3-5D2A2A31C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62DA8-DDC7-4708-A990-4767C86013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0575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C9243106-9114-4859-8AA7-CD65232F3AE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B5E77ED2-ECC3-45F5-BC96-BA8529679FC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F6EB8-60AA-4E29-B289-C2D9FC73D6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972616C-E42F-4976-B4A3-0342BD2E230D}" type="datetimeFigureOut">
              <a:rPr lang="en-US"/>
              <a:pPr>
                <a:defRPr/>
              </a:pPr>
              <a:t>8/11/2022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E673E0-4B6E-46F6-A935-EB12EC9213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6FDCE0-31C1-4E60-A4FF-4593FB502E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993EEA0-46FC-49A3-937F-2C45EC768A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  <p:sldLayoutId id="214748386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lapizearte.wordpress.com/2013/10/13/feliz-feliz-cumpleanos/" TargetMode="External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-nd/3.0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9j1ueJ_XdFM?feature=oembed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IKznbHvPFwc?feature=oembed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767E7A46-7F28-4752-8AEE-FAA28AB14E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6200"/>
            <a:ext cx="8964613" cy="5924550"/>
          </a:xfrm>
        </p:spPr>
        <p:txBody>
          <a:bodyPr/>
          <a:lstStyle/>
          <a:p>
            <a:br>
              <a:rPr lang="en-US" altLang="en-US" sz="7200" dirty="0"/>
            </a:br>
            <a:br>
              <a:rPr lang="en-US" altLang="en-US" sz="7200" dirty="0"/>
            </a:br>
            <a:r>
              <a:rPr lang="en-US" altLang="en-US" sz="7200" dirty="0">
                <a:solidFill>
                  <a:srgbClr val="FF0000"/>
                </a:solidFill>
              </a:rPr>
              <a:t>Warm up</a:t>
            </a:r>
            <a:br>
              <a:rPr lang="en-US" altLang="en-US" sz="7200" dirty="0"/>
            </a:br>
            <a:r>
              <a:rPr lang="en-US" altLang="en-US" sz="6000" dirty="0"/>
              <a:t>Answer in Spanish:</a:t>
            </a:r>
            <a:br>
              <a:rPr lang="en-US" altLang="en-US" sz="6000" dirty="0"/>
            </a:br>
            <a:r>
              <a:rPr lang="en-US" altLang="en-US" sz="6000" dirty="0"/>
              <a:t>¿</a:t>
            </a:r>
            <a:r>
              <a:rPr lang="en-US" altLang="en-US" sz="6000" dirty="0" err="1"/>
              <a:t>Qué</a:t>
            </a:r>
            <a:r>
              <a:rPr lang="en-US" altLang="en-US" sz="6000" dirty="0"/>
              <a:t> día es hoy?</a:t>
            </a:r>
            <a:br>
              <a:rPr lang="es-CO" altLang="en-US" dirty="0"/>
            </a:br>
            <a:br>
              <a:rPr lang="en-US" altLang="en-US" sz="4800" dirty="0"/>
            </a:br>
            <a:br>
              <a:rPr lang="en-US" altLang="en-US" dirty="0"/>
            </a:br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D8021-9144-4075-B5AF-C9AE9366D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¿</a:t>
            </a:r>
            <a:r>
              <a:rPr lang="en-US" dirty="0" err="1"/>
              <a:t>Cuándo</a:t>
            </a:r>
            <a:r>
              <a:rPr lang="en-US" dirty="0"/>
              <a:t> es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cumpleaños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DF34FD-C98B-4FA8-8A46-C08377B9E7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 </a:t>
            </a:r>
            <a:r>
              <a:rPr lang="en-US" dirty="0" err="1"/>
              <a:t>cumpleaños</a:t>
            </a:r>
            <a:r>
              <a:rPr lang="en-US" dirty="0"/>
              <a:t> es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u="sng" dirty="0"/>
              <a:t>_#_</a:t>
            </a:r>
            <a:r>
              <a:rPr lang="en-US" dirty="0"/>
              <a:t> de _</a:t>
            </a:r>
            <a:r>
              <a:rPr lang="en-US" u="sng" dirty="0" err="1"/>
              <a:t>mes</a:t>
            </a:r>
            <a:r>
              <a:rPr lang="en-US" dirty="0"/>
              <a:t>_</a:t>
            </a:r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415FC9D2-42B3-4A43-A183-B09EE92BB64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9515" t="7778" r="5942" b="17778"/>
          <a:stretch/>
        </p:blipFill>
        <p:spPr>
          <a:xfrm>
            <a:off x="2362200" y="2661866"/>
            <a:ext cx="4191000" cy="395488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9AC2430-444F-4B42-B993-634664241F7F}"/>
              </a:ext>
            </a:extLst>
          </p:cNvPr>
          <p:cNvSpPr txBox="1"/>
          <p:nvPr/>
        </p:nvSpPr>
        <p:spPr>
          <a:xfrm>
            <a:off x="1372311" y="6858000"/>
            <a:ext cx="63993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s://lapizearte.wordpress.com/2013/10/13/feliz-feliz-cumpleanos/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-nc-nd/3.0/"/>
              </a:rPr>
              <a:t>CC BY-NC-ND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23922230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148B8-9D02-4423-956D-03BF3E551FFF}"/>
              </a:ext>
            </a:extLst>
          </p:cNvPr>
          <p:cNvSpPr>
            <a:spLocks noGrp="1"/>
          </p:cNvSpPr>
          <p:nvPr>
            <p:ph type="title" sz="quarter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b="1" dirty="0"/>
              <a:t>¿</a:t>
            </a:r>
            <a:r>
              <a:rPr lang="en-US" b="1" dirty="0"/>
              <a:t>Singular o Plural? </a:t>
            </a:r>
            <a:br>
              <a:rPr lang="en-US" b="1" dirty="0"/>
            </a:br>
            <a:r>
              <a:rPr lang="en-US" b="1" dirty="0"/>
              <a:t>¿</a:t>
            </a:r>
            <a:r>
              <a:rPr lang="en-US" b="1" dirty="0" err="1"/>
              <a:t>Femenino</a:t>
            </a:r>
            <a:r>
              <a:rPr lang="en-US" b="1" dirty="0"/>
              <a:t> o </a:t>
            </a:r>
            <a:r>
              <a:rPr lang="en-US" b="1" dirty="0" err="1"/>
              <a:t>Masculino</a:t>
            </a:r>
            <a:r>
              <a:rPr lang="en-US" b="1" dirty="0"/>
              <a:t>?</a:t>
            </a: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562D9480-15FA-46F9-ACFD-627CC1EA115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82000" cy="4953000"/>
          </a:xfrm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es-ES" altLang="en-US"/>
              <a:t>In Spanish all nouns have </a:t>
            </a:r>
            <a:r>
              <a:rPr lang="es-ES" altLang="en-US" b="1">
                <a:solidFill>
                  <a:srgbClr val="FF0000"/>
                </a:solidFill>
              </a:rPr>
              <a:t>GENDER</a:t>
            </a:r>
            <a:r>
              <a:rPr lang="es-ES" altLang="en-US"/>
              <a:t>. Which means that they can be </a:t>
            </a:r>
            <a:r>
              <a:rPr lang="es-ES" altLang="en-US" b="1"/>
              <a:t>Femenine</a:t>
            </a:r>
            <a:r>
              <a:rPr lang="es-ES" altLang="en-US"/>
              <a:t> or </a:t>
            </a:r>
            <a:r>
              <a:rPr lang="es-ES" altLang="en-US" b="1"/>
              <a:t>Masculine.</a:t>
            </a:r>
          </a:p>
          <a:p>
            <a:pPr lvl="1" eaLnBrk="1" hangingPunct="1"/>
            <a:r>
              <a:rPr lang="es-ES" altLang="en-US"/>
              <a:t>Ex: </a:t>
            </a:r>
            <a:r>
              <a:rPr lang="es-ES" altLang="en-US" b="1"/>
              <a:t>La</a:t>
            </a:r>
            <a:r>
              <a:rPr lang="es-ES" altLang="en-US"/>
              <a:t> cas</a:t>
            </a:r>
            <a:r>
              <a:rPr lang="es-ES" altLang="en-US" b="1"/>
              <a:t>a</a:t>
            </a:r>
            <a:r>
              <a:rPr lang="es-ES" altLang="en-US"/>
              <a:t>, </a:t>
            </a:r>
            <a:r>
              <a:rPr lang="es-ES" altLang="en-US" b="1"/>
              <a:t>El</a:t>
            </a:r>
            <a:r>
              <a:rPr lang="es-ES" altLang="en-US"/>
              <a:t> árbo</a:t>
            </a:r>
            <a:r>
              <a:rPr lang="es-ES" altLang="en-US" b="1"/>
              <a:t>l</a:t>
            </a:r>
            <a:r>
              <a:rPr lang="es-ES" altLang="en-US"/>
              <a:t>, </a:t>
            </a:r>
            <a:r>
              <a:rPr lang="es-ES" altLang="en-US" b="1"/>
              <a:t>El</a:t>
            </a:r>
            <a:r>
              <a:rPr lang="es-ES" altLang="en-US"/>
              <a:t> toro, </a:t>
            </a:r>
            <a:r>
              <a:rPr lang="es-ES" altLang="en-US" b="1"/>
              <a:t>La</a:t>
            </a:r>
            <a:r>
              <a:rPr lang="es-ES" altLang="en-US"/>
              <a:t> vaca.</a:t>
            </a:r>
          </a:p>
          <a:p>
            <a:pPr eaLnBrk="1" hangingPunct="1"/>
            <a:r>
              <a:rPr lang="es-ES" altLang="en-US"/>
              <a:t>Letters of the alphabet are always </a:t>
            </a:r>
            <a:r>
              <a:rPr lang="es-ES" altLang="en-US" b="1"/>
              <a:t>femenine.</a:t>
            </a:r>
          </a:p>
          <a:p>
            <a:pPr eaLnBrk="1" hangingPunct="1"/>
            <a:r>
              <a:rPr lang="es-ES" altLang="en-US"/>
              <a:t>Languages, days of the week, mountains, rivers and oceans are </a:t>
            </a:r>
            <a:r>
              <a:rPr lang="es-ES" altLang="en-US" b="1"/>
              <a:t>masculine</a:t>
            </a:r>
          </a:p>
          <a:p>
            <a:pPr lvl="1" eaLnBrk="1" hangingPunct="1"/>
            <a:r>
              <a:rPr lang="es-ES" altLang="en-US" b="1"/>
              <a:t>el español,  el lunes,  los Andes,  el Nilo</a:t>
            </a:r>
            <a:endParaRPr lang="es-ES" altLang="en-US"/>
          </a:p>
          <a:p>
            <a:pPr eaLnBrk="1" hangingPunct="1">
              <a:buFont typeface="Arial" panose="020B0604020202020204" pitchFamily="34" charset="0"/>
              <a:buNone/>
            </a:pPr>
            <a:endParaRPr lang="es-ES" altLang="en-US" b="1"/>
          </a:p>
          <a:p>
            <a:pPr eaLnBrk="1" hangingPunct="1">
              <a:buFont typeface="Arial" panose="020B0604020202020204" pitchFamily="34" charset="0"/>
              <a:buNone/>
            </a:pPr>
            <a:endParaRPr lang="es-ES" altLang="en-US" b="1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2">
            <a:extLst>
              <a:ext uri="{FF2B5EF4-FFF2-40B4-BE49-F238E27FC236}">
                <a16:creationId xmlns:a16="http://schemas.microsoft.com/office/drawing/2014/main" id="{0516B443-9DE1-4757-9C4D-159873F58D6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8229600" cy="6019800"/>
          </a:xfrm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es-ES" altLang="en-US" dirty="0" err="1"/>
              <a:t>Some</a:t>
            </a:r>
            <a:r>
              <a:rPr lang="es-ES" altLang="en-US" dirty="0"/>
              <a:t> </a:t>
            </a:r>
            <a:r>
              <a:rPr lang="es-ES" altLang="en-US" dirty="0" err="1"/>
              <a:t>nouns</a:t>
            </a:r>
            <a:r>
              <a:rPr lang="es-ES" altLang="en-US" dirty="0"/>
              <a:t> are </a:t>
            </a:r>
            <a:r>
              <a:rPr lang="es-ES" altLang="en-US" dirty="0" err="1"/>
              <a:t>gender</a:t>
            </a:r>
            <a:r>
              <a:rPr lang="es-ES" altLang="en-US" dirty="0"/>
              <a:t> neutral and </a:t>
            </a:r>
            <a:r>
              <a:rPr lang="es-ES" altLang="en-US" dirty="0" err="1"/>
              <a:t>we</a:t>
            </a:r>
            <a:r>
              <a:rPr lang="es-ES" altLang="en-US" dirty="0"/>
              <a:t> </a:t>
            </a:r>
            <a:r>
              <a:rPr lang="es-ES" altLang="en-US" dirty="0" err="1"/>
              <a:t>know</a:t>
            </a:r>
            <a:r>
              <a:rPr lang="es-ES" altLang="en-US" dirty="0"/>
              <a:t> </a:t>
            </a:r>
            <a:r>
              <a:rPr lang="es-ES" altLang="en-US" dirty="0" err="1"/>
              <a:t>the</a:t>
            </a:r>
            <a:r>
              <a:rPr lang="es-ES" altLang="en-US" dirty="0"/>
              <a:t> </a:t>
            </a:r>
            <a:r>
              <a:rPr lang="es-ES" altLang="en-US" dirty="0" err="1"/>
              <a:t>gender</a:t>
            </a:r>
            <a:r>
              <a:rPr lang="es-ES" altLang="en-US" dirty="0"/>
              <a:t> </a:t>
            </a:r>
            <a:r>
              <a:rPr lang="es-ES" altLang="en-US" dirty="0" err="1"/>
              <a:t>only</a:t>
            </a:r>
            <a:r>
              <a:rPr lang="es-ES" altLang="en-US" dirty="0"/>
              <a:t> </a:t>
            </a:r>
            <a:r>
              <a:rPr lang="es-ES" altLang="en-US" dirty="0" err="1"/>
              <a:t>when</a:t>
            </a:r>
            <a:r>
              <a:rPr lang="es-ES" altLang="en-US" dirty="0"/>
              <a:t> </a:t>
            </a:r>
            <a:r>
              <a:rPr lang="es-ES" altLang="en-US" dirty="0" err="1"/>
              <a:t>we</a:t>
            </a:r>
            <a:r>
              <a:rPr lang="es-ES" altLang="en-US" dirty="0"/>
              <a:t> </a:t>
            </a:r>
            <a:r>
              <a:rPr lang="es-ES" altLang="en-US" dirty="0" err="1"/>
              <a:t>see</a:t>
            </a:r>
            <a:r>
              <a:rPr lang="es-ES" altLang="en-US" dirty="0"/>
              <a:t> </a:t>
            </a:r>
            <a:r>
              <a:rPr lang="es-ES" altLang="en-US" dirty="0" err="1"/>
              <a:t>the</a:t>
            </a:r>
            <a:r>
              <a:rPr lang="es-ES" altLang="en-US" dirty="0"/>
              <a:t> </a:t>
            </a:r>
            <a:r>
              <a:rPr lang="es-ES" altLang="en-US" dirty="0" err="1"/>
              <a:t>article</a:t>
            </a:r>
            <a:r>
              <a:rPr lang="es-ES" altLang="en-US" dirty="0"/>
              <a:t> in </a:t>
            </a:r>
            <a:r>
              <a:rPr lang="es-ES" altLang="en-US" dirty="0" err="1"/>
              <a:t>front</a:t>
            </a:r>
            <a:endParaRPr lang="es-ES" altLang="en-US" dirty="0"/>
          </a:p>
          <a:p>
            <a:pPr lvl="1" eaLnBrk="1" hangingPunct="1"/>
            <a:r>
              <a:rPr lang="es-ES" altLang="en-US" b="1" dirty="0"/>
              <a:t>El/la </a:t>
            </a:r>
            <a:r>
              <a:rPr lang="es-ES" altLang="en-US" dirty="0"/>
              <a:t>estudiante, </a:t>
            </a:r>
            <a:r>
              <a:rPr lang="es-ES" altLang="en-US" b="1" dirty="0"/>
              <a:t>el/la </a:t>
            </a:r>
            <a:r>
              <a:rPr lang="es-ES" altLang="en-US" dirty="0"/>
              <a:t>joven, </a:t>
            </a:r>
            <a:r>
              <a:rPr lang="es-ES" altLang="en-US" b="1" dirty="0"/>
              <a:t>el/la </a:t>
            </a:r>
            <a:r>
              <a:rPr lang="es-ES" altLang="en-US" dirty="0"/>
              <a:t>modelo, </a:t>
            </a:r>
          </a:p>
          <a:p>
            <a:pPr marL="457200" lvl="1" indent="0" eaLnBrk="1" hangingPunct="1">
              <a:buNone/>
            </a:pPr>
            <a:r>
              <a:rPr lang="es-ES" altLang="en-US" b="1" dirty="0"/>
              <a:t>el/la </a:t>
            </a:r>
            <a:r>
              <a:rPr lang="es-ES" altLang="en-US" dirty="0"/>
              <a:t>pianista.</a:t>
            </a:r>
          </a:p>
          <a:p>
            <a:pPr marL="457200" lvl="1" indent="0" eaLnBrk="1" hangingPunct="1">
              <a:buNone/>
            </a:pPr>
            <a:endParaRPr lang="es-ES" altLang="en-US" dirty="0"/>
          </a:p>
          <a:p>
            <a:pPr eaLnBrk="1" hangingPunct="1"/>
            <a:r>
              <a:rPr lang="es-ES" altLang="en-US" dirty="0" err="1"/>
              <a:t>Some</a:t>
            </a:r>
            <a:r>
              <a:rPr lang="es-ES" altLang="en-US" dirty="0"/>
              <a:t> </a:t>
            </a:r>
            <a:r>
              <a:rPr lang="es-ES" altLang="en-US" dirty="0" err="1"/>
              <a:t>nouns</a:t>
            </a:r>
            <a:r>
              <a:rPr lang="es-ES" altLang="en-US" dirty="0"/>
              <a:t> can </a:t>
            </a:r>
            <a:r>
              <a:rPr lang="es-ES" altLang="en-US" dirty="0" err="1"/>
              <a:t>change</a:t>
            </a:r>
            <a:r>
              <a:rPr lang="es-ES" altLang="en-US" dirty="0"/>
              <a:t> </a:t>
            </a:r>
            <a:r>
              <a:rPr lang="es-ES" altLang="en-US" dirty="0" err="1"/>
              <a:t>meaning</a:t>
            </a:r>
            <a:r>
              <a:rPr lang="es-ES" altLang="en-US" dirty="0"/>
              <a:t> </a:t>
            </a:r>
            <a:r>
              <a:rPr lang="es-ES" altLang="en-US" dirty="0" err="1"/>
              <a:t>with</a:t>
            </a:r>
            <a:r>
              <a:rPr lang="es-ES" altLang="en-US" dirty="0"/>
              <a:t> a </a:t>
            </a:r>
            <a:r>
              <a:rPr lang="es-ES" altLang="en-US" dirty="0" err="1"/>
              <a:t>change</a:t>
            </a:r>
            <a:r>
              <a:rPr lang="es-ES" altLang="en-US" dirty="0"/>
              <a:t> in </a:t>
            </a:r>
            <a:r>
              <a:rPr lang="es-ES" altLang="en-US" dirty="0" err="1"/>
              <a:t>gender</a:t>
            </a:r>
            <a:endParaRPr lang="es-ES" altLang="en-US" dirty="0"/>
          </a:p>
          <a:p>
            <a:pPr lvl="1" eaLnBrk="1" hangingPunct="1"/>
            <a:r>
              <a:rPr lang="es-ES" altLang="en-US" b="1" dirty="0"/>
              <a:t>El</a:t>
            </a:r>
            <a:r>
              <a:rPr lang="es-ES" altLang="en-US" dirty="0"/>
              <a:t> Papá vs. </a:t>
            </a:r>
            <a:r>
              <a:rPr lang="es-ES" altLang="en-US" b="1" dirty="0"/>
              <a:t>La</a:t>
            </a:r>
            <a:r>
              <a:rPr lang="es-ES" altLang="en-US" dirty="0"/>
              <a:t> papa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69324317-A1A4-4F11-AD82-7BEE73510204}"/>
              </a:ext>
            </a:extLst>
          </p:cNvPr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es-ES" altLang="en-US">
                <a:solidFill>
                  <a:srgbClr val="FF0000"/>
                </a:solidFill>
                <a:latin typeface="Architects Daughter" panose="02000505000000020004" pitchFamily="2" charset="0"/>
              </a:rPr>
              <a:t>HELP!!!</a:t>
            </a:r>
            <a:endParaRPr lang="en-US" altLang="en-US">
              <a:solidFill>
                <a:srgbClr val="FF0000"/>
              </a:solidFill>
              <a:latin typeface="Architects Daughter" panose="02000505000000020004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2475A6-CECF-4D71-B3B5-4A79FBC9C49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713270" y="1295400"/>
            <a:ext cx="4038600" cy="5029200"/>
          </a:xfrm>
          <a:solidFill>
            <a:schemeClr val="bg1"/>
          </a:solidFill>
          <a:ln w="57150">
            <a:solidFill>
              <a:schemeClr val="tx1"/>
            </a:solidFill>
            <a:prstDash val="dash"/>
          </a:ln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ES" b="1" u="sng">
              <a:solidFill>
                <a:srgbClr val="F61078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b="1" u="sng" err="1">
                <a:solidFill>
                  <a:srgbClr val="F61078"/>
                </a:solidFill>
              </a:rPr>
              <a:t>Feminine</a:t>
            </a:r>
            <a:endParaRPr lang="es-ES" b="1" u="sng">
              <a:solidFill>
                <a:srgbClr val="F61078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ES" b="1"/>
          </a:p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sz="3600" b="1">
                <a:latin typeface="212 Baby Girl" pitchFamily="50" charset="0"/>
              </a:rPr>
              <a:t>D</a:t>
            </a:r>
          </a:p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sz="3600" b="1">
                <a:latin typeface="212 Baby Girl" pitchFamily="50" charset="0"/>
              </a:rPr>
              <a:t>ión</a:t>
            </a:r>
          </a:p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sz="3600" b="1">
                <a:latin typeface="212 Baby Girl" pitchFamily="50" charset="0"/>
              </a:rPr>
              <a:t>Z</a:t>
            </a:r>
          </a:p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sz="3600" b="1">
                <a:latin typeface="212 Baby Girl" pitchFamily="50" charset="0"/>
              </a:rPr>
              <a:t>A</a:t>
            </a:r>
          </a:p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b="1" u="sng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444D52-7BDD-4AC3-B6E5-1AC3435CE5F9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381000" y="1295400"/>
            <a:ext cx="4038600" cy="5029200"/>
          </a:xfrm>
          <a:solidFill>
            <a:schemeClr val="bg1"/>
          </a:solidFill>
          <a:ln w="57150">
            <a:solidFill>
              <a:schemeClr val="tx1"/>
            </a:solidFill>
            <a:prstDash val="dash"/>
          </a:ln>
        </p:spPr>
        <p:txBody>
          <a:bodyPr rtlCol="0">
            <a:normAutofit fontScale="92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ES" b="1" u="sng">
              <a:latin typeface="212 Baby Girl" pitchFamily="50" charset="0"/>
            </a:endParaRPr>
          </a:p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b="1" u="sng">
                <a:solidFill>
                  <a:schemeClr val="tx2">
                    <a:lumMod val="60000"/>
                    <a:lumOff val="40000"/>
                  </a:schemeClr>
                </a:solidFill>
                <a:latin typeface="212 Baby Girl" pitchFamily="50" charset="0"/>
              </a:rPr>
              <a:t>Masculine</a:t>
            </a:r>
          </a:p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ES" b="1">
              <a:latin typeface="212 Baby Girl" pitchFamily="50" charset="0"/>
            </a:endParaRPr>
          </a:p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sz="3900" b="1">
                <a:latin typeface="212 Baby Girl" pitchFamily="50" charset="0"/>
              </a:rPr>
              <a:t>L</a:t>
            </a:r>
          </a:p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sz="3900" b="1">
                <a:latin typeface="212 Baby Girl" pitchFamily="50" charset="0"/>
              </a:rPr>
              <a:t>O</a:t>
            </a:r>
          </a:p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sz="3900" b="1">
                <a:latin typeface="212 Baby Girl" pitchFamily="50" charset="0"/>
              </a:rPr>
              <a:t>N</a:t>
            </a:r>
          </a:p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sz="3900" b="1">
                <a:latin typeface="212 Baby Girl" pitchFamily="50" charset="0"/>
              </a:rPr>
              <a:t>E</a:t>
            </a:r>
          </a:p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sz="3900" b="1">
                <a:latin typeface="212 Baby Girl" pitchFamily="50" charset="0"/>
              </a:rPr>
              <a:t>R</a:t>
            </a:r>
          </a:p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sz="3900" b="1">
                <a:latin typeface="212 Baby Girl" pitchFamily="50" charset="0"/>
              </a:rPr>
              <a:t>S</a:t>
            </a:r>
            <a:endParaRPr lang="en-US" sz="3900" b="1">
              <a:latin typeface="212 Baby Girl" pitchFamily="50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86B47B2F-E683-4629-9336-BF909C521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000" b="1"/>
              <a:t>Los artículos</a:t>
            </a:r>
          </a:p>
        </p:txBody>
      </p:sp>
      <p:pic>
        <p:nvPicPr>
          <p:cNvPr id="31747" name="Content Placeholder 3">
            <a:extLst>
              <a:ext uri="{FF2B5EF4-FFF2-40B4-BE49-F238E27FC236}">
                <a16:creationId xmlns:a16="http://schemas.microsoft.com/office/drawing/2014/main" id="{E4897C09-0B8D-43D6-9834-D7FD57E3BC1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2247900"/>
            <a:ext cx="8229600" cy="3230563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:a16="http://schemas.microsoft.com/office/drawing/2014/main" id="{055B6416-AD4B-4E37-9E6E-EA727AF0A526}"/>
              </a:ext>
            </a:extLst>
          </p:cNvPr>
          <p:cNvSpPr>
            <a:spLocks noGrp="1"/>
          </p:cNvSpPr>
          <p:nvPr>
            <p:ph type="title" sz="quarter"/>
          </p:nvPr>
        </p:nvSpPr>
        <p:spPr>
          <a:solidFill>
            <a:srgbClr val="FF0000"/>
          </a:solidFill>
        </p:spPr>
        <p:txBody>
          <a:bodyPr/>
          <a:lstStyle/>
          <a:p>
            <a:pPr eaLnBrk="1" hangingPunct="1"/>
            <a:r>
              <a:rPr lang="es-ES" altLang="en-US" b="1" dirty="0" err="1">
                <a:latin typeface="212 Baby Girl" pitchFamily="50" charset="0"/>
              </a:rPr>
              <a:t>Exceptions</a:t>
            </a:r>
            <a:r>
              <a:rPr lang="es-ES" altLang="en-US" b="1" dirty="0">
                <a:latin typeface="212 Baby Girl" pitchFamily="50" charset="0"/>
              </a:rPr>
              <a:t>!!!!!</a:t>
            </a:r>
            <a:endParaRPr lang="en-US" altLang="en-US" b="1" dirty="0">
              <a:latin typeface="212 Baby Girl" pitchFamily="50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405279-5A33-4094-B06D-B7CF6C6D7C8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4953000"/>
          </a:xfrm>
          <a:solidFill>
            <a:srgbClr val="FF7C80"/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dirty="0"/>
              <a:t>La foto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s-ES" dirty="0"/>
              <a:t>La mano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s-ES" dirty="0"/>
              <a:t>La radio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s-ES" dirty="0"/>
              <a:t>La noche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s-ES" dirty="0"/>
              <a:t>La tarde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s-ES" dirty="0"/>
              <a:t>La capital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s-ES" dirty="0"/>
              <a:t>La clase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ES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7E6E58-35A7-4F0E-BBE6-79995D798293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4953000"/>
          </a:xfrm>
          <a:solidFill>
            <a:srgbClr val="FF7C80"/>
          </a:solidFill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dirty="0"/>
              <a:t>El día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s-ES" dirty="0"/>
              <a:t>El agua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s-ES" dirty="0"/>
              <a:t>El clima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s-ES" dirty="0"/>
              <a:t>El idioma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s-ES" dirty="0"/>
              <a:t>El problema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s-ES" dirty="0"/>
              <a:t>El sistema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s-ES" dirty="0"/>
              <a:t>El programa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s-ES" dirty="0"/>
              <a:t>El mapa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s-ES" dirty="0"/>
              <a:t>El arroz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s-ES" dirty="0"/>
              <a:t>El maíz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s-ES" dirty="0"/>
              <a:t>El pez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s-ES" dirty="0"/>
              <a:t>El lápiz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s-ES" dirty="0"/>
          </a:p>
          <a:p>
            <a:pPr eaLnBrk="1" fontAlgn="auto" hangingPunct="1">
              <a:spcAft>
                <a:spcPts val="0"/>
              </a:spcAft>
              <a:defRPr/>
            </a:pPr>
            <a:endParaRPr lang="es-ES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ES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15F03280-95E8-499D-A3ED-3EF0796E3784}"/>
              </a:ext>
            </a:extLst>
          </p:cNvPr>
          <p:cNvSpPr>
            <a:spLocks noGrp="1"/>
          </p:cNvSpPr>
          <p:nvPr>
            <p:ph type="title" sz="quarter"/>
          </p:nvPr>
        </p:nvSpPr>
        <p:spPr>
          <a:xfrm>
            <a:off x="468330" y="17784"/>
            <a:ext cx="8229600" cy="1143000"/>
          </a:xfrm>
        </p:spPr>
        <p:txBody>
          <a:bodyPr/>
          <a:lstStyle/>
          <a:p>
            <a:pPr eaLnBrk="1" hangingPunct="1"/>
            <a:r>
              <a:rPr lang="es-ES" altLang="en-US" dirty="0"/>
              <a:t>¡Ejercicio!</a:t>
            </a:r>
            <a:endParaRPr lang="en-US" altLang="en-US" dirty="0"/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127A8B36-33BB-43C4-8598-9B073158CE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1000" y="2027237"/>
            <a:ext cx="8316930" cy="4449763"/>
          </a:xfrm>
        </p:spPr>
        <p:txBody>
          <a:bodyPr numCol="2" rtlCol="0">
            <a:normAutofit fontScale="25000" lnSpcReduction="20000"/>
          </a:bodyPr>
          <a:lstStyle/>
          <a:p>
            <a:pPr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en-US" sz="9600" dirty="0"/>
              <a:t>1. auto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en-US" sz="9600" dirty="0"/>
              <a:t>2. casa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en-US" sz="9600" dirty="0"/>
              <a:t>3. </a:t>
            </a:r>
            <a:r>
              <a:rPr lang="en-US" sz="9600" dirty="0" err="1"/>
              <a:t>árbol</a:t>
            </a:r>
            <a:endParaRPr lang="en-US" sz="9600" dirty="0"/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en-US" sz="9600" dirty="0"/>
              <a:t>4. </a:t>
            </a:r>
            <a:r>
              <a:rPr lang="en-US" sz="9600" dirty="0" err="1"/>
              <a:t>computadora</a:t>
            </a:r>
            <a:endParaRPr lang="en-US" sz="9600" dirty="0"/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en-US" sz="9600" dirty="0"/>
              <a:t>5. </a:t>
            </a:r>
            <a:r>
              <a:rPr lang="en-US" sz="9600" dirty="0" err="1"/>
              <a:t>programa</a:t>
            </a:r>
            <a:endParaRPr lang="en-US" sz="9600" dirty="0"/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en-US" sz="9600" dirty="0"/>
              <a:t>6. </a:t>
            </a:r>
            <a:r>
              <a:rPr lang="en-US" sz="9600" dirty="0" err="1"/>
              <a:t>salón</a:t>
            </a:r>
            <a:endParaRPr lang="en-US" sz="9600" dirty="0"/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en-US" sz="9600" dirty="0"/>
              <a:t>7. ciudad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en-US" sz="9600" dirty="0"/>
              <a:t>8. </a:t>
            </a:r>
            <a:r>
              <a:rPr lang="en-US" sz="9600" dirty="0" err="1"/>
              <a:t>papel</a:t>
            </a:r>
            <a:endParaRPr lang="en-US" sz="9600" dirty="0"/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en-US" sz="9600" dirty="0"/>
              <a:t>9. día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endParaRPr lang="en-US" sz="9600" dirty="0"/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endParaRPr lang="en-US" sz="9600" dirty="0"/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en-US" sz="9600" dirty="0"/>
              <a:t>10. </a:t>
            </a:r>
            <a:r>
              <a:rPr lang="en-US" sz="9600" dirty="0" err="1"/>
              <a:t>división</a:t>
            </a:r>
            <a:endParaRPr lang="en-US" sz="9600" dirty="0"/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en-US" sz="9600" dirty="0"/>
              <a:t>11. </a:t>
            </a:r>
            <a:r>
              <a:rPr lang="en-US" sz="9600" dirty="0" err="1"/>
              <a:t>nariz</a:t>
            </a:r>
            <a:endParaRPr lang="en-US" sz="9600" dirty="0"/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en-US" sz="9600" dirty="0"/>
              <a:t>12. </a:t>
            </a:r>
            <a:r>
              <a:rPr lang="en-US" sz="9600" dirty="0" err="1"/>
              <a:t>clase</a:t>
            </a:r>
            <a:endParaRPr lang="en-US" sz="9600" dirty="0"/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en-US" sz="9600" dirty="0"/>
              <a:t>13. </a:t>
            </a:r>
            <a:r>
              <a:rPr lang="en-US" sz="9600" dirty="0" err="1"/>
              <a:t>problema</a:t>
            </a:r>
            <a:endParaRPr lang="en-US" sz="9600" dirty="0"/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en-US" sz="9600" dirty="0"/>
              <a:t>14. mano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en-US" sz="9600" dirty="0"/>
              <a:t>15. cartel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en-US" sz="9600" dirty="0"/>
              <a:t>16. base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87006FC-E3B1-4AFE-B6BE-26D8E8EB3912}"/>
              </a:ext>
            </a:extLst>
          </p:cNvPr>
          <p:cNvSpPr txBox="1"/>
          <p:nvPr/>
        </p:nvSpPr>
        <p:spPr>
          <a:xfrm>
            <a:off x="304800" y="1143000"/>
            <a:ext cx="8534400" cy="561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800" dirty="0">
                <a:solidFill>
                  <a:srgbClr val="00B0F0"/>
                </a:solidFill>
              </a:rPr>
              <a:t>Tell me if these words are feminine or masculine: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986A6EC2-DC45-413D-89F6-10A67176D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es-ES_tradnl" dirty="0">
                <a:latin typeface="Maiandra GD" panose="020E0502030308020204" pitchFamily="34" charset="0"/>
              </a:rPr>
              <a:t>Days </a:t>
            </a:r>
            <a:r>
              <a:rPr lang="es-ES_tradnl" altLang="es-ES_tradnl" dirty="0" err="1">
                <a:latin typeface="Maiandra GD" panose="020E0502030308020204" pitchFamily="34" charset="0"/>
              </a:rPr>
              <a:t>of</a:t>
            </a:r>
            <a:r>
              <a:rPr lang="es-ES_tradnl" altLang="es-ES_tradnl" dirty="0">
                <a:latin typeface="Maiandra GD" panose="020E0502030308020204" pitchFamily="34" charset="0"/>
              </a:rPr>
              <a:t> </a:t>
            </a:r>
            <a:r>
              <a:rPr lang="es-ES_tradnl" altLang="es-ES_tradnl" dirty="0" err="1">
                <a:latin typeface="Maiandra GD" panose="020E0502030308020204" pitchFamily="34" charset="0"/>
              </a:rPr>
              <a:t>the</a:t>
            </a:r>
            <a:r>
              <a:rPr lang="es-ES_tradnl" altLang="es-ES_tradnl" dirty="0">
                <a:latin typeface="Maiandra GD" panose="020E0502030308020204" pitchFamily="34" charset="0"/>
              </a:rPr>
              <a:t> </a:t>
            </a:r>
            <a:r>
              <a:rPr lang="es-ES_tradnl" altLang="es-ES_tradnl" dirty="0" err="1">
                <a:latin typeface="Maiandra GD" panose="020E0502030308020204" pitchFamily="34" charset="0"/>
              </a:rPr>
              <a:t>Week</a:t>
            </a:r>
            <a:br>
              <a:rPr lang="es-ES_tradnl" altLang="es-ES_tradnl" dirty="0">
                <a:latin typeface="Maiandra GD" panose="020E0502030308020204" pitchFamily="34" charset="0"/>
              </a:rPr>
            </a:br>
            <a:r>
              <a:rPr lang="es-ES_tradnl" altLang="es-ES_tradnl" dirty="0">
                <a:latin typeface="Maiandra GD" panose="020E0502030308020204" pitchFamily="34" charset="0"/>
              </a:rPr>
              <a:t>Los días de la semana</a:t>
            </a:r>
            <a:endParaRPr lang="es-ES_tradnl" altLang="es-ES_tradnl" u="sng" dirty="0">
              <a:solidFill>
                <a:srgbClr val="7030A0"/>
              </a:solidFill>
              <a:latin typeface="Maiandra GD" panose="020E0502030308020204" pitchFamily="34" charset="0"/>
            </a:endParaRPr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BE30062C-F84F-4A52-A9FF-619692F2D9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916113"/>
            <a:ext cx="8229600" cy="4525962"/>
          </a:xfrm>
        </p:spPr>
        <p:txBody>
          <a:bodyPr/>
          <a:lstStyle/>
          <a:p>
            <a:r>
              <a:rPr lang="es-ES_tradnl" altLang="es-ES_tradnl" sz="3600" b="1">
                <a:solidFill>
                  <a:srgbClr val="7030A0"/>
                </a:solidFill>
                <a:latin typeface="Maiandra GD" panose="020E0502030308020204" pitchFamily="34" charset="0"/>
              </a:rPr>
              <a:t>lunes</a:t>
            </a:r>
            <a:r>
              <a:rPr lang="es-ES_tradnl" altLang="es-ES_tradnl" sz="3600">
                <a:latin typeface="Maiandra GD" panose="020E0502030308020204" pitchFamily="34" charset="0"/>
              </a:rPr>
              <a:t>  - Monday</a:t>
            </a:r>
          </a:p>
          <a:p>
            <a:r>
              <a:rPr lang="es-ES_tradnl" altLang="es-ES_tradnl" sz="3600" b="1">
                <a:solidFill>
                  <a:srgbClr val="7030A0"/>
                </a:solidFill>
                <a:latin typeface="Maiandra GD" panose="020E0502030308020204" pitchFamily="34" charset="0"/>
              </a:rPr>
              <a:t>martes</a:t>
            </a:r>
            <a:r>
              <a:rPr lang="es-ES_tradnl" altLang="es-ES_tradnl" sz="3600">
                <a:latin typeface="Maiandra GD" panose="020E0502030308020204" pitchFamily="34" charset="0"/>
              </a:rPr>
              <a:t> - Tuesday</a:t>
            </a:r>
          </a:p>
          <a:p>
            <a:r>
              <a:rPr lang="es-ES_tradnl" altLang="es-ES_tradnl" sz="3600" b="1">
                <a:solidFill>
                  <a:srgbClr val="7030A0"/>
                </a:solidFill>
                <a:latin typeface="Maiandra GD" panose="020E0502030308020204" pitchFamily="34" charset="0"/>
              </a:rPr>
              <a:t>miércoles</a:t>
            </a:r>
            <a:r>
              <a:rPr lang="es-ES_tradnl" altLang="es-ES_tradnl" sz="3600">
                <a:latin typeface="Maiandra GD" panose="020E0502030308020204" pitchFamily="34" charset="0"/>
              </a:rPr>
              <a:t> - Wednesday</a:t>
            </a:r>
          </a:p>
          <a:p>
            <a:r>
              <a:rPr lang="es-ES_tradnl" altLang="es-ES_tradnl" sz="3600" b="1">
                <a:solidFill>
                  <a:srgbClr val="7030A0"/>
                </a:solidFill>
                <a:latin typeface="Maiandra GD" panose="020E0502030308020204" pitchFamily="34" charset="0"/>
              </a:rPr>
              <a:t>jueves</a:t>
            </a:r>
            <a:r>
              <a:rPr lang="es-ES_tradnl" altLang="es-ES_tradnl" sz="3600">
                <a:latin typeface="Maiandra GD" panose="020E0502030308020204" pitchFamily="34" charset="0"/>
              </a:rPr>
              <a:t> - Thursday</a:t>
            </a:r>
          </a:p>
          <a:p>
            <a:r>
              <a:rPr lang="es-ES_tradnl" altLang="es-ES_tradnl" sz="3600" b="1">
                <a:solidFill>
                  <a:srgbClr val="7030A0"/>
                </a:solidFill>
                <a:latin typeface="Maiandra GD" panose="020E0502030308020204" pitchFamily="34" charset="0"/>
              </a:rPr>
              <a:t>viernes</a:t>
            </a:r>
            <a:r>
              <a:rPr lang="es-ES_tradnl" altLang="es-ES_tradnl" sz="3600">
                <a:latin typeface="Maiandra GD" panose="020E0502030308020204" pitchFamily="34" charset="0"/>
              </a:rPr>
              <a:t> - Friday</a:t>
            </a:r>
          </a:p>
          <a:p>
            <a:r>
              <a:rPr lang="es-ES_tradnl" altLang="es-ES_tradnl" sz="3600" b="1">
                <a:solidFill>
                  <a:srgbClr val="7030A0"/>
                </a:solidFill>
                <a:latin typeface="Maiandra GD" panose="020E0502030308020204" pitchFamily="34" charset="0"/>
              </a:rPr>
              <a:t>sábado</a:t>
            </a:r>
            <a:r>
              <a:rPr lang="es-ES_tradnl" altLang="es-ES_tradnl" sz="3600">
                <a:latin typeface="Maiandra GD" panose="020E0502030308020204" pitchFamily="34" charset="0"/>
              </a:rPr>
              <a:t> - Saturday</a:t>
            </a:r>
          </a:p>
          <a:p>
            <a:r>
              <a:rPr lang="es-ES_tradnl" altLang="es-ES_tradnl" sz="3600" b="1">
                <a:solidFill>
                  <a:srgbClr val="7030A0"/>
                </a:solidFill>
                <a:latin typeface="Maiandra GD" panose="020E0502030308020204" pitchFamily="34" charset="0"/>
              </a:rPr>
              <a:t>domingo</a:t>
            </a:r>
            <a:r>
              <a:rPr lang="es-ES_tradnl" altLang="es-ES_tradnl" sz="3600">
                <a:latin typeface="Maiandra GD" panose="020E0502030308020204" pitchFamily="34" charset="0"/>
              </a:rPr>
              <a:t> - Sunday</a:t>
            </a:r>
          </a:p>
          <a:p>
            <a:endParaRPr lang="es-ES_tradnl" altLang="es-ES_tradnl"/>
          </a:p>
        </p:txBody>
      </p:sp>
      <p:sp>
        <p:nvSpPr>
          <p:cNvPr id="5124" name="TextBox 1">
            <a:extLst>
              <a:ext uri="{FF2B5EF4-FFF2-40B4-BE49-F238E27FC236}">
                <a16:creationId xmlns:a16="http://schemas.microsoft.com/office/drawing/2014/main" id="{D0D6329D-AD60-4B92-9858-0CABA41103D9}"/>
              </a:ext>
            </a:extLst>
          </p:cNvPr>
          <p:cNvSpPr txBox="1">
            <a:spLocks noChangeArrowheads="1"/>
          </p:cNvSpPr>
          <p:nvPr/>
        </p:nvSpPr>
        <p:spPr bwMode="auto">
          <a:xfrm rot="-1112392">
            <a:off x="5946775" y="2781300"/>
            <a:ext cx="250825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  <a:latin typeface="Arial" panose="020B0604020202020204" pitchFamily="34" charset="0"/>
              </a:rPr>
              <a:t>In Spanish, we do NOT capitalize the days of the week or the months of the year!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098E2AE2-88C7-4ECE-A01C-6FFEAF3B5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es-ES_tradnl" dirty="0">
                <a:latin typeface="Maiandra GD" panose="020E0502030308020204" pitchFamily="34" charset="0"/>
              </a:rPr>
              <a:t>Days </a:t>
            </a:r>
            <a:r>
              <a:rPr lang="es-ES_tradnl" altLang="es-ES_tradnl" dirty="0" err="1">
                <a:latin typeface="Maiandra GD" panose="020E0502030308020204" pitchFamily="34" charset="0"/>
              </a:rPr>
              <a:t>of</a:t>
            </a:r>
            <a:r>
              <a:rPr lang="es-ES_tradnl" altLang="es-ES_tradnl" dirty="0">
                <a:latin typeface="Maiandra GD" panose="020E0502030308020204" pitchFamily="34" charset="0"/>
              </a:rPr>
              <a:t> </a:t>
            </a:r>
            <a:r>
              <a:rPr lang="es-ES_tradnl" altLang="es-ES_tradnl" dirty="0" err="1">
                <a:latin typeface="Maiandra GD" panose="020E0502030308020204" pitchFamily="34" charset="0"/>
              </a:rPr>
              <a:t>the</a:t>
            </a:r>
            <a:r>
              <a:rPr lang="es-ES_tradnl" altLang="es-ES_tradnl" dirty="0">
                <a:latin typeface="Maiandra GD" panose="020E0502030308020204" pitchFamily="34" charset="0"/>
              </a:rPr>
              <a:t> </a:t>
            </a:r>
            <a:r>
              <a:rPr lang="es-ES_tradnl" altLang="es-ES_tradnl" dirty="0" err="1">
                <a:latin typeface="Maiandra GD" panose="020E0502030308020204" pitchFamily="34" charset="0"/>
              </a:rPr>
              <a:t>Week</a:t>
            </a:r>
            <a:br>
              <a:rPr lang="es-ES_tradnl" altLang="es-ES_tradnl" dirty="0">
                <a:latin typeface="Maiandra GD" panose="020E0502030308020204" pitchFamily="34" charset="0"/>
              </a:rPr>
            </a:br>
            <a:r>
              <a:rPr lang="es-ES_tradnl" altLang="es-ES_tradnl" dirty="0">
                <a:latin typeface="Maiandra GD" panose="020E0502030308020204" pitchFamily="34" charset="0"/>
              </a:rPr>
              <a:t>Los días de la semana</a:t>
            </a:r>
            <a:endParaRPr lang="es-ES_tradnl" altLang="es-ES_tradnl" u="sng" dirty="0">
              <a:solidFill>
                <a:srgbClr val="7030A0"/>
              </a:solidFill>
              <a:latin typeface="Maiandra GD" panose="020E0502030308020204" pitchFamily="34" charset="0"/>
            </a:endParaRPr>
          </a:p>
        </p:txBody>
      </p:sp>
      <p:pic>
        <p:nvPicPr>
          <p:cNvPr id="5" name="Online Media 4" title="&quot;Days of the Week&quot; in Spanish (sing-along song)">
            <a:hlinkClick r:id="" action="ppaction://media"/>
            <a:extLst>
              <a:ext uri="{FF2B5EF4-FFF2-40B4-BE49-F238E27FC236}">
                <a16:creationId xmlns:a16="http://schemas.microsoft.com/office/drawing/2014/main" id="{F6353FE2-5680-48E5-82E8-19D7581C4D8C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66738" y="1600200"/>
            <a:ext cx="8010525" cy="45259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26BE2373-726A-49BB-AAC9-F3FDC41CE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4862"/>
          </a:xfrm>
        </p:spPr>
        <p:txBody>
          <a:bodyPr/>
          <a:lstStyle/>
          <a:p>
            <a:pPr eaLnBrk="1" hangingPunct="1"/>
            <a:r>
              <a:rPr lang="en-US" altLang="es-ES_tradnl" b="1">
                <a:solidFill>
                  <a:srgbClr val="F61078"/>
                </a:solidFill>
                <a:latin typeface="Maiandra GD" panose="020E0502030308020204" pitchFamily="34" charset="0"/>
              </a:rPr>
              <a:t>Las Estaciones (Seasons) 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BEA3E905-E9A3-4BD8-ACC1-3EE3CC24E5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545137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>
                <a:solidFill>
                  <a:srgbClr val="F61078"/>
                </a:solidFill>
                <a:latin typeface="Maiandra GD" panose="020E0502030308020204" pitchFamily="34" charset="0"/>
              </a:rPr>
              <a:t>La primavera</a:t>
            </a:r>
            <a:br>
              <a:rPr lang="en-US" sz="4000" b="1" dirty="0">
                <a:solidFill>
                  <a:srgbClr val="F61078"/>
                </a:solidFill>
                <a:latin typeface="Maiandra GD" panose="020E0502030308020204" pitchFamily="34" charset="0"/>
              </a:rPr>
            </a:br>
            <a:r>
              <a:rPr lang="en-US" sz="4000" b="1" dirty="0">
                <a:solidFill>
                  <a:srgbClr val="F61078"/>
                </a:solidFill>
                <a:latin typeface="Maiandra GD" panose="020E0502030308020204" pitchFamily="34" charset="0"/>
              </a:rPr>
              <a:t>(spring)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4000" b="1" dirty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>
                <a:solidFill>
                  <a:srgbClr val="F61078"/>
                </a:solidFill>
                <a:latin typeface="Maiandra GD" panose="020E0502030308020204" pitchFamily="34" charset="0"/>
              </a:rPr>
              <a:t>El </a:t>
            </a:r>
            <a:r>
              <a:rPr lang="en-US" sz="4000" b="1" dirty="0" err="1">
                <a:solidFill>
                  <a:srgbClr val="F61078"/>
                </a:solidFill>
                <a:latin typeface="Maiandra GD" panose="020E0502030308020204" pitchFamily="34" charset="0"/>
              </a:rPr>
              <a:t>invierno</a:t>
            </a:r>
            <a:endParaRPr lang="en-US" sz="4000" b="1" dirty="0">
              <a:solidFill>
                <a:srgbClr val="F61078"/>
              </a:solidFill>
              <a:latin typeface="Maiandra GD" panose="020E0502030308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4000" b="1" dirty="0">
                <a:solidFill>
                  <a:srgbClr val="F61078"/>
                </a:solidFill>
                <a:latin typeface="Maiandra GD" panose="020E0502030308020204" pitchFamily="34" charset="0"/>
              </a:rPr>
              <a:t>  (winter)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4000" b="1" dirty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>
                <a:solidFill>
                  <a:srgbClr val="F61078"/>
                </a:solidFill>
                <a:latin typeface="Maiandra GD" panose="020E0502030308020204" pitchFamily="34" charset="0"/>
              </a:rPr>
              <a:t>El </a:t>
            </a:r>
            <a:r>
              <a:rPr lang="en-US" sz="4000" b="1" dirty="0" err="1">
                <a:solidFill>
                  <a:srgbClr val="F61078"/>
                </a:solidFill>
                <a:latin typeface="Maiandra GD" panose="020E0502030308020204" pitchFamily="34" charset="0"/>
              </a:rPr>
              <a:t>verano</a:t>
            </a:r>
            <a:endParaRPr lang="en-US" sz="4000" b="1" dirty="0">
              <a:solidFill>
                <a:srgbClr val="F61078"/>
              </a:solidFill>
              <a:latin typeface="Maiandra GD" panose="020E0502030308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4000" b="1" dirty="0">
                <a:solidFill>
                  <a:srgbClr val="F61078"/>
                </a:solidFill>
                <a:latin typeface="Maiandra GD" panose="020E0502030308020204" pitchFamily="34" charset="0"/>
              </a:rPr>
              <a:t>  (summer)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4000" b="1" dirty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>
                <a:solidFill>
                  <a:srgbClr val="F61078"/>
                </a:solidFill>
                <a:latin typeface="Maiandra GD" panose="020E0502030308020204" pitchFamily="34" charset="0"/>
              </a:rPr>
              <a:t>El </a:t>
            </a:r>
            <a:r>
              <a:rPr lang="en-US" sz="4000" b="1" dirty="0" err="1">
                <a:solidFill>
                  <a:srgbClr val="F61078"/>
                </a:solidFill>
                <a:latin typeface="Maiandra GD" panose="020E0502030308020204" pitchFamily="34" charset="0"/>
              </a:rPr>
              <a:t>otoño</a:t>
            </a:r>
            <a:endParaRPr lang="en-US" sz="4000" b="1" dirty="0">
              <a:solidFill>
                <a:srgbClr val="F61078"/>
              </a:solidFill>
              <a:latin typeface="Maiandra GD" panose="020E0502030308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4000" b="1">
                <a:solidFill>
                  <a:srgbClr val="F61078"/>
                </a:solidFill>
                <a:latin typeface="Maiandra GD" panose="020E0502030308020204" pitchFamily="34" charset="0"/>
              </a:rPr>
              <a:t>  (</a:t>
            </a:r>
            <a:r>
              <a:rPr lang="en-US" sz="4000" b="1" dirty="0">
                <a:solidFill>
                  <a:srgbClr val="F61078"/>
                </a:solidFill>
                <a:latin typeface="Maiandra GD" panose="020E0502030308020204" pitchFamily="34" charset="0"/>
              </a:rPr>
              <a:t>fall / autumn)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4000" b="1" dirty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4000" b="1" dirty="0">
              <a:solidFill>
                <a:srgbClr val="FF0000"/>
              </a:solidFill>
            </a:endParaRPr>
          </a:p>
        </p:txBody>
      </p:sp>
      <p:pic>
        <p:nvPicPr>
          <p:cNvPr id="7172" name="Picture 3">
            <a:extLst>
              <a:ext uri="{FF2B5EF4-FFF2-40B4-BE49-F238E27FC236}">
                <a16:creationId xmlns:a16="http://schemas.microsoft.com/office/drawing/2014/main" id="{04C5902C-9549-4F47-90C3-BE8D766017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925" y="1160463"/>
            <a:ext cx="1727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4">
            <a:extLst>
              <a:ext uri="{FF2B5EF4-FFF2-40B4-BE49-F238E27FC236}">
                <a16:creationId xmlns:a16="http://schemas.microsoft.com/office/drawing/2014/main" id="{CF0638E8-E225-4AB3-82BF-7AC96C3E2A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7275" y="1157288"/>
            <a:ext cx="155098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3">
            <a:extLst>
              <a:ext uri="{FF2B5EF4-FFF2-40B4-BE49-F238E27FC236}">
                <a16:creationId xmlns:a16="http://schemas.microsoft.com/office/drawing/2014/main" id="{BE774105-C275-491C-B069-C2B14F82377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2813" y="2695575"/>
            <a:ext cx="1727200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4">
            <a:extLst>
              <a:ext uri="{FF2B5EF4-FFF2-40B4-BE49-F238E27FC236}">
                <a16:creationId xmlns:a16="http://schemas.microsoft.com/office/drawing/2014/main" id="{B249A9D0-E4AC-4F12-8DF6-2668ED08090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8675" y="2735263"/>
            <a:ext cx="1974850" cy="116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6">
            <a:extLst>
              <a:ext uri="{FF2B5EF4-FFF2-40B4-BE49-F238E27FC236}">
                <a16:creationId xmlns:a16="http://schemas.microsoft.com/office/drawing/2014/main" id="{17532B4E-583F-4313-9CFB-1EAFE2DC63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925" y="4105275"/>
            <a:ext cx="172720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4">
            <a:extLst>
              <a:ext uri="{FF2B5EF4-FFF2-40B4-BE49-F238E27FC236}">
                <a16:creationId xmlns:a16="http://schemas.microsoft.com/office/drawing/2014/main" id="{A11951D1-B013-44BD-9F84-D4C66A6E2EB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7275" y="3986213"/>
            <a:ext cx="1550988" cy="121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8" name="Picture 3">
            <a:extLst>
              <a:ext uri="{FF2B5EF4-FFF2-40B4-BE49-F238E27FC236}">
                <a16:creationId xmlns:a16="http://schemas.microsoft.com/office/drawing/2014/main" id="{218A7ADB-DF02-4DCC-A14C-AA4757EBD56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175" y="5408613"/>
            <a:ext cx="1747838" cy="116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9" name="Picture 4">
            <a:extLst>
              <a:ext uri="{FF2B5EF4-FFF2-40B4-BE49-F238E27FC236}">
                <a16:creationId xmlns:a16="http://schemas.microsoft.com/office/drawing/2014/main" id="{BCA39841-CBB0-4834-A87F-93E92760EA3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5525" y="5389563"/>
            <a:ext cx="1550988" cy="120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297EB8E1-CDE4-4AB1-B353-E07E5F34A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s-ES_tradnl" b="1">
                <a:solidFill>
                  <a:srgbClr val="0070C0"/>
                </a:solidFill>
                <a:latin typeface="Maiandra GD" panose="020E0502030308020204" pitchFamily="34" charset="0"/>
              </a:rPr>
              <a:t>Los Meses del Año  </a:t>
            </a:r>
            <a:r>
              <a:rPr lang="en-US" altLang="es-ES_tradnl">
                <a:latin typeface="Maiandra GD" panose="020E0502030308020204" pitchFamily="34" charset="0"/>
              </a:rPr>
              <a:t>(Months)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1D757-7F8D-4255-931C-3D4A730EA8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417638"/>
            <a:ext cx="8458200" cy="4708525"/>
          </a:xfrm>
          <a:ln>
            <a:miter lim="800000"/>
            <a:headEnd/>
            <a:tailEnd/>
          </a:ln>
        </p:spPr>
        <p:txBody>
          <a:bodyPr numCol="2" rtlCol="0">
            <a:normAutofit/>
          </a:bodyPr>
          <a:lstStyle/>
          <a:p>
            <a:pPr marL="1042416" lvl="1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b="1" dirty="0" err="1">
                <a:solidFill>
                  <a:srgbClr val="0070C0"/>
                </a:solidFill>
                <a:latin typeface="Maiandra GD" panose="020E0502030308020204" pitchFamily="34" charset="0"/>
              </a:rPr>
              <a:t>enero</a:t>
            </a:r>
            <a:r>
              <a:rPr lang="en-US" sz="2400" b="1" dirty="0">
                <a:solidFill>
                  <a:srgbClr val="0070C0"/>
                </a:solidFill>
                <a:latin typeface="Maiandra GD" panose="020E0502030308020204" pitchFamily="34" charset="0"/>
              </a:rPr>
              <a:t>: </a:t>
            </a:r>
            <a:r>
              <a:rPr lang="en-US" sz="2400" b="1" dirty="0">
                <a:latin typeface="Maiandra GD" panose="020E0502030308020204" pitchFamily="34" charset="0"/>
              </a:rPr>
              <a:t>January</a:t>
            </a:r>
          </a:p>
          <a:p>
            <a:pPr marL="1042416" lvl="1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b="1" dirty="0" err="1">
                <a:solidFill>
                  <a:srgbClr val="0070C0"/>
                </a:solidFill>
                <a:latin typeface="Maiandra GD" panose="020E0502030308020204" pitchFamily="34" charset="0"/>
              </a:rPr>
              <a:t>febrero</a:t>
            </a:r>
            <a:r>
              <a:rPr lang="en-US" sz="2400" b="1" dirty="0">
                <a:solidFill>
                  <a:srgbClr val="0070C0"/>
                </a:solidFill>
                <a:latin typeface="Maiandra GD" panose="020E0502030308020204" pitchFamily="34" charset="0"/>
              </a:rPr>
              <a:t>: </a:t>
            </a:r>
            <a:r>
              <a:rPr lang="en-US" sz="2400" b="1" dirty="0">
                <a:latin typeface="Maiandra GD" panose="020E0502030308020204" pitchFamily="34" charset="0"/>
              </a:rPr>
              <a:t>February</a:t>
            </a:r>
          </a:p>
          <a:p>
            <a:pPr marL="1042416" lvl="1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b="1" dirty="0" err="1">
                <a:solidFill>
                  <a:srgbClr val="0070C0"/>
                </a:solidFill>
                <a:latin typeface="Maiandra GD" panose="020E0502030308020204" pitchFamily="34" charset="0"/>
              </a:rPr>
              <a:t>marzo</a:t>
            </a:r>
            <a:r>
              <a:rPr lang="en-US" sz="2400" b="1" dirty="0">
                <a:solidFill>
                  <a:srgbClr val="0070C0"/>
                </a:solidFill>
                <a:latin typeface="Maiandra GD" panose="020E0502030308020204" pitchFamily="34" charset="0"/>
              </a:rPr>
              <a:t>: </a:t>
            </a:r>
            <a:r>
              <a:rPr lang="en-US" sz="2400" b="1" dirty="0">
                <a:latin typeface="Maiandra GD" panose="020E0502030308020204" pitchFamily="34" charset="0"/>
              </a:rPr>
              <a:t>March</a:t>
            </a:r>
            <a:endParaRPr lang="en-US" sz="2400" b="1" dirty="0">
              <a:solidFill>
                <a:srgbClr val="0070C0"/>
              </a:solidFill>
              <a:latin typeface="Maiandra GD" panose="020E0502030308020204" pitchFamily="34" charset="0"/>
            </a:endParaRPr>
          </a:p>
          <a:p>
            <a:pPr marL="1042416" lvl="1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b="1" dirty="0" err="1">
                <a:solidFill>
                  <a:srgbClr val="0070C0"/>
                </a:solidFill>
                <a:latin typeface="Maiandra GD" panose="020E0502030308020204" pitchFamily="34" charset="0"/>
              </a:rPr>
              <a:t>abril</a:t>
            </a:r>
            <a:r>
              <a:rPr lang="en-US" sz="2400" b="1" dirty="0">
                <a:solidFill>
                  <a:srgbClr val="0070C0"/>
                </a:solidFill>
                <a:latin typeface="Maiandra GD" panose="020E0502030308020204" pitchFamily="34" charset="0"/>
              </a:rPr>
              <a:t>: </a:t>
            </a:r>
            <a:r>
              <a:rPr lang="en-US" sz="2400" b="1" dirty="0">
                <a:latin typeface="Maiandra GD" panose="020E0502030308020204" pitchFamily="34" charset="0"/>
              </a:rPr>
              <a:t>April</a:t>
            </a:r>
            <a:endParaRPr lang="en-US" sz="2400" b="1" dirty="0">
              <a:solidFill>
                <a:srgbClr val="0070C0"/>
              </a:solidFill>
              <a:latin typeface="Maiandra GD" panose="020E0502030308020204" pitchFamily="34" charset="0"/>
            </a:endParaRPr>
          </a:p>
          <a:p>
            <a:pPr marL="1042416" lvl="1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b="1" dirty="0">
                <a:solidFill>
                  <a:srgbClr val="0070C0"/>
                </a:solidFill>
                <a:latin typeface="Maiandra GD" panose="020E0502030308020204" pitchFamily="34" charset="0"/>
              </a:rPr>
              <a:t>mayo: </a:t>
            </a:r>
            <a:r>
              <a:rPr lang="en-US" sz="2400" b="1" dirty="0">
                <a:latin typeface="Maiandra GD" panose="020E0502030308020204" pitchFamily="34" charset="0"/>
              </a:rPr>
              <a:t>May</a:t>
            </a:r>
          </a:p>
          <a:p>
            <a:pPr marL="1042416" lvl="1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b="1" dirty="0" err="1">
                <a:solidFill>
                  <a:srgbClr val="0070C0"/>
                </a:solidFill>
                <a:latin typeface="Maiandra GD" panose="020E0502030308020204" pitchFamily="34" charset="0"/>
              </a:rPr>
              <a:t>junio</a:t>
            </a:r>
            <a:r>
              <a:rPr lang="en-US" sz="2400" b="1" dirty="0">
                <a:solidFill>
                  <a:srgbClr val="0070C0"/>
                </a:solidFill>
                <a:latin typeface="Maiandra GD" panose="020E0502030308020204" pitchFamily="34" charset="0"/>
              </a:rPr>
              <a:t>: </a:t>
            </a:r>
            <a:r>
              <a:rPr lang="en-US" sz="2400" b="1" dirty="0">
                <a:latin typeface="Maiandra GD" panose="020E0502030308020204" pitchFamily="34" charset="0"/>
              </a:rPr>
              <a:t>June</a:t>
            </a:r>
          </a:p>
          <a:p>
            <a:pPr marL="1042416" lvl="1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en-US" sz="2400" b="1" dirty="0">
              <a:solidFill>
                <a:srgbClr val="0070C0"/>
              </a:solidFill>
              <a:latin typeface="Maiandra GD" panose="020E0502030308020204" pitchFamily="34" charset="0"/>
            </a:endParaRPr>
          </a:p>
          <a:p>
            <a:pPr marL="1042416" lvl="1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en-US" sz="2400" b="1" dirty="0">
              <a:solidFill>
                <a:srgbClr val="0070C0"/>
              </a:solidFill>
              <a:latin typeface="Maiandra GD" panose="020E0502030308020204" pitchFamily="34" charset="0"/>
            </a:endParaRPr>
          </a:p>
          <a:p>
            <a:pPr marL="1042416" lvl="1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en-US" sz="2400" b="1" dirty="0">
              <a:solidFill>
                <a:srgbClr val="0070C0"/>
              </a:solidFill>
              <a:latin typeface="Maiandra GD" panose="020E0502030308020204" pitchFamily="34" charset="0"/>
            </a:endParaRPr>
          </a:p>
          <a:p>
            <a:pPr marL="1042416" lvl="1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en-US" sz="2400" b="1" dirty="0">
              <a:solidFill>
                <a:srgbClr val="0070C0"/>
              </a:solidFill>
              <a:latin typeface="Maiandra GD" panose="020E0502030308020204" pitchFamily="34" charset="0"/>
            </a:endParaRPr>
          </a:p>
          <a:p>
            <a:pPr marL="1042416" lvl="1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b="1" dirty="0" err="1">
                <a:solidFill>
                  <a:srgbClr val="0070C0"/>
                </a:solidFill>
                <a:latin typeface="Maiandra GD" panose="020E0502030308020204" pitchFamily="34" charset="0"/>
              </a:rPr>
              <a:t>julio</a:t>
            </a:r>
            <a:r>
              <a:rPr lang="en-US" sz="2400" b="1" dirty="0">
                <a:solidFill>
                  <a:srgbClr val="0070C0"/>
                </a:solidFill>
                <a:latin typeface="Maiandra GD" panose="020E0502030308020204" pitchFamily="34" charset="0"/>
              </a:rPr>
              <a:t>: </a:t>
            </a:r>
            <a:r>
              <a:rPr lang="en-US" sz="2400" b="1" dirty="0">
                <a:latin typeface="Maiandra GD" panose="020E0502030308020204" pitchFamily="34" charset="0"/>
              </a:rPr>
              <a:t>July</a:t>
            </a:r>
            <a:endParaRPr lang="en-US" sz="2400" b="1" dirty="0">
              <a:solidFill>
                <a:srgbClr val="0070C0"/>
              </a:solidFill>
              <a:latin typeface="Maiandra GD" panose="020E0502030308020204" pitchFamily="34" charset="0"/>
            </a:endParaRPr>
          </a:p>
          <a:p>
            <a:pPr marL="1042416" lvl="1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b="1" dirty="0" err="1">
                <a:solidFill>
                  <a:srgbClr val="0070C0"/>
                </a:solidFill>
                <a:latin typeface="Maiandra GD" panose="020E0502030308020204" pitchFamily="34" charset="0"/>
              </a:rPr>
              <a:t>agosto</a:t>
            </a:r>
            <a:r>
              <a:rPr lang="en-US" sz="2400" b="1" dirty="0">
                <a:solidFill>
                  <a:srgbClr val="0070C0"/>
                </a:solidFill>
                <a:latin typeface="Maiandra GD" panose="020E0502030308020204" pitchFamily="34" charset="0"/>
              </a:rPr>
              <a:t>: </a:t>
            </a:r>
            <a:r>
              <a:rPr lang="en-US" sz="2400" b="1" dirty="0">
                <a:latin typeface="Maiandra GD" panose="020E0502030308020204" pitchFamily="34" charset="0"/>
              </a:rPr>
              <a:t>August </a:t>
            </a:r>
          </a:p>
          <a:p>
            <a:pPr marL="1042416" lvl="1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b="1" dirty="0" err="1">
                <a:solidFill>
                  <a:srgbClr val="0070C0"/>
                </a:solidFill>
                <a:latin typeface="Maiandra GD" panose="020E0502030308020204" pitchFamily="34" charset="0"/>
              </a:rPr>
              <a:t>septiembre</a:t>
            </a:r>
            <a:r>
              <a:rPr lang="en-US" sz="2400" b="1" dirty="0">
                <a:solidFill>
                  <a:srgbClr val="0070C0"/>
                </a:solidFill>
                <a:latin typeface="Maiandra GD" panose="020E0502030308020204" pitchFamily="34" charset="0"/>
              </a:rPr>
              <a:t>: </a:t>
            </a:r>
            <a:r>
              <a:rPr lang="en-US" sz="2400" b="1" dirty="0">
                <a:latin typeface="Maiandra GD" panose="020E0502030308020204" pitchFamily="34" charset="0"/>
              </a:rPr>
              <a:t>September</a:t>
            </a:r>
          </a:p>
          <a:p>
            <a:pPr marL="1042416" lvl="1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b="1" dirty="0" err="1">
                <a:solidFill>
                  <a:srgbClr val="0070C0"/>
                </a:solidFill>
                <a:latin typeface="Maiandra GD" panose="020E0502030308020204" pitchFamily="34" charset="0"/>
              </a:rPr>
              <a:t>octubre</a:t>
            </a:r>
            <a:r>
              <a:rPr lang="en-US" sz="2400" b="1" dirty="0">
                <a:solidFill>
                  <a:srgbClr val="0070C0"/>
                </a:solidFill>
                <a:latin typeface="Maiandra GD" panose="020E0502030308020204" pitchFamily="34" charset="0"/>
              </a:rPr>
              <a:t>: </a:t>
            </a:r>
            <a:r>
              <a:rPr lang="en-US" sz="2400" b="1" dirty="0">
                <a:latin typeface="Maiandra GD" panose="020E0502030308020204" pitchFamily="34" charset="0"/>
              </a:rPr>
              <a:t>October</a:t>
            </a:r>
          </a:p>
          <a:p>
            <a:pPr marL="1042416" lvl="1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b="1" dirty="0" err="1">
                <a:solidFill>
                  <a:srgbClr val="0070C0"/>
                </a:solidFill>
                <a:latin typeface="Maiandra GD" panose="020E0502030308020204" pitchFamily="34" charset="0"/>
              </a:rPr>
              <a:t>noviembre</a:t>
            </a:r>
            <a:r>
              <a:rPr lang="en-US" sz="2400" b="1" dirty="0">
                <a:solidFill>
                  <a:srgbClr val="0070C0"/>
                </a:solidFill>
                <a:latin typeface="Maiandra GD" panose="020E0502030308020204" pitchFamily="34" charset="0"/>
              </a:rPr>
              <a:t>: </a:t>
            </a:r>
            <a:r>
              <a:rPr lang="en-US" sz="2400" b="1" dirty="0">
                <a:latin typeface="Maiandra GD" panose="020E0502030308020204" pitchFamily="34" charset="0"/>
              </a:rPr>
              <a:t>November</a:t>
            </a:r>
          </a:p>
          <a:p>
            <a:pPr marL="868680" lvl="1" indent="-283464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r>
              <a:rPr lang="en-US" sz="2400" b="1" dirty="0">
                <a:solidFill>
                  <a:srgbClr val="0070C0"/>
                </a:solidFill>
                <a:latin typeface="Maiandra GD" panose="020E0502030308020204" pitchFamily="34" charset="0"/>
              </a:rPr>
              <a:t>  </a:t>
            </a:r>
            <a:r>
              <a:rPr lang="en-US" sz="2400" b="1" dirty="0" err="1">
                <a:solidFill>
                  <a:srgbClr val="0070C0"/>
                </a:solidFill>
                <a:latin typeface="Maiandra GD" panose="020E0502030308020204" pitchFamily="34" charset="0"/>
              </a:rPr>
              <a:t>diciembre</a:t>
            </a:r>
            <a:r>
              <a:rPr lang="en-US" sz="2400" b="1" dirty="0">
                <a:solidFill>
                  <a:srgbClr val="0070C0"/>
                </a:solidFill>
                <a:latin typeface="Maiandra GD" panose="020E0502030308020204" pitchFamily="34" charset="0"/>
              </a:rPr>
              <a:t>: </a:t>
            </a:r>
            <a:r>
              <a:rPr lang="en-US" sz="2400" b="1" dirty="0">
                <a:latin typeface="Maiandra GD" panose="020E0502030308020204" pitchFamily="34" charset="0"/>
              </a:rPr>
              <a:t>December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306A5514-D742-44CB-9AFA-1F9E29E7A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s-ES_tradnl" b="1">
                <a:solidFill>
                  <a:srgbClr val="0070C0"/>
                </a:solidFill>
                <a:latin typeface="Maiandra GD" panose="020E0502030308020204" pitchFamily="34" charset="0"/>
              </a:rPr>
              <a:t>Los Meses del Año  </a:t>
            </a:r>
            <a:r>
              <a:rPr lang="en-US" altLang="es-ES_tradnl">
                <a:latin typeface="Maiandra GD" panose="020E0502030308020204" pitchFamily="34" charset="0"/>
              </a:rPr>
              <a:t>(Months)</a:t>
            </a:r>
            <a:endParaRPr lang="es-ES_tradnl" altLang="es-ES_tradnl" u="sng">
              <a:solidFill>
                <a:srgbClr val="7030A0"/>
              </a:solidFill>
              <a:latin typeface="Maiandra GD" panose="020E0502030308020204" pitchFamily="34" charset="0"/>
            </a:endParaRPr>
          </a:p>
        </p:txBody>
      </p:sp>
      <p:pic>
        <p:nvPicPr>
          <p:cNvPr id="3" name="Online Media 2" title="🎶 Learn the Months of the Year in Spanish Song - Kid's Spanish songs">
            <a:hlinkClick r:id="" action="ppaction://media"/>
            <a:extLst>
              <a:ext uri="{FF2B5EF4-FFF2-40B4-BE49-F238E27FC236}">
                <a16:creationId xmlns:a16="http://schemas.microsoft.com/office/drawing/2014/main" id="{56A97F1D-43CC-4DD8-BA44-B1D5EBF971F6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14400" y="1600200"/>
            <a:ext cx="7467600" cy="4525963"/>
          </a:xfrm>
        </p:spPr>
      </p:pic>
      <p:pic>
        <p:nvPicPr>
          <p:cNvPr id="2" name="Online Media 1" title="🎶 Learn the Months of the Year in Spanish Song - Kid's Spanish songs">
            <a:hlinkClick r:id="" action="ppaction://media"/>
            <a:extLst>
              <a:ext uri="{FF2B5EF4-FFF2-40B4-BE49-F238E27FC236}">
                <a16:creationId xmlns:a16="http://schemas.microsoft.com/office/drawing/2014/main" id="{3F5A1285-4F5F-48FF-AE6A-D9C527EE788B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14400" y="1600200"/>
            <a:ext cx="7529513" cy="45259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11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video>
              <p:cMediaNode vol="80000">
                <p:cTn id="1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 nodeType="clickPar">
                      <p:stCondLst>
                        <p:cond delay="0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F082A83B-6781-4526-8E6C-0007CDF7A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s-ES_tradnl"/>
              <a:t>Continuaci</a:t>
            </a:r>
            <a:r>
              <a:rPr lang="es-CL" altLang="es-ES_tradnl"/>
              <a:t>ón… </a:t>
            </a:r>
            <a:endParaRPr lang="en-US" altLang="es-ES_trad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C4C96E-5A4B-4948-9BF8-194FB3513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s-CL" b="1" dirty="0"/>
              <a:t>Números Ordinales: Ordinal </a:t>
            </a:r>
            <a:r>
              <a:rPr lang="es-CL" b="1" dirty="0" err="1"/>
              <a:t>numbers</a:t>
            </a:r>
            <a:endParaRPr lang="es-CL" b="1" dirty="0"/>
          </a:p>
          <a:p>
            <a:pPr marL="868680" lvl="1" indent="-283464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r>
              <a:rPr lang="es-CL" b="1" dirty="0"/>
              <a:t>1st	Primero  </a:t>
            </a:r>
            <a:r>
              <a:rPr lang="en-US" b="1" dirty="0"/>
              <a:t>= 1ª or 1º</a:t>
            </a:r>
            <a:endParaRPr lang="es-CL" b="1" dirty="0"/>
          </a:p>
          <a:p>
            <a:pPr marL="868680" lvl="1" indent="-283464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r>
              <a:rPr lang="es-CL" b="1" dirty="0"/>
              <a:t>2nd 	Segundo = 2ª </a:t>
            </a:r>
            <a:r>
              <a:rPr lang="es-CL" b="1" dirty="0" err="1"/>
              <a:t>or</a:t>
            </a:r>
            <a:r>
              <a:rPr lang="es-CL" b="1" dirty="0"/>
              <a:t> 2º</a:t>
            </a:r>
          </a:p>
          <a:p>
            <a:pPr marL="868680" lvl="1" indent="-283464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r>
              <a:rPr lang="es-CL" b="1" dirty="0"/>
              <a:t>3rd	Tercero = 3ª </a:t>
            </a:r>
            <a:r>
              <a:rPr lang="es-CL" b="1" dirty="0" err="1"/>
              <a:t>or</a:t>
            </a:r>
            <a:r>
              <a:rPr lang="es-CL" b="1" dirty="0"/>
              <a:t> 3º</a:t>
            </a:r>
          </a:p>
          <a:p>
            <a:pPr marL="868680" lvl="1" indent="-283464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r>
              <a:rPr lang="es-CL" b="1" dirty="0"/>
              <a:t>4th	Cuarto = 4ª </a:t>
            </a:r>
            <a:r>
              <a:rPr lang="es-CL" b="1" dirty="0" err="1"/>
              <a:t>or</a:t>
            </a:r>
            <a:r>
              <a:rPr lang="es-CL" b="1" dirty="0"/>
              <a:t> 4º</a:t>
            </a:r>
          </a:p>
          <a:p>
            <a:pPr marL="868680" lvl="1" indent="-283464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r>
              <a:rPr lang="es-CL" b="1" dirty="0"/>
              <a:t>5th	Quinto = 5ª </a:t>
            </a:r>
            <a:r>
              <a:rPr lang="es-CL" b="1" dirty="0" err="1"/>
              <a:t>or</a:t>
            </a:r>
            <a:r>
              <a:rPr lang="es-CL" b="1" dirty="0"/>
              <a:t> 5º</a:t>
            </a:r>
          </a:p>
          <a:p>
            <a:pPr marL="868680" lvl="1" indent="-283464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r>
              <a:rPr lang="es-CL" b="1" dirty="0"/>
              <a:t>6th	Sexto = 6ª </a:t>
            </a:r>
            <a:r>
              <a:rPr lang="es-CL" b="1" dirty="0" err="1"/>
              <a:t>or</a:t>
            </a:r>
            <a:r>
              <a:rPr lang="es-CL" b="1" dirty="0"/>
              <a:t> 6º</a:t>
            </a:r>
          </a:p>
          <a:p>
            <a:pPr marL="868680" lvl="1" indent="-283464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r>
              <a:rPr lang="es-CL" b="1" dirty="0"/>
              <a:t>7th	Séptimo = 7ª </a:t>
            </a:r>
            <a:r>
              <a:rPr lang="es-CL" b="1" dirty="0" err="1"/>
              <a:t>or</a:t>
            </a:r>
            <a:r>
              <a:rPr lang="es-CL" b="1" dirty="0"/>
              <a:t> 7º</a:t>
            </a:r>
          </a:p>
          <a:p>
            <a:pPr marL="868680" lvl="1" indent="-283464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r>
              <a:rPr lang="es-CL" b="1" dirty="0"/>
              <a:t>8th	Octavo = 8ª </a:t>
            </a:r>
            <a:r>
              <a:rPr lang="es-CL" b="1" dirty="0" err="1"/>
              <a:t>or</a:t>
            </a:r>
            <a:r>
              <a:rPr lang="es-CL" b="1" dirty="0"/>
              <a:t> 8º</a:t>
            </a:r>
          </a:p>
          <a:p>
            <a:pPr marL="868680" lvl="1" indent="-283464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r>
              <a:rPr lang="es-CL" b="1" dirty="0"/>
              <a:t>9th	Noveno = 9ª </a:t>
            </a:r>
            <a:r>
              <a:rPr lang="es-CL" b="1" dirty="0" err="1"/>
              <a:t>or</a:t>
            </a:r>
            <a:r>
              <a:rPr lang="es-CL" b="1" dirty="0"/>
              <a:t> 9º</a:t>
            </a:r>
          </a:p>
          <a:p>
            <a:pPr marL="868680" lvl="1" indent="-283464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r>
              <a:rPr lang="es-CL" b="1" dirty="0"/>
              <a:t>10th	Décimo = 10ª </a:t>
            </a:r>
            <a:r>
              <a:rPr lang="es-CL" b="1" dirty="0" err="1"/>
              <a:t>or</a:t>
            </a:r>
            <a:r>
              <a:rPr lang="es-CL" b="1" dirty="0"/>
              <a:t> 10º</a:t>
            </a:r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5E2A971E-5FD9-4A19-BCD1-1B05AFBA9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s-ES_tradnl"/>
              <a:t>How to put the date?</a:t>
            </a:r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61F47589-BEA5-4684-9442-9AD7C4DFDB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708525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endParaRPr lang="en-US" altLang="es-ES_tradnl" dirty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s-ES_tradnl" dirty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s-ES_tradnl" sz="4000" dirty="0"/>
              <a:t> </a:t>
            </a:r>
            <a:r>
              <a:rPr lang="en-US" altLang="es-ES_tradnl" sz="4000" dirty="0" err="1"/>
              <a:t>el</a:t>
            </a:r>
            <a:r>
              <a:rPr lang="en-US" altLang="es-ES_tradnl" sz="4000" dirty="0"/>
              <a:t>    13        de        </a:t>
            </a:r>
            <a:r>
              <a:rPr lang="en-US" altLang="es-ES_tradnl" sz="4000" dirty="0" err="1"/>
              <a:t>enero</a:t>
            </a:r>
            <a:r>
              <a:rPr lang="en-US" altLang="es-ES_tradnl" sz="4000" dirty="0"/>
              <a:t>       del   2018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s-ES_tradnl" dirty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s-ES_tradnl" dirty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s-ES_tradnl" sz="4000" dirty="0"/>
              <a:t>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s-ES_tradnl" sz="4000" dirty="0" err="1"/>
              <a:t>el</a:t>
            </a:r>
            <a:r>
              <a:rPr lang="en-US" altLang="es-ES_tradnl" sz="4000" dirty="0"/>
              <a:t>     DAY      de         MONTH    de   YEAR       </a:t>
            </a:r>
          </a:p>
        </p:txBody>
      </p:sp>
      <p:sp>
        <p:nvSpPr>
          <p:cNvPr id="4" name="Up Arrow 3">
            <a:extLst>
              <a:ext uri="{FF2B5EF4-FFF2-40B4-BE49-F238E27FC236}">
                <a16:creationId xmlns:a16="http://schemas.microsoft.com/office/drawing/2014/main" id="{78B4514B-DB75-40C8-B190-D75CDE8072BC}"/>
              </a:ext>
            </a:extLst>
          </p:cNvPr>
          <p:cNvSpPr/>
          <p:nvPr/>
        </p:nvSpPr>
        <p:spPr>
          <a:xfrm flipH="1">
            <a:off x="1331913" y="3644900"/>
            <a:ext cx="287337" cy="107950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Up Arrow 6">
            <a:extLst>
              <a:ext uri="{FF2B5EF4-FFF2-40B4-BE49-F238E27FC236}">
                <a16:creationId xmlns:a16="http://schemas.microsoft.com/office/drawing/2014/main" id="{AD0AAA29-A23E-453A-95A2-0D5D0BE069CA}"/>
              </a:ext>
            </a:extLst>
          </p:cNvPr>
          <p:cNvSpPr/>
          <p:nvPr/>
        </p:nvSpPr>
        <p:spPr>
          <a:xfrm flipH="1">
            <a:off x="4427538" y="3789363"/>
            <a:ext cx="288925" cy="107950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Up Arrow 7">
            <a:extLst>
              <a:ext uri="{FF2B5EF4-FFF2-40B4-BE49-F238E27FC236}">
                <a16:creationId xmlns:a16="http://schemas.microsoft.com/office/drawing/2014/main" id="{23F82F3F-CBFD-4CE0-85E8-96CBBE38DCCD}"/>
              </a:ext>
            </a:extLst>
          </p:cNvPr>
          <p:cNvSpPr/>
          <p:nvPr/>
        </p:nvSpPr>
        <p:spPr>
          <a:xfrm flipH="1">
            <a:off x="7596188" y="3789363"/>
            <a:ext cx="288925" cy="107950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5BC297A-B6BD-4C53-994B-2FF6A206E5D1}"/>
              </a:ext>
            </a:extLst>
          </p:cNvPr>
          <p:cNvSpPr/>
          <p:nvPr/>
        </p:nvSpPr>
        <p:spPr>
          <a:xfrm>
            <a:off x="3706813" y="2897188"/>
            <a:ext cx="577850" cy="577850"/>
          </a:xfrm>
          <a:prstGeom prst="ellipse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560" name="TextBox 9">
            <a:extLst>
              <a:ext uri="{FF2B5EF4-FFF2-40B4-BE49-F238E27FC236}">
                <a16:creationId xmlns:a16="http://schemas.microsoft.com/office/drawing/2014/main" id="{87ABA916-2E11-46B8-ADA6-DC42FD683E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5738" y="1268413"/>
            <a:ext cx="3168650" cy="9239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ES_tradnl" sz="1800">
                <a:latin typeface="Book Antiqua" panose="02040602050305030304" pitchFamily="18" charset="0"/>
              </a:rPr>
              <a:t>Notice that the first letter of the month is </a:t>
            </a:r>
            <a:r>
              <a:rPr lang="en-US" altLang="es-ES_tradnl" sz="1800" b="1">
                <a:latin typeface="Book Antiqua" panose="02040602050305030304" pitchFamily="18" charset="0"/>
              </a:rPr>
              <a:t>not a CAPITAL LETTER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3A1E507-4C47-4CC6-989B-8E860974C9B4}"/>
              </a:ext>
            </a:extLst>
          </p:cNvPr>
          <p:cNvCxnSpPr/>
          <p:nvPr/>
        </p:nvCxnSpPr>
        <p:spPr>
          <a:xfrm rot="5400000">
            <a:off x="4140201" y="2276475"/>
            <a:ext cx="431800" cy="288925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0B6CFE48-7BCA-44EB-A1A8-713BCAAC7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s-ES_tradnl"/>
              <a:t>How to put the date?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CF6645C2-DA04-4916-9F23-3689DA3F64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708525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endParaRPr lang="en-US" altLang="es-ES_tradnl" dirty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s-ES_tradnl" dirty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s-ES_tradnl" sz="4000" dirty="0"/>
              <a:t> </a:t>
            </a:r>
            <a:r>
              <a:rPr lang="en-US" altLang="es-ES_tradnl" sz="4000" dirty="0" err="1"/>
              <a:t>el</a:t>
            </a:r>
            <a:r>
              <a:rPr lang="en-US" altLang="es-ES_tradnl" sz="4000" dirty="0"/>
              <a:t>   1º       de       </a:t>
            </a:r>
            <a:r>
              <a:rPr lang="en-US" altLang="es-ES_tradnl" sz="4000" dirty="0" err="1"/>
              <a:t>enero</a:t>
            </a:r>
            <a:r>
              <a:rPr lang="en-US" altLang="es-ES_tradnl" sz="4000"/>
              <a:t>       del      2018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s-ES_tradnl" dirty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s-ES_tradnl" dirty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s-ES_tradnl" sz="4000" dirty="0"/>
              <a:t>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s-ES_tradnl" sz="4000" dirty="0"/>
              <a:t> </a:t>
            </a:r>
            <a:r>
              <a:rPr lang="en-US" altLang="es-ES_tradnl" sz="4000" dirty="0" err="1"/>
              <a:t>el</a:t>
            </a:r>
            <a:r>
              <a:rPr lang="en-US" altLang="es-ES_tradnl" sz="4000" dirty="0"/>
              <a:t>     DAY     de    MONTH    de   YEAR       </a:t>
            </a:r>
          </a:p>
        </p:txBody>
      </p:sp>
      <p:sp>
        <p:nvSpPr>
          <p:cNvPr id="4" name="Up Arrow 3">
            <a:extLst>
              <a:ext uri="{FF2B5EF4-FFF2-40B4-BE49-F238E27FC236}">
                <a16:creationId xmlns:a16="http://schemas.microsoft.com/office/drawing/2014/main" id="{DAEF881D-C080-48FD-9546-4D05618410A9}"/>
              </a:ext>
            </a:extLst>
          </p:cNvPr>
          <p:cNvSpPr/>
          <p:nvPr/>
        </p:nvSpPr>
        <p:spPr>
          <a:xfrm flipH="1">
            <a:off x="1258888" y="3754438"/>
            <a:ext cx="287337" cy="107950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Up Arrow 6">
            <a:extLst>
              <a:ext uri="{FF2B5EF4-FFF2-40B4-BE49-F238E27FC236}">
                <a16:creationId xmlns:a16="http://schemas.microsoft.com/office/drawing/2014/main" id="{7EDA3C1C-18CD-4F4E-8E0A-8C71BBF384F2}"/>
              </a:ext>
            </a:extLst>
          </p:cNvPr>
          <p:cNvSpPr/>
          <p:nvPr/>
        </p:nvSpPr>
        <p:spPr>
          <a:xfrm flipH="1">
            <a:off x="3922713" y="3789363"/>
            <a:ext cx="288925" cy="107950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Up Arrow 7">
            <a:extLst>
              <a:ext uri="{FF2B5EF4-FFF2-40B4-BE49-F238E27FC236}">
                <a16:creationId xmlns:a16="http://schemas.microsoft.com/office/drawing/2014/main" id="{39E63D59-0D7B-4145-909E-FF900279CA25}"/>
              </a:ext>
            </a:extLst>
          </p:cNvPr>
          <p:cNvSpPr/>
          <p:nvPr/>
        </p:nvSpPr>
        <p:spPr>
          <a:xfrm flipH="1">
            <a:off x="7092950" y="3789363"/>
            <a:ext cx="288925" cy="107950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0141870-7096-475B-85B2-F0B95EEEAD46}"/>
              </a:ext>
            </a:extLst>
          </p:cNvPr>
          <p:cNvSpPr/>
          <p:nvPr/>
        </p:nvSpPr>
        <p:spPr>
          <a:xfrm>
            <a:off x="1042988" y="2636838"/>
            <a:ext cx="720725" cy="720725"/>
          </a:xfrm>
          <a:prstGeom prst="ellipse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584" name="TextBox 9">
            <a:extLst>
              <a:ext uri="{FF2B5EF4-FFF2-40B4-BE49-F238E27FC236}">
                <a16:creationId xmlns:a16="http://schemas.microsoft.com/office/drawing/2014/main" id="{63F0EB8B-F652-40E3-AB31-67EA38A940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268413"/>
            <a:ext cx="6048375" cy="9239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ES_tradnl" sz="1800">
                <a:latin typeface="Book Antiqua" panose="02040602050305030304" pitchFamily="18" charset="0"/>
              </a:rPr>
              <a:t>The only day that you are require to put the little “o” on top is the </a:t>
            </a:r>
            <a:r>
              <a:rPr lang="en-US" altLang="es-ES_tradnl" sz="1800" b="1">
                <a:latin typeface="Book Antiqua" panose="02040602050305030304" pitchFamily="18" charset="0"/>
              </a:rPr>
              <a:t>FIRST</a:t>
            </a:r>
            <a:r>
              <a:rPr lang="en-US" altLang="es-ES_tradnl" sz="1800">
                <a:latin typeface="Book Antiqua" panose="02040602050305030304" pitchFamily="18" charset="0"/>
              </a:rPr>
              <a:t> of the  month, because we refer to it as el </a:t>
            </a:r>
            <a:r>
              <a:rPr lang="en-US" altLang="es-ES_tradnl" sz="1800" b="1">
                <a:latin typeface="Book Antiqua" panose="02040602050305030304" pitchFamily="18" charset="0"/>
              </a:rPr>
              <a:t>PRIMERO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83801E7-D29C-4F6E-A50A-CABE586E7B75}"/>
              </a:ext>
            </a:extLst>
          </p:cNvPr>
          <p:cNvCxnSpPr/>
          <p:nvPr/>
        </p:nvCxnSpPr>
        <p:spPr>
          <a:xfrm rot="5400000">
            <a:off x="1691482" y="2277269"/>
            <a:ext cx="431800" cy="287337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BA08DDD1A917498AC7B4DCB8B97810" ma:contentTypeVersion="16" ma:contentTypeDescription="Create a new document." ma:contentTypeScope="" ma:versionID="8a2677d2aa1adc18dd15c2756ec50a17">
  <xsd:schema xmlns:xsd="http://www.w3.org/2001/XMLSchema" xmlns:xs="http://www.w3.org/2001/XMLSchema" xmlns:p="http://schemas.microsoft.com/office/2006/metadata/properties" xmlns:ns2="7054d92a-f9bd-4a27-ac5f-eeceb6ec5622" xmlns:ns3="33f9c857-4026-4e87-b366-f0dccd7f7974" targetNamespace="http://schemas.microsoft.com/office/2006/metadata/properties" ma:root="true" ma:fieldsID="30f36bfd8f66feaaf3b2c62c3f6d0d3b" ns2:_="" ns3:_="">
    <xsd:import namespace="7054d92a-f9bd-4a27-ac5f-eeceb6ec5622"/>
    <xsd:import namespace="33f9c857-4026-4e87-b366-f0dccd7f797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54d92a-f9bd-4a27-ac5f-eeceb6ec56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2358ff1-2e0e-433d-bfb0-121866fdb5d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f9c857-4026-4e87-b366-f0dccd7f7974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401ed0c-6c0a-4853-8147-454d805a7cf3}" ma:internalName="TaxCatchAll" ma:showField="CatchAllData" ma:web="33f9c857-4026-4e87-b366-f0dccd7f797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054d92a-f9bd-4a27-ac5f-eeceb6ec5622">
      <Terms xmlns="http://schemas.microsoft.com/office/infopath/2007/PartnerControls"/>
    </lcf76f155ced4ddcb4097134ff3c332f>
    <TaxCatchAll xmlns="33f9c857-4026-4e87-b366-f0dccd7f7974" xsi:nil="true"/>
  </documentManagement>
</p:properties>
</file>

<file path=customXml/itemProps1.xml><?xml version="1.0" encoding="utf-8"?>
<ds:datastoreItem xmlns:ds="http://schemas.openxmlformats.org/officeDocument/2006/customXml" ds:itemID="{9BF19584-CA27-47A0-A232-75D16478973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188332F-B758-4584-8F5F-0F8F8A0728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054d92a-f9bd-4a27-ac5f-eeceb6ec5622"/>
    <ds:schemaRef ds:uri="33f9c857-4026-4e87-b366-f0dccd7f79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231687D-F275-4329-A4A7-1ED4E271FE0B}">
  <ds:schemaRefs>
    <ds:schemaRef ds:uri="http://www.w3.org/XML/1998/namespace"/>
    <ds:schemaRef ds:uri="http://schemas.microsoft.com/office/2006/metadata/properties"/>
    <ds:schemaRef ds:uri="7054d92a-f9bd-4a27-ac5f-eeceb6ec5622"/>
    <ds:schemaRef ds:uri="http://purl.org/dc/dcmitype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33f9c857-4026-4e87-b366-f0dccd7f7974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3197</TotalTime>
  <Words>608</Words>
  <Application>Microsoft Office PowerPoint</Application>
  <PresentationFormat>On-screen Show (4:3)</PresentationFormat>
  <Paragraphs>151</Paragraphs>
  <Slides>16</Slides>
  <Notes>5</Notes>
  <HiddenSlides>0</HiddenSlides>
  <MMClips>3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212 Baby Girl</vt:lpstr>
      <vt:lpstr>Architects Daughter</vt:lpstr>
      <vt:lpstr>Arial</vt:lpstr>
      <vt:lpstr>Book Antiqua</vt:lpstr>
      <vt:lpstr>Calibri</vt:lpstr>
      <vt:lpstr>Maiandra GD</vt:lpstr>
      <vt:lpstr>Wingdings</vt:lpstr>
      <vt:lpstr>Wingdings 2</vt:lpstr>
      <vt:lpstr>Office Theme</vt:lpstr>
      <vt:lpstr>  Warm up Answer in Spanish: ¿Qué día es hoy?   </vt:lpstr>
      <vt:lpstr>Days of the Week Los días de la semana</vt:lpstr>
      <vt:lpstr>Days of the Week Los días de la semana</vt:lpstr>
      <vt:lpstr>Las Estaciones (Seasons) </vt:lpstr>
      <vt:lpstr>Los Meses del Año  (Months)</vt:lpstr>
      <vt:lpstr>Los Meses del Año  (Months)</vt:lpstr>
      <vt:lpstr>Continuación… </vt:lpstr>
      <vt:lpstr>How to put the date?</vt:lpstr>
      <vt:lpstr>How to put the date?</vt:lpstr>
      <vt:lpstr>¿Cuándo es tu cumpleaños?</vt:lpstr>
      <vt:lpstr>¿Singular o Plural?  ¿Femenino o Masculino?</vt:lpstr>
      <vt:lpstr>PowerPoint Presentation</vt:lpstr>
      <vt:lpstr>HELP!!!</vt:lpstr>
      <vt:lpstr>Los artículos</vt:lpstr>
      <vt:lpstr>Exceptions!!!!!</vt:lpstr>
      <vt:lpstr>¡Ejercicio!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  Name 5 U.S. states that are derived from Spanish names.</dc:title>
  <dc:creator>User</dc:creator>
  <cp:lastModifiedBy>Sarah Bowers</cp:lastModifiedBy>
  <cp:revision>80</cp:revision>
  <cp:lastPrinted>2022-08-11T16:36:12Z</cp:lastPrinted>
  <dcterms:created xsi:type="dcterms:W3CDTF">2010-08-12T20:39:08Z</dcterms:created>
  <dcterms:modified xsi:type="dcterms:W3CDTF">2022-08-11T20:50:09Z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0x0101008FBA08DDD1A917498AC7B4DCB8B97810</vt:lpwstr>
  </property>
  <property fmtid="{D5CDD505-2E9C-101B-9397-08002B2CF9AE}" pid="3" name="MediaServiceImageTags">
    <vt:lpwstr/>
  </property>
</Properties>
</file>