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72" r:id="rId6"/>
    <p:sldMasterId id="2147483766" r:id="rId7"/>
  </p:sldMasterIdLst>
  <p:handoutMasterIdLst>
    <p:handoutMasterId r:id="rId25"/>
  </p:handoutMasterIdLst>
  <p:sldIdLst>
    <p:sldId id="256" r:id="rId8"/>
    <p:sldId id="257" r:id="rId9"/>
    <p:sldId id="275" r:id="rId10"/>
    <p:sldId id="276" r:id="rId11"/>
    <p:sldId id="277" r:id="rId12"/>
    <p:sldId id="278" r:id="rId13"/>
    <p:sldId id="258" r:id="rId14"/>
    <p:sldId id="260" r:id="rId15"/>
    <p:sldId id="262" r:id="rId16"/>
    <p:sldId id="264" r:id="rId17"/>
    <p:sldId id="265" r:id="rId18"/>
    <p:sldId id="273" r:id="rId19"/>
    <p:sldId id="269" r:id="rId20"/>
    <p:sldId id="270" r:id="rId21"/>
    <p:sldId id="274" r:id="rId22"/>
    <p:sldId id="267" r:id="rId23"/>
    <p:sldId id="259" r:id="rId24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2069D-ECEA-84A4-45CE-3ACEEB98647A}" v="108" dt="2023-09-06T17:39:33.1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9260E3-5105-BC54-058B-B66C57274D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0CCFA8-C8BA-0B2E-A501-217409F347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AC3AD5-D954-47E7-B555-91D647EBB700}" type="datetimeFigureOut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5ADF93-A212-5F79-FCA0-C0C8127A7C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A35DF-0FCA-0C11-702E-D03C14A620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70864FF-B3C5-454B-8BD7-8AA072A016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F58BB-DD8D-EE5C-F007-3DADBF0A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539ED-E5BE-4095-8BF7-275179730429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590E5-3779-05E1-E556-2A45233CA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D391B-305E-9A5B-0555-A052695A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9E0F5-5028-4CDD-80F1-D71C6F860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19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9446E-C692-E438-0B08-E92E0D4D0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6DED-544B-4F40-915C-0978D504D42A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ECDDA-E59A-D6E2-5FED-EDC876B5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A123B-F1E0-E04A-B35C-75F8071F2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D7E7D-9D61-4325-A20A-0B13868FC9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1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DA6EA-048A-C208-32D4-4507EB2C5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2176-AB0F-4FAE-9AE9-E6C38921A6C2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3B940-8C8F-308A-FF0F-0D97DEFC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9A2C-E2D1-D40A-503C-2D09FCAE2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21086-0A34-4010-944F-46FF343A38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90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A7836-2A84-9D67-2713-E316361C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0446319D-B99D-45B0-890B-F480101B662B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7CE4B-53DE-474D-3F29-A7BB9A34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12995-79E4-0EB6-5721-996F56C4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2421776-71CE-4AAD-9975-7B43D0B2C2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870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01D2D-CC39-4BCC-CE8F-CEEDB7035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DFE22022-51EC-4A0C-8C68-34B552ECCBE3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0DC9-6C5F-1785-CBE9-8948C152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CC1C4-48EA-135F-AAD6-6912729B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B275379-BCDD-4911-9A9D-ECC85AFFC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33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849E9A-F0F4-8DCC-1285-C1CFFD63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ECA52B3E-BE19-4060-B23F-1AA04F047E26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246B4B-F78B-13E2-5A97-8A1C5952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9C8832-BE28-FE91-859C-2ECF31AB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CCA57BE-895D-4954-AA9C-9FE08C665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260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D5B023D-A587-72B0-D0DC-D5F13A4184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7C1C26DC-87D3-4F24-906D-03220455B0D8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3C45C12-8918-81A2-E5C1-F11C924E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18F4039-684E-03A1-40A5-83E36DAF0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194B16F-E91A-4F42-9CB0-0E275849C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069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E46DDA0-33D9-B973-957B-AE3BFD39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539CF89E-1566-4FFE-9699-59D602CE7002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0BC24CD-C47C-CA2A-D961-71E6294EF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0F7614-D000-E4C8-E19B-A2099342E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8609960-C30C-42DE-852E-4026BF3DA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669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5EEDB92-B23E-8423-7138-B219F6CF70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0EE27587-3536-4713-A6CF-55C8E5FB26B3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74FC34C-6D0F-834C-CFC7-D21238E60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040EDA0-CF23-EB15-2874-FE774121F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99C8B42-B799-48BB-A235-50817B633C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819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0C7318-A496-87C5-6D3B-6090062758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D44B34A3-17E5-4A28-91CF-912429A71D07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141ADC-D438-CF20-2009-2CE202D0A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9E9941-4FF1-E26D-6664-26F9300C3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3A7FF4-A24E-4AAF-A11E-713EB1186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625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D48EE0-8064-43E7-4E17-42CAC4A6B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44F72855-48D9-4931-8190-F39CA181F90C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E42EA1-FFC4-B547-320A-1B0AB4EE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AEE353-1992-FEED-3C01-5E03C9BC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E72237A-EF4A-4C4D-A7BF-5D4B29E64A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02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8F30E-C3A0-A7A6-8203-725A037C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8E3C0-8B2E-48E2-9CC3-B5757980F963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AC16A-0BD7-DCC7-D205-B25125747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A0025-4F04-0681-0156-B52A8EEE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4CDB3-26B4-469A-B5A0-33BBC9706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158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0E74C-43AA-16B8-FD2F-250A587FDF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7D2575DE-1AC1-4034-A3BE-DBDBA7AC578A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51E24-44BE-0639-8350-F389BA6E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5E5E7-AE45-B3B5-1C84-FA234CE12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9B73DBE-F9BD-4BF3-B4B0-1225DFED6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398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0744D-9D3E-84AF-CB61-862B0A5BB0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DEFDC35A-5FD7-4E75-B206-25081DF3AF54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770EE-E7D2-3B77-0EF9-1EEE6EA7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0525F-2903-C099-1FBE-D3ACD01F5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12344E6-4FC5-4039-891D-C6E7193195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885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4FF6E-CD2A-72A6-4C81-5E84F31C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15E309EC-A5C4-4CE6-B2B6-B3C59B96537E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AA42C-5EB2-B9C8-0153-D2E13387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9CE9F-2FAA-710D-FC1A-37E8C7BA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7154D96-4389-478F-A45F-2025B7216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8071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7A624-5D8F-DAFF-C802-2F7DB17AD6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8D158254-533E-483E-92BA-9BCDDB27F279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AFF27-5039-666B-ABD8-2E83E8C40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0C061-DDE6-0822-1223-0986B91B1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81ED51B-1C39-482B-96A0-1F90B701CC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3964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403377-A70C-2B00-2F4E-6DE2D0F651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78D55E41-42F2-43D0-95AB-375908B110F8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322D12-992C-9990-6C32-B367B6C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DCA1E6-F5A6-93C7-A698-F162FAAA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9107BAA-1605-4CCD-8969-C98A6FD0E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269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B2B7AF8-E22C-B9E5-609A-638BFC8BC5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6F9F09D4-01D4-40A7-A869-DAA36EF7DC6C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44D112-95B2-F0E1-98ED-BFBCC840B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84EFE3-1094-6815-F4BE-26934E135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79D0840-8A35-4823-8550-9528B87F1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3026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791376D-2953-8D34-1E63-07E3E313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A708EA46-F0E7-4073-95EE-AD964E10E9E0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548C31B-6A43-E3EF-C2EB-FCAA3FE7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4C0C0B4-E698-3D42-B88D-ACB8CFDF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6CABD25-BEAB-4FF6-A556-B7198059C5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542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91119F-21D5-E721-4A99-DB2A8C17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DFE587FC-5764-49AF-A939-34C932798CB8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584A2F3-C4D5-E648-A97B-D267060CA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B8D6F6-F7E1-F66C-0EE9-A73216A5F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0CF1F2C-D8E2-4851-A53D-AC72FC158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457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ABD4871-F0BB-F9A3-0D96-61AE3518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43C2E77B-AACB-49DB-A901-E0753EF61D77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09D8F6-ABA5-25BD-0CF2-0F5AB2C29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DBDDC5-90A5-1568-54F8-19CD0D9C6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4440DC1-0C7B-4402-A918-948EBD82C2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7396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207C19-CD10-ADDD-ABD4-A903F1DE65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7E1A2D63-DF4E-47E6-916C-273A85046330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F57B68-0E4A-5EBE-A1EF-58BE8DC38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0BBD24D-B21D-6F2C-E872-13FE0AD5F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851E2F3-51C9-45CF-A1B8-1E243A9981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52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D2CB3-B828-9B23-909C-E5E102B6C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D7A27-858C-4ED8-B8B7-EED10B6206FC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CE84B-3258-BA76-D21A-73EA8C286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717AD-4140-81A7-C20F-240F016D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E1B76-B91B-4575-BEAA-DBF945C7A7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4552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64010-9E0E-CEB1-3174-7457051BD1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C57E1E84-9C76-4825-AF0B-561BD311617E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CF427-18EF-B45B-84F0-6E3873146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1AB5E-14C2-3A42-2A34-79AEF6FA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67B2858-73BB-4DFF-8A50-6700DE064A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3918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4EE50-6996-BEDB-FD89-7F65B91F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6CA546DA-E350-4153-8EAD-32CB9813F1FB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9A442-E43B-F46A-41CA-08C7BFB6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6D8A9-18A0-34A7-A714-EFCBFD28D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8AE64AE-DA74-4071-8F96-115C55E264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09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1CF870-2E9A-BA4F-EC8D-2043E8A5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9963E-D27E-4008-8B5D-5D01E6E5A9CF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91BD74-F2F2-2B4A-8AC0-42CBB377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20EDAD-BDB9-AEB1-E48E-83B06FA6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4BE78-CA39-4EC6-8924-349DD179E1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60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DC4F3E-F055-AEF4-8BB9-8A5BC6CD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38B52-9908-45DA-AE0F-F793FE65C032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FA42EE9-7A3E-75B9-E3FF-318871FE2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A19052C-07CA-4B7B-7C27-AD342E50A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9177E-61AE-40F1-AF7D-E34500C1BC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88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1AADC2A-EDDD-3F43-F63F-D87829AD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6FF83-FEA9-4642-9A4D-90BFF528A390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F2121B7-4C84-855A-6F86-7680AD6F4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53AD646-0049-327A-4612-56D5C1916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CBE66-8C47-4635-A3E5-7A2192B648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40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4BE6BE9-B644-D5F2-9A21-7E69CA38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FEA7D-2444-408D-8E4B-181C1C97E3CD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2611EB-3B12-8FF9-DEF5-A59030BF9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A5B7458-0321-4DC3-C868-B66F0C93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F8D5-791E-48EA-B0A6-4AFD63DC9D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88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093C8B-006F-3D9B-8DE0-7602CDB5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4C465-FEC4-46A0-950C-F6ACD5A5F032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CAA1AA-2A08-54D2-1023-7909B0F1D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8F7AD9-3A22-0159-3D18-B3497F4E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B03F3-9B46-4BBB-8C50-F1CC6AE67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74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8BB503-3A88-A30B-DDCA-594AB6A4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4E79A-BAA9-4066-A248-EFF135C42906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FAE44C-277C-43D9-3BDF-DD9D22E80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01BB6B-5B7B-1EA0-5B6B-EA0B9764E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108C7-669B-41A3-9BD3-CC642FD4A9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11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5F93811-8F73-A1DC-6CFF-27ACA64278C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_tradnl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1863728-ED4A-0F56-DA3F-A5FD6039FE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_tradnl"/>
              <a:t>Click to edit Master text styles</a:t>
            </a:r>
          </a:p>
          <a:p>
            <a:pPr lvl="1"/>
            <a:r>
              <a:rPr lang="en-US" altLang="es-ES_tradnl"/>
              <a:t>Second level</a:t>
            </a:r>
          </a:p>
          <a:p>
            <a:pPr lvl="2"/>
            <a:r>
              <a:rPr lang="en-US" altLang="es-ES_tradnl"/>
              <a:t>Third level</a:t>
            </a:r>
          </a:p>
          <a:p>
            <a:pPr lvl="3"/>
            <a:r>
              <a:rPr lang="en-US" altLang="es-ES_tradnl"/>
              <a:t>Fourth level</a:t>
            </a:r>
          </a:p>
          <a:p>
            <a:pPr lvl="4"/>
            <a:r>
              <a:rPr lang="en-US" altLang="es-ES_tradnl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28986-AB9E-0530-DA33-9032776BF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DE58B99E-FB66-4221-BCD8-937D39CE5AAA}" type="datetime1">
              <a:rPr lang="en-US"/>
              <a:pPr>
                <a:defRPr/>
              </a:pPr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7C689-9C04-2C56-C30E-A67AD9E43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9E58B-96C3-1C98-3326-2C55AE826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B64BC00-4055-47B4-9849-046FB97D0B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2" r:id="rId1"/>
    <p:sldLayoutId id="2147484513" r:id="rId2"/>
    <p:sldLayoutId id="2147484514" r:id="rId3"/>
    <p:sldLayoutId id="2147484515" r:id="rId4"/>
    <p:sldLayoutId id="2147484516" r:id="rId5"/>
    <p:sldLayoutId id="2147484517" r:id="rId6"/>
    <p:sldLayoutId id="2147484518" r:id="rId7"/>
    <p:sldLayoutId id="2147484519" r:id="rId8"/>
    <p:sldLayoutId id="2147484520" r:id="rId9"/>
    <p:sldLayoutId id="2147484521" r:id="rId10"/>
    <p:sldLayoutId id="21474845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>
            <a:extLst>
              <a:ext uri="{FF2B5EF4-FFF2-40B4-BE49-F238E27FC236}">
                <a16:creationId xmlns:a16="http://schemas.microsoft.com/office/drawing/2014/main" id="{E92B3A1B-7351-BE90-08B7-12B66FF1D3E3}"/>
              </a:ext>
            </a:extLst>
          </p:cNvPr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2051" name="CorrectBarGroup">
            <a:extLst>
              <a:ext uri="{FF2B5EF4-FFF2-40B4-BE49-F238E27FC236}">
                <a16:creationId xmlns:a16="http://schemas.microsoft.com/office/drawing/2014/main" id="{81FF871B-A1EE-CD62-446B-D8C3FEAEEC2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7" name="CorrectBar0">
              <a:extLst>
                <a:ext uri="{FF2B5EF4-FFF2-40B4-BE49-F238E27FC236}">
                  <a16:creationId xmlns:a16="http://schemas.microsoft.com/office/drawing/2014/main" id="{B453F192-8B5A-4B7D-94E4-B9D4FCB473ED}"/>
                </a:ext>
              </a:extLst>
            </p:cNvPr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orrectBar1">
              <a:extLst>
                <a:ext uri="{FF2B5EF4-FFF2-40B4-BE49-F238E27FC236}">
                  <a16:creationId xmlns:a16="http://schemas.microsoft.com/office/drawing/2014/main" id="{7596372D-326B-D53D-EE18-08DAED05273A}"/>
                </a:ext>
              </a:extLst>
            </p:cNvPr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052" name="PercentLabelGroup">
            <a:extLst>
              <a:ext uri="{FF2B5EF4-FFF2-40B4-BE49-F238E27FC236}">
                <a16:creationId xmlns:a16="http://schemas.microsoft.com/office/drawing/2014/main" id="{2B7829AA-30DB-8038-F1FF-9CB9F1E8040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>
              <a:extLst>
                <a:ext uri="{FF2B5EF4-FFF2-40B4-BE49-F238E27FC236}">
                  <a16:creationId xmlns:a16="http://schemas.microsoft.com/office/drawing/2014/main" id="{2AFDD861-0526-F8B9-9079-D01B4D9EC682}"/>
                </a:ext>
              </a:extLst>
            </p:cNvPr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9" name="PercentLabel1">
              <a:extLst>
                <a:ext uri="{FF2B5EF4-FFF2-40B4-BE49-F238E27FC236}">
                  <a16:creationId xmlns:a16="http://schemas.microsoft.com/office/drawing/2014/main" id="{FD160AB5-9D39-5698-E3DB-4756EC0156EE}"/>
                </a:ext>
              </a:extLst>
            </p:cNvPr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2" name="PercentLabel2">
              <a:extLst>
                <a:ext uri="{FF2B5EF4-FFF2-40B4-BE49-F238E27FC236}">
                  <a16:creationId xmlns:a16="http://schemas.microsoft.com/office/drawing/2014/main" id="{14DBB6C9-1D6C-4213-F2C7-1E35DBAC0689}"/>
                </a:ext>
              </a:extLst>
            </p:cNvPr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3">
              <a:extLst>
                <a:ext uri="{FF2B5EF4-FFF2-40B4-BE49-F238E27FC236}">
                  <a16:creationId xmlns:a16="http://schemas.microsoft.com/office/drawing/2014/main" id="{8B77E9FA-74EC-A399-72A1-738665CEEDD1}"/>
                </a:ext>
              </a:extLst>
            </p:cNvPr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8" name="PercentLabel4">
              <a:extLst>
                <a:ext uri="{FF2B5EF4-FFF2-40B4-BE49-F238E27FC236}">
                  <a16:creationId xmlns:a16="http://schemas.microsoft.com/office/drawing/2014/main" id="{A0025C4D-5FB8-039E-C934-B330C0D3DD89}"/>
                </a:ext>
              </a:extLst>
            </p:cNvPr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>
            <a:extLst>
              <a:ext uri="{FF2B5EF4-FFF2-40B4-BE49-F238E27FC236}">
                <a16:creationId xmlns:a16="http://schemas.microsoft.com/office/drawing/2014/main" id="{E479BF98-E47D-0858-6EBD-98386788CA9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>
              <a:extLst>
                <a:ext uri="{FF2B5EF4-FFF2-40B4-BE49-F238E27FC236}">
                  <a16:creationId xmlns:a16="http://schemas.microsoft.com/office/drawing/2014/main" id="{C89824E6-5614-8EE1-492D-28D83D899B49}"/>
                </a:ext>
              </a:extLst>
            </p:cNvPr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IncorrectBar3">
              <a:extLst>
                <a:ext uri="{FF2B5EF4-FFF2-40B4-BE49-F238E27FC236}">
                  <a16:creationId xmlns:a16="http://schemas.microsoft.com/office/drawing/2014/main" id="{FDFB8569-9AB9-AC38-C336-D39E43686641}"/>
                </a:ext>
              </a:extLst>
            </p:cNvPr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IncorrectBar4">
              <a:extLst>
                <a:ext uri="{FF2B5EF4-FFF2-40B4-BE49-F238E27FC236}">
                  <a16:creationId xmlns:a16="http://schemas.microsoft.com/office/drawing/2014/main" id="{5FADCDC0-0FC9-273C-0F48-5A9C80EBFCAD}"/>
                </a:ext>
              </a:extLst>
            </p:cNvPr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054" name="XLabelGroup">
            <a:extLst>
              <a:ext uri="{FF2B5EF4-FFF2-40B4-BE49-F238E27FC236}">
                <a16:creationId xmlns:a16="http://schemas.microsoft.com/office/drawing/2014/main" id="{E52FEA17-49AE-FF4C-71B7-51155069017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8" name="XValueLabel0">
              <a:extLst>
                <a:ext uri="{FF2B5EF4-FFF2-40B4-BE49-F238E27FC236}">
                  <a16:creationId xmlns:a16="http://schemas.microsoft.com/office/drawing/2014/main" id="{5A081923-ACB7-4F88-C52C-4A35CB4C3C57}"/>
                </a:ext>
              </a:extLst>
            </p:cNvPr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1" name="XValueLabel1">
              <a:extLst>
                <a:ext uri="{FF2B5EF4-FFF2-40B4-BE49-F238E27FC236}">
                  <a16:creationId xmlns:a16="http://schemas.microsoft.com/office/drawing/2014/main" id="{9EE71240-F4E9-540E-D0A5-3582A829C8BC}"/>
                </a:ext>
              </a:extLst>
            </p:cNvPr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4" name="XValueLabel2">
              <a:extLst>
                <a:ext uri="{FF2B5EF4-FFF2-40B4-BE49-F238E27FC236}">
                  <a16:creationId xmlns:a16="http://schemas.microsoft.com/office/drawing/2014/main" id="{B6BB59D3-412D-DF59-6394-9713A39EF126}"/>
                </a:ext>
              </a:extLst>
            </p:cNvPr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7" name="XValueLabel3">
              <a:extLst>
                <a:ext uri="{FF2B5EF4-FFF2-40B4-BE49-F238E27FC236}">
                  <a16:creationId xmlns:a16="http://schemas.microsoft.com/office/drawing/2014/main" id="{2885B0BC-23C1-6BDB-3672-F4EFC290E4CB}"/>
                </a:ext>
              </a:extLst>
            </p:cNvPr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" name="XValueLabel4">
              <a:extLst>
                <a:ext uri="{FF2B5EF4-FFF2-40B4-BE49-F238E27FC236}">
                  <a16:creationId xmlns:a16="http://schemas.microsoft.com/office/drawing/2014/main" id="{2C825E8B-261E-9B57-010F-AF8BC5F8797B}"/>
                </a:ext>
              </a:extLst>
            </p:cNvPr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>
            <a:extLst>
              <a:ext uri="{FF2B5EF4-FFF2-40B4-BE49-F238E27FC236}">
                <a16:creationId xmlns:a16="http://schemas.microsoft.com/office/drawing/2014/main" id="{B7900DDD-CCC1-7BBA-7CB1-4369E378488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>
              <a:extLst>
                <a:ext uri="{FF2B5EF4-FFF2-40B4-BE49-F238E27FC236}">
                  <a16:creationId xmlns:a16="http://schemas.microsoft.com/office/drawing/2014/main" id="{F8A176C1-8C4C-653B-1DA8-B95FF08655B3}"/>
                </a:ext>
              </a:extLst>
            </p:cNvPr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Line">
              <a:extLst>
                <a:ext uri="{FF2B5EF4-FFF2-40B4-BE49-F238E27FC236}">
                  <a16:creationId xmlns:a16="http://schemas.microsoft.com/office/drawing/2014/main" id="{E974832E-19DC-5F65-6DB2-671B606FD026}"/>
                </a:ext>
              </a:extLst>
            </p:cNvPr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YAxisTick0">
              <a:extLst>
                <a:ext uri="{FF2B5EF4-FFF2-40B4-BE49-F238E27FC236}">
                  <a16:creationId xmlns:a16="http://schemas.microsoft.com/office/drawing/2014/main" id="{E67FE53A-3578-8E85-48AB-D102C3FEA570}"/>
                </a:ext>
              </a:extLst>
            </p:cNvPr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1">
              <a:extLst>
                <a:ext uri="{FF2B5EF4-FFF2-40B4-BE49-F238E27FC236}">
                  <a16:creationId xmlns:a16="http://schemas.microsoft.com/office/drawing/2014/main" id="{4D2ECDA1-5F12-7F1A-09BF-787034D62286}"/>
                </a:ext>
              </a:extLst>
            </p:cNvPr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2">
              <a:extLst>
                <a:ext uri="{FF2B5EF4-FFF2-40B4-BE49-F238E27FC236}">
                  <a16:creationId xmlns:a16="http://schemas.microsoft.com/office/drawing/2014/main" id="{04B4C60B-4DDC-2BF0-252C-93021F065652}"/>
                </a:ext>
              </a:extLst>
            </p:cNvPr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3">
              <a:extLst>
                <a:ext uri="{FF2B5EF4-FFF2-40B4-BE49-F238E27FC236}">
                  <a16:creationId xmlns:a16="http://schemas.microsoft.com/office/drawing/2014/main" id="{5D5E30C0-F12C-F1BA-2255-74A63CD0CC2A}"/>
                </a:ext>
              </a:extLst>
            </p:cNvPr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YLabelGroup">
            <a:extLst>
              <a:ext uri="{FF2B5EF4-FFF2-40B4-BE49-F238E27FC236}">
                <a16:creationId xmlns:a16="http://schemas.microsoft.com/office/drawing/2014/main" id="{932B57CF-4DB0-2A96-4D69-25089FE1FFE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4" name="YValueLabel0">
              <a:extLst>
                <a:ext uri="{FF2B5EF4-FFF2-40B4-BE49-F238E27FC236}">
                  <a16:creationId xmlns:a16="http://schemas.microsoft.com/office/drawing/2014/main" id="{493ED9A6-09D9-8566-CB0F-2DE3E65FC9F3}"/>
                </a:ext>
              </a:extLst>
            </p:cNvPr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6" name="YValueLabel1">
              <a:extLst>
                <a:ext uri="{FF2B5EF4-FFF2-40B4-BE49-F238E27FC236}">
                  <a16:creationId xmlns:a16="http://schemas.microsoft.com/office/drawing/2014/main" id="{F1694BA1-D605-6EBD-C876-AED546EC10F8}"/>
                </a:ext>
              </a:extLst>
            </p:cNvPr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YValueLabel2">
              <a:extLst>
                <a:ext uri="{FF2B5EF4-FFF2-40B4-BE49-F238E27FC236}">
                  <a16:creationId xmlns:a16="http://schemas.microsoft.com/office/drawing/2014/main" id="{2FB338A1-8DB6-3FC1-A2C2-57753DE22A03}"/>
                </a:ext>
              </a:extLst>
            </p:cNvPr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" name="YValueLabel3">
              <a:extLst>
                <a:ext uri="{FF2B5EF4-FFF2-40B4-BE49-F238E27FC236}">
                  <a16:creationId xmlns:a16="http://schemas.microsoft.com/office/drawing/2014/main" id="{A0162926-1C85-839A-D4F6-F123E92E062A}"/>
                </a:ext>
              </a:extLst>
            </p:cNvPr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3" r:id="rId1"/>
    <p:sldLayoutId id="2147484524" r:id="rId2"/>
    <p:sldLayoutId id="2147484525" r:id="rId3"/>
    <p:sldLayoutId id="2147484526" r:id="rId4"/>
    <p:sldLayoutId id="2147484527" r:id="rId5"/>
    <p:sldLayoutId id="2147484528" r:id="rId6"/>
    <p:sldLayoutId id="2147484529" r:id="rId7"/>
    <p:sldLayoutId id="2147484530" r:id="rId8"/>
    <p:sldLayoutId id="2147484531" r:id="rId9"/>
    <p:sldLayoutId id="214748453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QuestionShape">
            <a:extLst>
              <a:ext uri="{FF2B5EF4-FFF2-40B4-BE49-F238E27FC236}">
                <a16:creationId xmlns:a16="http://schemas.microsoft.com/office/drawing/2014/main" id="{8C515F7F-B15E-0C79-3EB3-4A8C7DC0BD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ctr">
              <a:defRPr/>
            </a:pPr>
            <a:r>
              <a:rPr lang="es-ES_tradnl" altLang="es-ES_tradnl" sz="4400">
                <a:latin typeface="Calibri" pitchFamily="34" charset="0"/>
              </a:rPr>
              <a:t>iRespond Question Master</a:t>
            </a:r>
          </a:p>
        </p:txBody>
      </p:sp>
      <p:sp>
        <p:nvSpPr>
          <p:cNvPr id="3075" name="AShape">
            <a:extLst>
              <a:ext uri="{FF2B5EF4-FFF2-40B4-BE49-F238E27FC236}">
                <a16:creationId xmlns:a16="http://schemas.microsoft.com/office/drawing/2014/main" id="{FF796F17-5D8C-B47C-F7D7-5EF797499E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s-ES_tradnl" altLang="es-ES_tradnl" sz="3200"/>
              <a:t>A.) Response A</a:t>
            </a:r>
          </a:p>
        </p:txBody>
      </p:sp>
      <p:sp>
        <p:nvSpPr>
          <p:cNvPr id="3076" name="BShape">
            <a:extLst>
              <a:ext uri="{FF2B5EF4-FFF2-40B4-BE49-F238E27FC236}">
                <a16:creationId xmlns:a16="http://schemas.microsoft.com/office/drawing/2014/main" id="{71A4E567-AB6D-4E01-8A71-1AF02C4AA2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s-ES_tradnl" altLang="es-ES_tradnl" sz="3200"/>
              <a:t>B.) Response B</a:t>
            </a:r>
          </a:p>
        </p:txBody>
      </p:sp>
      <p:sp>
        <p:nvSpPr>
          <p:cNvPr id="3077" name="CShape">
            <a:extLst>
              <a:ext uri="{FF2B5EF4-FFF2-40B4-BE49-F238E27FC236}">
                <a16:creationId xmlns:a16="http://schemas.microsoft.com/office/drawing/2014/main" id="{59F0FFFF-AD3A-A795-24AE-16EDD101D1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s-ES_tradnl" altLang="es-ES_tradnl" sz="3200"/>
              <a:t>C.) Response C</a:t>
            </a:r>
          </a:p>
        </p:txBody>
      </p:sp>
      <p:sp>
        <p:nvSpPr>
          <p:cNvPr id="3078" name="DShape">
            <a:extLst>
              <a:ext uri="{FF2B5EF4-FFF2-40B4-BE49-F238E27FC236}">
                <a16:creationId xmlns:a16="http://schemas.microsoft.com/office/drawing/2014/main" id="{E83EB0C4-F131-1550-B29A-35419157B7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s-ES_tradnl" altLang="es-ES_tradnl" sz="3200"/>
              <a:t>D.) Response D</a:t>
            </a:r>
          </a:p>
        </p:txBody>
      </p:sp>
      <p:sp>
        <p:nvSpPr>
          <p:cNvPr id="3079" name="EShape">
            <a:extLst>
              <a:ext uri="{FF2B5EF4-FFF2-40B4-BE49-F238E27FC236}">
                <a16:creationId xmlns:a16="http://schemas.microsoft.com/office/drawing/2014/main" id="{8D6817A6-A31F-87A7-248E-47833B4D57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s-ES_tradnl" altLang="es-ES_tradnl" sz="3200"/>
              <a:t>E.) Response E</a:t>
            </a:r>
          </a:p>
        </p:txBody>
      </p:sp>
      <p:sp>
        <p:nvSpPr>
          <p:cNvPr id="11" name="Percent">
            <a:extLst>
              <a:ext uri="{FF2B5EF4-FFF2-40B4-BE49-F238E27FC236}">
                <a16:creationId xmlns:a16="http://schemas.microsoft.com/office/drawing/2014/main" id="{4DF86070-117E-A415-AA28-2B0B0EE73176}"/>
              </a:ext>
            </a:extLst>
          </p:cNvPr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_tradnl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2" name="Timer">
            <a:extLst>
              <a:ext uri="{FF2B5EF4-FFF2-40B4-BE49-F238E27FC236}">
                <a16:creationId xmlns:a16="http://schemas.microsoft.com/office/drawing/2014/main" id="{F296EBDF-B869-CCC8-1859-0474C9612CCA}"/>
              </a:ext>
            </a:extLst>
          </p:cNvPr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_tradnl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34" r:id="rId2"/>
    <p:sldLayoutId id="2147484535" r:id="rId3"/>
    <p:sldLayoutId id="2147484536" r:id="rId4"/>
    <p:sldLayoutId id="2147484537" r:id="rId5"/>
    <p:sldLayoutId id="2147484538" r:id="rId6"/>
    <p:sldLayoutId id="2147484539" r:id="rId7"/>
    <p:sldLayoutId id="2147484540" r:id="rId8"/>
    <p:sldLayoutId id="2147484541" r:id="rId9"/>
    <p:sldLayoutId id="214748454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:a16="http://schemas.microsoft.com/office/drawing/2014/main" id="{2E9FEB3F-CFE2-8AD0-8D1F-80FB4E47AAA5}"/>
              </a:ext>
            </a:extLst>
          </p:cNvPr>
          <p:cNvSpPr/>
          <p:nvPr/>
        </p:nvSpPr>
        <p:spPr>
          <a:xfrm>
            <a:off x="609600" y="457200"/>
            <a:ext cx="8001000" cy="5867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ea typeface="ＭＳ Ｐゴシック" pitchFamily="-106" charset="-128"/>
            </a:endParaRPr>
          </a:p>
        </p:txBody>
      </p:sp>
      <p:pic>
        <p:nvPicPr>
          <p:cNvPr id="26627" name="Picture 4" descr="C:\Documents and Settings\Seema Sumod\My Documents\My Pictures\Microsoft Clip Organizer\j0252321.wmf">
            <a:extLst>
              <a:ext uri="{FF2B5EF4-FFF2-40B4-BE49-F238E27FC236}">
                <a16:creationId xmlns:a16="http://schemas.microsoft.com/office/drawing/2014/main" id="{FE617A5F-17DA-3D90-58F2-016469887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86200"/>
            <a:ext cx="3275013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B52C555-9FC6-6D0A-10F5-AE6346770FD6}"/>
              </a:ext>
            </a:extLst>
          </p:cNvPr>
          <p:cNvSpPr txBox="1"/>
          <p:nvPr/>
        </p:nvSpPr>
        <p:spPr>
          <a:xfrm>
            <a:off x="1981200" y="1524000"/>
            <a:ext cx="56388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itannic Bold" pitchFamily="34" charset="0"/>
                <a:ea typeface="+mn-ea"/>
              </a:rPr>
              <a:t>STEM-CHANGING VERBS IN THE PRESENT TENSE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EE86E4-282C-BCFC-73E4-6B23713F565A}"/>
              </a:ext>
            </a:extLst>
          </p:cNvPr>
          <p:cNvSpPr txBox="1"/>
          <p:nvPr/>
        </p:nvSpPr>
        <p:spPr>
          <a:xfrm>
            <a:off x="1371600" y="2971800"/>
            <a:ext cx="64770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itannic Bold" pitchFamily="34" charset="0"/>
                <a:ea typeface="+mn-ea"/>
              </a:rPr>
              <a:t>e-</a:t>
            </a:r>
            <a:r>
              <a:rPr lang="en-US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itannic Bold" pitchFamily="34" charset="0"/>
                <a:ea typeface="+mn-ea"/>
              </a:rPr>
              <a:t>ie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itannic Bold" pitchFamily="34" charset="0"/>
                <a:ea typeface="+mn-ea"/>
              </a:rPr>
              <a:t>    o-</a:t>
            </a:r>
            <a:r>
              <a:rPr lang="en-US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itannic Bold" pitchFamily="34" charset="0"/>
                <a:ea typeface="+mn-ea"/>
              </a:rPr>
              <a:t>ue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itannic Bold" pitchFamily="34" charset="0"/>
                <a:ea typeface="+mn-ea"/>
              </a:rPr>
              <a:t>    e-</a:t>
            </a:r>
            <a:r>
              <a:rPr lang="en-US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itannic Bold" pitchFamily="34" charset="0"/>
                <a:ea typeface="+mn-ea"/>
              </a:rPr>
              <a:t>i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itannic Bold" pitchFamily="34" charset="0"/>
                <a:ea typeface="+mn-ea"/>
              </a:rPr>
              <a:t>    u:ue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C62BE6-7F45-BFE1-4BAB-028024BFEF6A}"/>
              </a:ext>
            </a:extLst>
          </p:cNvPr>
          <p:cNvSpPr txBox="1"/>
          <p:nvPr/>
        </p:nvSpPr>
        <p:spPr>
          <a:xfrm>
            <a:off x="2438400" y="4343400"/>
            <a:ext cx="44958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no Pro Caption" pitchFamily="18" charset="0"/>
                <a:ea typeface="+mn-ea"/>
              </a:rPr>
              <a:t>BOOT/SHOE VERBS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009493-F9ED-B0E3-5D82-D7AD7FC220C7}"/>
              </a:ext>
            </a:extLst>
          </p:cNvPr>
          <p:cNvSpPr/>
          <p:nvPr/>
        </p:nvSpPr>
        <p:spPr>
          <a:xfrm>
            <a:off x="0" y="76200"/>
            <a:ext cx="9144000" cy="1354217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indent="457200" eaLnBrk="1" hangingPunct="1">
              <a:defRPr/>
            </a:pPr>
            <a:r>
              <a:rPr lang="en-US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n-lt"/>
                <a:ea typeface="Times New Roman" pitchFamily="18" charset="0"/>
              </a:rPr>
              <a:t>EL PRESENTE DE LOS VERBOS CON EL CAMBIO </a:t>
            </a: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n-lt"/>
                <a:ea typeface="Times New Roman" pitchFamily="18" charset="0"/>
              </a:rPr>
              <a:t>O → </a:t>
            </a:r>
            <a:r>
              <a:rPr lang="en-US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n-lt"/>
                <a:ea typeface="Times New Roman" pitchFamily="18" charset="0"/>
              </a:rPr>
              <a:t>Ue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+mn-lt"/>
              <a:ea typeface="Times New Roman" pitchFamily="18" charset="0"/>
            </a:endParaRPr>
          </a:p>
          <a:p>
            <a:pPr indent="457200"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</a:rPr>
              <a:t>(‘</a:t>
            </a:r>
            <a:r>
              <a:rPr lang="en-US" sz="3200" dirty="0" err="1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</a:rPr>
              <a:t>o</a:t>
            </a:r>
            <a:r>
              <a:rPr lang="en-US" sz="3200" dirty="0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</a:t>
            </a:r>
            <a:r>
              <a:rPr lang="en-US" sz="3200" dirty="0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</a:rPr>
              <a:t>  </a:t>
            </a:r>
            <a:r>
              <a:rPr lang="en-US" sz="3200" dirty="0" err="1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ue</a:t>
            </a:r>
            <a:r>
              <a:rPr lang="en-US" sz="3200" dirty="0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’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 Stem-Changing verbs in the present tense)</a:t>
            </a:r>
            <a:endParaRPr lang="en-US" sz="2400" dirty="0">
              <a:solidFill>
                <a:srgbClr val="FF0000"/>
              </a:solidFill>
              <a:latin typeface="Arial"/>
              <a:ea typeface="+mn-ea"/>
              <a:cs typeface="Arial"/>
            </a:endParaRPr>
          </a:p>
          <a:p>
            <a:pPr indent="457200" algn="ctr" eaLnBrk="1" hangingPunct="1">
              <a:defRPr/>
            </a:pPr>
            <a:endParaRPr lang="en-US" sz="1000" dirty="0">
              <a:latin typeface="Franklin Gothic Heavy" pitchFamily="34" charset="0"/>
              <a:ea typeface="+mn-ea"/>
            </a:endParaRPr>
          </a:p>
        </p:txBody>
      </p:sp>
      <p:sp>
        <p:nvSpPr>
          <p:cNvPr id="31747" name="TextBox 5">
            <a:extLst>
              <a:ext uri="{FF2B5EF4-FFF2-40B4-BE49-F238E27FC236}">
                <a16:creationId xmlns:a16="http://schemas.microsoft.com/office/drawing/2014/main" id="{D76E4D58-12C8-4D62-CAF9-B4764F938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3058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s-ES_tradnl" sz="2800" dirty="0">
                <a:latin typeface="Calisto MT" panose="02040603050505030304" pitchFamily="18" charset="0"/>
                <a:cs typeface="Times New Roman" panose="02020603050405020304" pitchFamily="18" charset="0"/>
              </a:rPr>
              <a:t>In verbs that have an </a:t>
            </a:r>
            <a:r>
              <a:rPr lang="en-US" altLang="es-ES_tradnl" sz="2800" b="1" dirty="0">
                <a:latin typeface="Calisto MT" panose="02040603050505030304" pitchFamily="18" charset="0"/>
                <a:cs typeface="Times New Roman" panose="02020603050405020304" pitchFamily="18" charset="0"/>
              </a:rPr>
              <a:t>o</a:t>
            </a:r>
            <a:r>
              <a:rPr lang="en-US" altLang="es-ES_tradnl" sz="2800" dirty="0">
                <a:latin typeface="Calisto MT" panose="02040603050505030304" pitchFamily="18" charset="0"/>
                <a:cs typeface="Times New Roman" panose="02020603050405020304" pitchFamily="18" charset="0"/>
              </a:rPr>
              <a:t> to </a:t>
            </a:r>
            <a:r>
              <a:rPr lang="en-US" altLang="es-ES_tradnl" sz="2800" b="1" dirty="0" err="1">
                <a:latin typeface="Calisto MT" panose="02040603050505030304" pitchFamily="18" charset="0"/>
                <a:cs typeface="Times New Roman" panose="02020603050405020304" pitchFamily="18" charset="0"/>
              </a:rPr>
              <a:t>ue</a:t>
            </a:r>
            <a:r>
              <a:rPr lang="en-US" altLang="es-ES_tradnl" sz="2800" dirty="0">
                <a:latin typeface="Calisto MT" panose="02040603050505030304" pitchFamily="18" charset="0"/>
                <a:cs typeface="Times New Roman" panose="02020603050405020304" pitchFamily="18" charset="0"/>
              </a:rPr>
              <a:t> change, when you conjugate the verb, you change the ‘</a:t>
            </a:r>
            <a:r>
              <a:rPr lang="en-US" altLang="es-ES_tradnl" sz="2800" b="1" i="1" dirty="0">
                <a:latin typeface="Calisto MT" panose="02040603050505030304" pitchFamily="18" charset="0"/>
                <a:cs typeface="Times New Roman" panose="02020603050405020304" pitchFamily="18" charset="0"/>
              </a:rPr>
              <a:t>o</a:t>
            </a:r>
            <a:r>
              <a:rPr lang="en-US" altLang="es-ES_tradnl" sz="2800" dirty="0">
                <a:latin typeface="Calisto MT" panose="02040603050505030304" pitchFamily="18" charset="0"/>
                <a:cs typeface="Times New Roman" panose="02020603050405020304" pitchFamily="18" charset="0"/>
              </a:rPr>
              <a:t>’ in the stem to ‘</a:t>
            </a:r>
            <a:r>
              <a:rPr lang="en-US" altLang="es-ES_tradnl" sz="2800" b="1" i="1" dirty="0" err="1">
                <a:latin typeface="Calisto MT" panose="02040603050505030304" pitchFamily="18" charset="0"/>
                <a:cs typeface="Times New Roman" panose="02020603050405020304" pitchFamily="18" charset="0"/>
              </a:rPr>
              <a:t>ue</a:t>
            </a:r>
            <a:r>
              <a:rPr lang="en-US" altLang="es-ES_tradnl" sz="2800" dirty="0">
                <a:latin typeface="Calisto MT" panose="02040603050505030304" pitchFamily="18" charset="0"/>
                <a:cs typeface="Times New Roman" panose="02020603050405020304" pitchFamily="18" charset="0"/>
              </a:rPr>
              <a:t>’ in all forms </a:t>
            </a:r>
            <a:r>
              <a:rPr lang="en-US" altLang="es-ES_tradnl" sz="2800" u="sng" dirty="0">
                <a:solidFill>
                  <a:srgbClr val="FF000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except the </a:t>
            </a:r>
            <a:r>
              <a:rPr lang="en-US" altLang="es-ES_tradnl" sz="2800" u="sng" dirty="0" err="1">
                <a:solidFill>
                  <a:srgbClr val="FF000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nosotros</a:t>
            </a:r>
            <a:r>
              <a:rPr lang="en-US" altLang="es-ES_tradnl" sz="2800" u="sng" dirty="0">
                <a:solidFill>
                  <a:srgbClr val="FF000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form</a:t>
            </a:r>
            <a:r>
              <a:rPr lang="en-US" altLang="es-ES_tradnl" sz="2800" dirty="0">
                <a:latin typeface="Calisto MT" panose="0204060305050503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altLang="es-ES_tradnl" sz="18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br>
              <a:rPr lang="en-US" altLang="es-ES_tradnl" sz="1400" b="1" dirty="0"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es-ES_tradnl" sz="800" b="1" dirty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s-ES_tradnl" sz="2400" dirty="0"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017972-C2AD-DD34-E7FB-DB7CEE090083}"/>
              </a:ext>
            </a:extLst>
          </p:cNvPr>
          <p:cNvSpPr txBox="1"/>
          <p:nvPr/>
        </p:nvSpPr>
        <p:spPr>
          <a:xfrm>
            <a:off x="609600" y="2852187"/>
            <a:ext cx="8229600" cy="3824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PODER – to be able 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Yo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              		              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Nosotros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                                        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Tú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 	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Él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				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Ellos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Ella					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Ellas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Usted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			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Ustedes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F73202-6F1A-57C6-7AC2-13B3B3994D6A}"/>
              </a:ext>
            </a:extLst>
          </p:cNvPr>
          <p:cNvSpPr txBox="1"/>
          <p:nvPr/>
        </p:nvSpPr>
        <p:spPr>
          <a:xfrm>
            <a:off x="1752600" y="3429000"/>
            <a:ext cx="18288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ue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d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o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AF56DD-55CE-6763-03E6-374555BF8798}"/>
              </a:ext>
            </a:extLst>
          </p:cNvPr>
          <p:cNvSpPr txBox="1"/>
          <p:nvPr/>
        </p:nvSpPr>
        <p:spPr>
          <a:xfrm>
            <a:off x="1752600" y="4267200"/>
            <a:ext cx="18288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ue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d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es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D43B03-59CF-3444-8451-BE25AFA5563A}"/>
              </a:ext>
            </a:extLst>
          </p:cNvPr>
          <p:cNvSpPr txBox="1"/>
          <p:nvPr/>
        </p:nvSpPr>
        <p:spPr>
          <a:xfrm>
            <a:off x="1752600" y="5568315"/>
            <a:ext cx="18288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ue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d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38DD39-4E70-5128-8244-D728BD2AE746}"/>
              </a:ext>
            </a:extLst>
          </p:cNvPr>
          <p:cNvSpPr txBox="1"/>
          <p:nvPr/>
        </p:nvSpPr>
        <p:spPr>
          <a:xfrm>
            <a:off x="6248400" y="3429000"/>
            <a:ext cx="2438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Pod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emos</a:t>
            </a:r>
            <a:endParaRPr lang="en-US" sz="40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pod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éis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EF45E4-5E43-E42B-DD5D-650294438ED4}"/>
              </a:ext>
            </a:extLst>
          </p:cNvPr>
          <p:cNvSpPr txBox="1"/>
          <p:nvPr/>
        </p:nvSpPr>
        <p:spPr>
          <a:xfrm>
            <a:off x="6324600" y="5540514"/>
            <a:ext cx="2057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ue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d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en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D6CEB80D-D299-6A48-4879-CC7963702BCE}"/>
              </a:ext>
            </a:extLst>
          </p:cNvPr>
          <p:cNvSpPr/>
          <p:nvPr/>
        </p:nvSpPr>
        <p:spPr>
          <a:xfrm>
            <a:off x="415925" y="3429000"/>
            <a:ext cx="8024813" cy="3271838"/>
          </a:xfrm>
          <a:custGeom>
            <a:avLst/>
            <a:gdLst>
              <a:gd name="connsiteX0" fmla="*/ 166255 w 8025443"/>
              <a:gd name="connsiteY0" fmla="*/ 16625 h 3092334"/>
              <a:gd name="connsiteX1" fmla="*/ 282633 w 8025443"/>
              <a:gd name="connsiteY1" fmla="*/ 0 h 3092334"/>
              <a:gd name="connsiteX2" fmla="*/ 415637 w 8025443"/>
              <a:gd name="connsiteY2" fmla="*/ 33251 h 3092334"/>
              <a:gd name="connsiteX3" fmla="*/ 764771 w 8025443"/>
              <a:gd name="connsiteY3" fmla="*/ 49876 h 3092334"/>
              <a:gd name="connsiteX4" fmla="*/ 2477193 w 8025443"/>
              <a:gd name="connsiteY4" fmla="*/ 83127 h 3092334"/>
              <a:gd name="connsiteX5" fmla="*/ 2693324 w 8025443"/>
              <a:gd name="connsiteY5" fmla="*/ 99752 h 3092334"/>
              <a:gd name="connsiteX6" fmla="*/ 3192088 w 8025443"/>
              <a:gd name="connsiteY6" fmla="*/ 116378 h 3092334"/>
              <a:gd name="connsiteX7" fmla="*/ 3208713 w 8025443"/>
              <a:gd name="connsiteY7" fmla="*/ 166254 h 3092334"/>
              <a:gd name="connsiteX8" fmla="*/ 3241964 w 8025443"/>
              <a:gd name="connsiteY8" fmla="*/ 532014 h 3092334"/>
              <a:gd name="connsiteX9" fmla="*/ 3258589 w 8025443"/>
              <a:gd name="connsiteY9" fmla="*/ 615141 h 3092334"/>
              <a:gd name="connsiteX10" fmla="*/ 3291840 w 8025443"/>
              <a:gd name="connsiteY10" fmla="*/ 881149 h 3092334"/>
              <a:gd name="connsiteX11" fmla="*/ 3325091 w 8025443"/>
              <a:gd name="connsiteY11" fmla="*/ 1197032 h 3092334"/>
              <a:gd name="connsiteX12" fmla="*/ 3358342 w 8025443"/>
              <a:gd name="connsiteY12" fmla="*/ 1246909 h 3092334"/>
              <a:gd name="connsiteX13" fmla="*/ 3507971 w 8025443"/>
              <a:gd name="connsiteY13" fmla="*/ 1330036 h 3092334"/>
              <a:gd name="connsiteX14" fmla="*/ 3541222 w 8025443"/>
              <a:gd name="connsiteY14" fmla="*/ 1280160 h 3092334"/>
              <a:gd name="connsiteX15" fmla="*/ 3491346 w 8025443"/>
              <a:gd name="connsiteY15" fmla="*/ 1296785 h 3092334"/>
              <a:gd name="connsiteX16" fmla="*/ 3541222 w 8025443"/>
              <a:gd name="connsiteY16" fmla="*/ 1330036 h 3092334"/>
              <a:gd name="connsiteX17" fmla="*/ 3624349 w 8025443"/>
              <a:gd name="connsiteY17" fmla="*/ 1346661 h 3092334"/>
              <a:gd name="connsiteX18" fmla="*/ 3740728 w 8025443"/>
              <a:gd name="connsiteY18" fmla="*/ 1379912 h 3092334"/>
              <a:gd name="connsiteX19" fmla="*/ 3940233 w 8025443"/>
              <a:gd name="connsiteY19" fmla="*/ 1396538 h 3092334"/>
              <a:gd name="connsiteX20" fmla="*/ 4372495 w 8025443"/>
              <a:gd name="connsiteY20" fmla="*/ 1363287 h 3092334"/>
              <a:gd name="connsiteX21" fmla="*/ 4638502 w 8025443"/>
              <a:gd name="connsiteY21" fmla="*/ 1330036 h 3092334"/>
              <a:gd name="connsiteX22" fmla="*/ 4854633 w 8025443"/>
              <a:gd name="connsiteY22" fmla="*/ 1313411 h 3092334"/>
              <a:gd name="connsiteX23" fmla="*/ 5037513 w 8025443"/>
              <a:gd name="connsiteY23" fmla="*/ 1296785 h 3092334"/>
              <a:gd name="connsiteX24" fmla="*/ 5220393 w 8025443"/>
              <a:gd name="connsiteY24" fmla="*/ 1263534 h 3092334"/>
              <a:gd name="connsiteX25" fmla="*/ 5403273 w 8025443"/>
              <a:gd name="connsiteY25" fmla="*/ 1246909 h 3092334"/>
              <a:gd name="connsiteX26" fmla="*/ 5602779 w 8025443"/>
              <a:gd name="connsiteY26" fmla="*/ 1213658 h 3092334"/>
              <a:gd name="connsiteX27" fmla="*/ 5685906 w 8025443"/>
              <a:gd name="connsiteY27" fmla="*/ 1197032 h 3092334"/>
              <a:gd name="connsiteX28" fmla="*/ 5935288 w 8025443"/>
              <a:gd name="connsiteY28" fmla="*/ 1180407 h 3092334"/>
              <a:gd name="connsiteX29" fmla="*/ 6134793 w 8025443"/>
              <a:gd name="connsiteY29" fmla="*/ 1163781 h 3092334"/>
              <a:gd name="connsiteX30" fmla="*/ 6267797 w 8025443"/>
              <a:gd name="connsiteY30" fmla="*/ 1147156 h 3092334"/>
              <a:gd name="connsiteX31" fmla="*/ 6533804 w 8025443"/>
              <a:gd name="connsiteY31" fmla="*/ 1130531 h 3092334"/>
              <a:gd name="connsiteX32" fmla="*/ 6866313 w 8025443"/>
              <a:gd name="connsiteY32" fmla="*/ 1147156 h 3092334"/>
              <a:gd name="connsiteX33" fmla="*/ 7099069 w 8025443"/>
              <a:gd name="connsiteY33" fmla="*/ 1197032 h 3092334"/>
              <a:gd name="connsiteX34" fmla="*/ 7248699 w 8025443"/>
              <a:gd name="connsiteY34" fmla="*/ 1230283 h 3092334"/>
              <a:gd name="connsiteX35" fmla="*/ 7398328 w 8025443"/>
              <a:gd name="connsiteY35" fmla="*/ 1296785 h 3092334"/>
              <a:gd name="connsiteX36" fmla="*/ 7498080 w 8025443"/>
              <a:gd name="connsiteY36" fmla="*/ 1330036 h 3092334"/>
              <a:gd name="connsiteX37" fmla="*/ 7547957 w 8025443"/>
              <a:gd name="connsiteY37" fmla="*/ 1346661 h 3092334"/>
              <a:gd name="connsiteX38" fmla="*/ 7597833 w 8025443"/>
              <a:gd name="connsiteY38" fmla="*/ 1379912 h 3092334"/>
              <a:gd name="connsiteX39" fmla="*/ 7647709 w 8025443"/>
              <a:gd name="connsiteY39" fmla="*/ 1429789 h 3092334"/>
              <a:gd name="connsiteX40" fmla="*/ 7714211 w 8025443"/>
              <a:gd name="connsiteY40" fmla="*/ 1463040 h 3092334"/>
              <a:gd name="connsiteX41" fmla="*/ 7830589 w 8025443"/>
              <a:gd name="connsiteY41" fmla="*/ 1562792 h 3092334"/>
              <a:gd name="connsiteX42" fmla="*/ 7897091 w 8025443"/>
              <a:gd name="connsiteY42" fmla="*/ 1662545 h 3092334"/>
              <a:gd name="connsiteX43" fmla="*/ 7930342 w 8025443"/>
              <a:gd name="connsiteY43" fmla="*/ 1778923 h 3092334"/>
              <a:gd name="connsiteX44" fmla="*/ 7963593 w 8025443"/>
              <a:gd name="connsiteY44" fmla="*/ 1845425 h 3092334"/>
              <a:gd name="connsiteX45" fmla="*/ 7996844 w 8025443"/>
              <a:gd name="connsiteY45" fmla="*/ 1995054 h 3092334"/>
              <a:gd name="connsiteX46" fmla="*/ 7996844 w 8025443"/>
              <a:gd name="connsiteY46" fmla="*/ 2460567 h 3092334"/>
              <a:gd name="connsiteX47" fmla="*/ 7980219 w 8025443"/>
              <a:gd name="connsiteY47" fmla="*/ 2510443 h 3092334"/>
              <a:gd name="connsiteX48" fmla="*/ 7913717 w 8025443"/>
              <a:gd name="connsiteY48" fmla="*/ 2643447 h 3092334"/>
              <a:gd name="connsiteX49" fmla="*/ 7897091 w 8025443"/>
              <a:gd name="connsiteY49" fmla="*/ 2709949 h 3092334"/>
              <a:gd name="connsiteX50" fmla="*/ 7880466 w 8025443"/>
              <a:gd name="connsiteY50" fmla="*/ 2759825 h 3092334"/>
              <a:gd name="connsiteX51" fmla="*/ 7913717 w 8025443"/>
              <a:gd name="connsiteY51" fmla="*/ 2892829 h 3092334"/>
              <a:gd name="connsiteX52" fmla="*/ 7897091 w 8025443"/>
              <a:gd name="connsiteY52" fmla="*/ 2942705 h 3092334"/>
              <a:gd name="connsiteX53" fmla="*/ 7813964 w 8025443"/>
              <a:gd name="connsiteY53" fmla="*/ 2959331 h 3092334"/>
              <a:gd name="connsiteX54" fmla="*/ 7481455 w 8025443"/>
              <a:gd name="connsiteY54" fmla="*/ 2942705 h 3092334"/>
              <a:gd name="connsiteX55" fmla="*/ 6932815 w 8025443"/>
              <a:gd name="connsiteY55" fmla="*/ 2975956 h 3092334"/>
              <a:gd name="connsiteX56" fmla="*/ 6633557 w 8025443"/>
              <a:gd name="connsiteY56" fmla="*/ 2959331 h 3092334"/>
              <a:gd name="connsiteX57" fmla="*/ 5968539 w 8025443"/>
              <a:gd name="connsiteY57" fmla="*/ 2942705 h 3092334"/>
              <a:gd name="connsiteX58" fmla="*/ 5419899 w 8025443"/>
              <a:gd name="connsiteY58" fmla="*/ 2959331 h 3092334"/>
              <a:gd name="connsiteX59" fmla="*/ 5286895 w 8025443"/>
              <a:gd name="connsiteY59" fmla="*/ 2975956 h 3092334"/>
              <a:gd name="connsiteX60" fmla="*/ 5087389 w 8025443"/>
              <a:gd name="connsiteY60" fmla="*/ 2992581 h 3092334"/>
              <a:gd name="connsiteX61" fmla="*/ 4838008 w 8025443"/>
              <a:gd name="connsiteY61" fmla="*/ 3025832 h 3092334"/>
              <a:gd name="connsiteX62" fmla="*/ 4621877 w 8025443"/>
              <a:gd name="connsiteY62" fmla="*/ 3042458 h 3092334"/>
              <a:gd name="connsiteX63" fmla="*/ 4472248 w 8025443"/>
              <a:gd name="connsiteY63" fmla="*/ 3059083 h 3092334"/>
              <a:gd name="connsiteX64" fmla="*/ 4339244 w 8025443"/>
              <a:gd name="connsiteY64" fmla="*/ 3075709 h 3092334"/>
              <a:gd name="connsiteX65" fmla="*/ 4123113 w 8025443"/>
              <a:gd name="connsiteY65" fmla="*/ 3092334 h 3092334"/>
              <a:gd name="connsiteX66" fmla="*/ 3624349 w 8025443"/>
              <a:gd name="connsiteY66" fmla="*/ 3075709 h 3092334"/>
              <a:gd name="connsiteX67" fmla="*/ 3557848 w 8025443"/>
              <a:gd name="connsiteY67" fmla="*/ 3059083 h 3092334"/>
              <a:gd name="connsiteX68" fmla="*/ 3458095 w 8025443"/>
              <a:gd name="connsiteY68" fmla="*/ 3025832 h 3092334"/>
              <a:gd name="connsiteX69" fmla="*/ 3391593 w 8025443"/>
              <a:gd name="connsiteY69" fmla="*/ 2926080 h 3092334"/>
              <a:gd name="connsiteX70" fmla="*/ 3341717 w 8025443"/>
              <a:gd name="connsiteY70" fmla="*/ 2859578 h 3092334"/>
              <a:gd name="connsiteX71" fmla="*/ 3275215 w 8025443"/>
              <a:gd name="connsiteY71" fmla="*/ 2759825 h 3092334"/>
              <a:gd name="connsiteX72" fmla="*/ 3175462 w 8025443"/>
              <a:gd name="connsiteY72" fmla="*/ 2660072 h 3092334"/>
              <a:gd name="connsiteX73" fmla="*/ 3075709 w 8025443"/>
              <a:gd name="connsiteY73" fmla="*/ 2593571 h 3092334"/>
              <a:gd name="connsiteX74" fmla="*/ 3042459 w 8025443"/>
              <a:gd name="connsiteY74" fmla="*/ 2643447 h 3092334"/>
              <a:gd name="connsiteX75" fmla="*/ 2942706 w 8025443"/>
              <a:gd name="connsiteY75" fmla="*/ 2743200 h 3092334"/>
              <a:gd name="connsiteX76" fmla="*/ 2859579 w 8025443"/>
              <a:gd name="connsiteY76" fmla="*/ 2842952 h 3092334"/>
              <a:gd name="connsiteX77" fmla="*/ 2809702 w 8025443"/>
              <a:gd name="connsiteY77" fmla="*/ 2909454 h 3092334"/>
              <a:gd name="connsiteX78" fmla="*/ 2709949 w 8025443"/>
              <a:gd name="connsiteY78" fmla="*/ 2992581 h 3092334"/>
              <a:gd name="connsiteX79" fmla="*/ 2660073 w 8025443"/>
              <a:gd name="connsiteY79" fmla="*/ 3009207 h 3092334"/>
              <a:gd name="connsiteX80" fmla="*/ 2161309 w 8025443"/>
              <a:gd name="connsiteY80" fmla="*/ 3025832 h 3092334"/>
              <a:gd name="connsiteX81" fmla="*/ 1080655 w 8025443"/>
              <a:gd name="connsiteY81" fmla="*/ 3042458 h 3092334"/>
              <a:gd name="connsiteX82" fmla="*/ 781397 w 8025443"/>
              <a:gd name="connsiteY82" fmla="*/ 3075709 h 3092334"/>
              <a:gd name="connsiteX83" fmla="*/ 99753 w 8025443"/>
              <a:gd name="connsiteY83" fmla="*/ 3042458 h 3092334"/>
              <a:gd name="connsiteX84" fmla="*/ 49877 w 8025443"/>
              <a:gd name="connsiteY84" fmla="*/ 3025832 h 3092334"/>
              <a:gd name="connsiteX85" fmla="*/ 0 w 8025443"/>
              <a:gd name="connsiteY85" fmla="*/ 2842952 h 3092334"/>
              <a:gd name="connsiteX86" fmla="*/ 16626 w 8025443"/>
              <a:gd name="connsiteY86" fmla="*/ 2543694 h 3092334"/>
              <a:gd name="connsiteX87" fmla="*/ 49877 w 8025443"/>
              <a:gd name="connsiteY87" fmla="*/ 2161309 h 3092334"/>
              <a:gd name="connsiteX88" fmla="*/ 83128 w 8025443"/>
              <a:gd name="connsiteY88" fmla="*/ 2011680 h 3092334"/>
              <a:gd name="connsiteX89" fmla="*/ 99753 w 8025443"/>
              <a:gd name="connsiteY89" fmla="*/ 1928552 h 3092334"/>
              <a:gd name="connsiteX90" fmla="*/ 133004 w 8025443"/>
              <a:gd name="connsiteY90" fmla="*/ 1778923 h 3092334"/>
              <a:gd name="connsiteX91" fmla="*/ 166255 w 8025443"/>
              <a:gd name="connsiteY91" fmla="*/ 1429789 h 3092334"/>
              <a:gd name="connsiteX92" fmla="*/ 149629 w 8025443"/>
              <a:gd name="connsiteY92" fmla="*/ 1047403 h 3092334"/>
              <a:gd name="connsiteX93" fmla="*/ 133004 w 8025443"/>
              <a:gd name="connsiteY93" fmla="*/ 881149 h 3092334"/>
              <a:gd name="connsiteX94" fmla="*/ 149629 w 8025443"/>
              <a:gd name="connsiteY94" fmla="*/ 581891 h 3092334"/>
              <a:gd name="connsiteX95" fmla="*/ 182880 w 8025443"/>
              <a:gd name="connsiteY95" fmla="*/ 382385 h 3092334"/>
              <a:gd name="connsiteX96" fmla="*/ 216131 w 8025443"/>
              <a:gd name="connsiteY96" fmla="*/ 182880 h 3092334"/>
              <a:gd name="connsiteX97" fmla="*/ 232757 w 8025443"/>
              <a:gd name="connsiteY97" fmla="*/ 33251 h 309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025443" h="3092334">
                <a:moveTo>
                  <a:pt x="166255" y="16625"/>
                </a:moveTo>
                <a:cubicBezTo>
                  <a:pt x="205048" y="11083"/>
                  <a:pt x="243447" y="0"/>
                  <a:pt x="282633" y="0"/>
                </a:cubicBezTo>
                <a:cubicBezTo>
                  <a:pt x="513155" y="0"/>
                  <a:pt x="258198" y="20131"/>
                  <a:pt x="415637" y="33251"/>
                </a:cubicBezTo>
                <a:cubicBezTo>
                  <a:pt x="531744" y="42927"/>
                  <a:pt x="648393" y="44334"/>
                  <a:pt x="764771" y="49876"/>
                </a:cubicBezTo>
                <a:cubicBezTo>
                  <a:pt x="1445713" y="125534"/>
                  <a:pt x="723668" y="50351"/>
                  <a:pt x="2477193" y="83127"/>
                </a:cubicBezTo>
                <a:cubicBezTo>
                  <a:pt x="2549437" y="84477"/>
                  <a:pt x="2621146" y="96395"/>
                  <a:pt x="2693324" y="99752"/>
                </a:cubicBezTo>
                <a:cubicBezTo>
                  <a:pt x="2859491" y="107481"/>
                  <a:pt x="3025833" y="110836"/>
                  <a:pt x="3192088" y="116378"/>
                </a:cubicBezTo>
                <a:cubicBezTo>
                  <a:pt x="3197630" y="133003"/>
                  <a:pt x="3204911" y="149147"/>
                  <a:pt x="3208713" y="166254"/>
                </a:cubicBezTo>
                <a:cubicBezTo>
                  <a:pt x="3238652" y="300978"/>
                  <a:pt x="3226644" y="371153"/>
                  <a:pt x="3241964" y="532014"/>
                </a:cubicBezTo>
                <a:cubicBezTo>
                  <a:pt x="3244643" y="560144"/>
                  <a:pt x="3253943" y="587268"/>
                  <a:pt x="3258589" y="615141"/>
                </a:cubicBezTo>
                <a:cubicBezTo>
                  <a:pt x="3272293" y="697366"/>
                  <a:pt x="3283718" y="799930"/>
                  <a:pt x="3291840" y="881149"/>
                </a:cubicBezTo>
                <a:cubicBezTo>
                  <a:pt x="3293072" y="893472"/>
                  <a:pt x="3315063" y="1160261"/>
                  <a:pt x="3325091" y="1197032"/>
                </a:cubicBezTo>
                <a:cubicBezTo>
                  <a:pt x="3330348" y="1216309"/>
                  <a:pt x="3343304" y="1233751"/>
                  <a:pt x="3358342" y="1246909"/>
                </a:cubicBezTo>
                <a:cubicBezTo>
                  <a:pt x="3428702" y="1308474"/>
                  <a:pt x="3439467" y="1307202"/>
                  <a:pt x="3507971" y="1330036"/>
                </a:cubicBezTo>
                <a:cubicBezTo>
                  <a:pt x="3519055" y="1313411"/>
                  <a:pt x="3550158" y="1298032"/>
                  <a:pt x="3541222" y="1280160"/>
                </a:cubicBezTo>
                <a:cubicBezTo>
                  <a:pt x="3533385" y="1264485"/>
                  <a:pt x="3491346" y="1279260"/>
                  <a:pt x="3491346" y="1296785"/>
                </a:cubicBezTo>
                <a:cubicBezTo>
                  <a:pt x="3491346" y="1316766"/>
                  <a:pt x="3522513" y="1323020"/>
                  <a:pt x="3541222" y="1330036"/>
                </a:cubicBezTo>
                <a:cubicBezTo>
                  <a:pt x="3567681" y="1339958"/>
                  <a:pt x="3596935" y="1339807"/>
                  <a:pt x="3624349" y="1346661"/>
                </a:cubicBezTo>
                <a:cubicBezTo>
                  <a:pt x="3679568" y="1360466"/>
                  <a:pt x="3678522" y="1372136"/>
                  <a:pt x="3740728" y="1379912"/>
                </a:cubicBezTo>
                <a:cubicBezTo>
                  <a:pt x="3806945" y="1388189"/>
                  <a:pt x="3873731" y="1390996"/>
                  <a:pt x="3940233" y="1396538"/>
                </a:cubicBezTo>
                <a:cubicBezTo>
                  <a:pt x="4195714" y="1360040"/>
                  <a:pt x="3924051" y="1395319"/>
                  <a:pt x="4372495" y="1363287"/>
                </a:cubicBezTo>
                <a:cubicBezTo>
                  <a:pt x="4618120" y="1345742"/>
                  <a:pt x="4427897" y="1351096"/>
                  <a:pt x="4638502" y="1330036"/>
                </a:cubicBezTo>
                <a:cubicBezTo>
                  <a:pt x="4710400" y="1322846"/>
                  <a:pt x="4782626" y="1319412"/>
                  <a:pt x="4854633" y="1313411"/>
                </a:cubicBezTo>
                <a:lnTo>
                  <a:pt x="5037513" y="1296785"/>
                </a:lnTo>
                <a:cubicBezTo>
                  <a:pt x="5090004" y="1286287"/>
                  <a:pt x="5168747" y="1269610"/>
                  <a:pt x="5220393" y="1263534"/>
                </a:cubicBezTo>
                <a:cubicBezTo>
                  <a:pt x="5281185" y="1256382"/>
                  <a:pt x="5342576" y="1254826"/>
                  <a:pt x="5403273" y="1246909"/>
                </a:cubicBezTo>
                <a:cubicBezTo>
                  <a:pt x="5470126" y="1238189"/>
                  <a:pt x="5536669" y="1226880"/>
                  <a:pt x="5602779" y="1213658"/>
                </a:cubicBezTo>
                <a:cubicBezTo>
                  <a:pt x="5630488" y="1208116"/>
                  <a:pt x="5657788" y="1199844"/>
                  <a:pt x="5685906" y="1197032"/>
                </a:cubicBezTo>
                <a:cubicBezTo>
                  <a:pt x="5768804" y="1188742"/>
                  <a:pt x="5852204" y="1186561"/>
                  <a:pt x="5935288" y="1180407"/>
                </a:cubicBezTo>
                <a:lnTo>
                  <a:pt x="6134793" y="1163781"/>
                </a:lnTo>
                <a:cubicBezTo>
                  <a:pt x="6179251" y="1159335"/>
                  <a:pt x="6223272" y="1150866"/>
                  <a:pt x="6267797" y="1147156"/>
                </a:cubicBezTo>
                <a:cubicBezTo>
                  <a:pt x="6356332" y="1139778"/>
                  <a:pt x="6445135" y="1136073"/>
                  <a:pt x="6533804" y="1130531"/>
                </a:cubicBezTo>
                <a:cubicBezTo>
                  <a:pt x="6644640" y="1136073"/>
                  <a:pt x="6755665" y="1138645"/>
                  <a:pt x="6866313" y="1147156"/>
                </a:cubicBezTo>
                <a:cubicBezTo>
                  <a:pt x="6955199" y="1153993"/>
                  <a:pt x="7009205" y="1179059"/>
                  <a:pt x="7099069" y="1197032"/>
                </a:cubicBezTo>
                <a:cubicBezTo>
                  <a:pt x="7204603" y="1218139"/>
                  <a:pt x="7154783" y="1206805"/>
                  <a:pt x="7248699" y="1230283"/>
                </a:cubicBezTo>
                <a:cubicBezTo>
                  <a:pt x="7318392" y="1265130"/>
                  <a:pt x="7320489" y="1268480"/>
                  <a:pt x="7398328" y="1296785"/>
                </a:cubicBezTo>
                <a:cubicBezTo>
                  <a:pt x="7431267" y="1308763"/>
                  <a:pt x="7464829" y="1318952"/>
                  <a:pt x="7498080" y="1330036"/>
                </a:cubicBezTo>
                <a:lnTo>
                  <a:pt x="7547957" y="1346661"/>
                </a:lnTo>
                <a:cubicBezTo>
                  <a:pt x="7564582" y="1357745"/>
                  <a:pt x="7582483" y="1367120"/>
                  <a:pt x="7597833" y="1379912"/>
                </a:cubicBezTo>
                <a:cubicBezTo>
                  <a:pt x="7615895" y="1394964"/>
                  <a:pt x="7628577" y="1416123"/>
                  <a:pt x="7647709" y="1429789"/>
                </a:cubicBezTo>
                <a:cubicBezTo>
                  <a:pt x="7667876" y="1444194"/>
                  <a:pt x="7693194" y="1449905"/>
                  <a:pt x="7714211" y="1463040"/>
                </a:cubicBezTo>
                <a:cubicBezTo>
                  <a:pt x="7747980" y="1484145"/>
                  <a:pt x="7804855" y="1529705"/>
                  <a:pt x="7830589" y="1562792"/>
                </a:cubicBezTo>
                <a:cubicBezTo>
                  <a:pt x="7855124" y="1594337"/>
                  <a:pt x="7877683" y="1627611"/>
                  <a:pt x="7897091" y="1662545"/>
                </a:cubicBezTo>
                <a:cubicBezTo>
                  <a:pt x="7912554" y="1690378"/>
                  <a:pt x="7920405" y="1752424"/>
                  <a:pt x="7930342" y="1778923"/>
                </a:cubicBezTo>
                <a:cubicBezTo>
                  <a:pt x="7939044" y="1802129"/>
                  <a:pt x="7954891" y="1822219"/>
                  <a:pt x="7963593" y="1845425"/>
                </a:cubicBezTo>
                <a:cubicBezTo>
                  <a:pt x="7973658" y="1872263"/>
                  <a:pt x="7992328" y="1972475"/>
                  <a:pt x="7996844" y="1995054"/>
                </a:cubicBezTo>
                <a:cubicBezTo>
                  <a:pt x="8011512" y="2229755"/>
                  <a:pt x="8025443" y="2246068"/>
                  <a:pt x="7996844" y="2460567"/>
                </a:cubicBezTo>
                <a:cubicBezTo>
                  <a:pt x="7994528" y="2477938"/>
                  <a:pt x="7986372" y="2494034"/>
                  <a:pt x="7980219" y="2510443"/>
                </a:cubicBezTo>
                <a:cubicBezTo>
                  <a:pt x="7945358" y="2603408"/>
                  <a:pt x="7959632" y="2574575"/>
                  <a:pt x="7913717" y="2643447"/>
                </a:cubicBezTo>
                <a:cubicBezTo>
                  <a:pt x="7908175" y="2665614"/>
                  <a:pt x="7903368" y="2687979"/>
                  <a:pt x="7897091" y="2709949"/>
                </a:cubicBezTo>
                <a:cubicBezTo>
                  <a:pt x="7892277" y="2726799"/>
                  <a:pt x="7878879" y="2742372"/>
                  <a:pt x="7880466" y="2759825"/>
                </a:cubicBezTo>
                <a:cubicBezTo>
                  <a:pt x="7884604" y="2805336"/>
                  <a:pt x="7913717" y="2892829"/>
                  <a:pt x="7913717" y="2892829"/>
                </a:cubicBezTo>
                <a:cubicBezTo>
                  <a:pt x="7908175" y="2909454"/>
                  <a:pt x="7911672" y="2932984"/>
                  <a:pt x="7897091" y="2942705"/>
                </a:cubicBezTo>
                <a:cubicBezTo>
                  <a:pt x="7873579" y="2958380"/>
                  <a:pt x="7842222" y="2959331"/>
                  <a:pt x="7813964" y="2959331"/>
                </a:cubicBezTo>
                <a:cubicBezTo>
                  <a:pt x="7702989" y="2959331"/>
                  <a:pt x="7592291" y="2948247"/>
                  <a:pt x="7481455" y="2942705"/>
                </a:cubicBezTo>
                <a:cubicBezTo>
                  <a:pt x="7258325" y="2970597"/>
                  <a:pt x="7245814" y="2975956"/>
                  <a:pt x="6932815" y="2975956"/>
                </a:cubicBezTo>
                <a:cubicBezTo>
                  <a:pt x="6832909" y="2975956"/>
                  <a:pt x="6733404" y="2962774"/>
                  <a:pt x="6633557" y="2959331"/>
                </a:cubicBezTo>
                <a:lnTo>
                  <a:pt x="5968539" y="2942705"/>
                </a:lnTo>
                <a:lnTo>
                  <a:pt x="5419899" y="2959331"/>
                </a:lnTo>
                <a:cubicBezTo>
                  <a:pt x="5375272" y="2961508"/>
                  <a:pt x="5331353" y="2971510"/>
                  <a:pt x="5286895" y="2975956"/>
                </a:cubicBezTo>
                <a:cubicBezTo>
                  <a:pt x="5220494" y="2982596"/>
                  <a:pt x="5153755" y="2985595"/>
                  <a:pt x="5087389" y="2992581"/>
                </a:cubicBezTo>
                <a:cubicBezTo>
                  <a:pt x="4771927" y="3025788"/>
                  <a:pt x="5186455" y="2992646"/>
                  <a:pt x="4838008" y="3025832"/>
                </a:cubicBezTo>
                <a:cubicBezTo>
                  <a:pt x="4766077" y="3032683"/>
                  <a:pt x="4693837" y="3035916"/>
                  <a:pt x="4621877" y="3042458"/>
                </a:cubicBezTo>
                <a:cubicBezTo>
                  <a:pt x="4571900" y="3047001"/>
                  <a:pt x="4522088" y="3053220"/>
                  <a:pt x="4472248" y="3059083"/>
                </a:cubicBezTo>
                <a:cubicBezTo>
                  <a:pt x="4427874" y="3064303"/>
                  <a:pt x="4383722" y="3071473"/>
                  <a:pt x="4339244" y="3075709"/>
                </a:cubicBezTo>
                <a:cubicBezTo>
                  <a:pt x="4267313" y="3082560"/>
                  <a:pt x="4195157" y="3086792"/>
                  <a:pt x="4123113" y="3092334"/>
                </a:cubicBezTo>
                <a:cubicBezTo>
                  <a:pt x="3956858" y="3086792"/>
                  <a:pt x="3790409" y="3085477"/>
                  <a:pt x="3624349" y="3075709"/>
                </a:cubicBezTo>
                <a:cubicBezTo>
                  <a:pt x="3601539" y="3074367"/>
                  <a:pt x="3579734" y="3065649"/>
                  <a:pt x="3557848" y="3059083"/>
                </a:cubicBezTo>
                <a:cubicBezTo>
                  <a:pt x="3524277" y="3049011"/>
                  <a:pt x="3458095" y="3025832"/>
                  <a:pt x="3458095" y="3025832"/>
                </a:cubicBezTo>
                <a:cubicBezTo>
                  <a:pt x="3435928" y="2992581"/>
                  <a:pt x="3415570" y="2958050"/>
                  <a:pt x="3391593" y="2926080"/>
                </a:cubicBezTo>
                <a:cubicBezTo>
                  <a:pt x="3374968" y="2903913"/>
                  <a:pt x="3357607" y="2882278"/>
                  <a:pt x="3341717" y="2859578"/>
                </a:cubicBezTo>
                <a:cubicBezTo>
                  <a:pt x="3318800" y="2826839"/>
                  <a:pt x="3303473" y="2788083"/>
                  <a:pt x="3275215" y="2759825"/>
                </a:cubicBezTo>
                <a:cubicBezTo>
                  <a:pt x="3241964" y="2726574"/>
                  <a:pt x="3214589" y="2686156"/>
                  <a:pt x="3175462" y="2660072"/>
                </a:cubicBezTo>
                <a:lnTo>
                  <a:pt x="3075709" y="2593571"/>
                </a:lnTo>
                <a:cubicBezTo>
                  <a:pt x="3064626" y="2610196"/>
                  <a:pt x="3055734" y="2628513"/>
                  <a:pt x="3042459" y="2643447"/>
                </a:cubicBezTo>
                <a:cubicBezTo>
                  <a:pt x="3011218" y="2678593"/>
                  <a:pt x="2968790" y="2704074"/>
                  <a:pt x="2942706" y="2743200"/>
                </a:cubicBezTo>
                <a:cubicBezTo>
                  <a:pt x="2869216" y="2853434"/>
                  <a:pt x="2955586" y="2730944"/>
                  <a:pt x="2859579" y="2842952"/>
                </a:cubicBezTo>
                <a:cubicBezTo>
                  <a:pt x="2841546" y="2863990"/>
                  <a:pt x="2827735" y="2888416"/>
                  <a:pt x="2809702" y="2909454"/>
                </a:cubicBezTo>
                <a:cubicBezTo>
                  <a:pt x="2782121" y="2941632"/>
                  <a:pt x="2748435" y="2973338"/>
                  <a:pt x="2709949" y="2992581"/>
                </a:cubicBezTo>
                <a:cubicBezTo>
                  <a:pt x="2694274" y="3000418"/>
                  <a:pt x="2677566" y="3008147"/>
                  <a:pt x="2660073" y="3009207"/>
                </a:cubicBezTo>
                <a:cubicBezTo>
                  <a:pt x="2494031" y="3019270"/>
                  <a:pt x="2327619" y="3022331"/>
                  <a:pt x="2161309" y="3025832"/>
                </a:cubicBezTo>
                <a:lnTo>
                  <a:pt x="1080655" y="3042458"/>
                </a:lnTo>
                <a:cubicBezTo>
                  <a:pt x="980902" y="3053542"/>
                  <a:pt x="881745" y="3073779"/>
                  <a:pt x="781397" y="3075709"/>
                </a:cubicBezTo>
                <a:cubicBezTo>
                  <a:pt x="358359" y="3083844"/>
                  <a:pt x="365031" y="3080354"/>
                  <a:pt x="99753" y="3042458"/>
                </a:cubicBezTo>
                <a:cubicBezTo>
                  <a:pt x="83128" y="3036916"/>
                  <a:pt x="62269" y="3038224"/>
                  <a:pt x="49877" y="3025832"/>
                </a:cubicBezTo>
                <a:cubicBezTo>
                  <a:pt x="7564" y="2983519"/>
                  <a:pt x="6750" y="2890202"/>
                  <a:pt x="0" y="2842952"/>
                </a:cubicBezTo>
                <a:cubicBezTo>
                  <a:pt x="5542" y="2743199"/>
                  <a:pt x="10582" y="2643418"/>
                  <a:pt x="16626" y="2543694"/>
                </a:cubicBezTo>
                <a:cubicBezTo>
                  <a:pt x="25745" y="2393230"/>
                  <a:pt x="28536" y="2300024"/>
                  <a:pt x="49877" y="2161309"/>
                </a:cubicBezTo>
                <a:cubicBezTo>
                  <a:pt x="62417" y="2079796"/>
                  <a:pt x="66574" y="2086172"/>
                  <a:pt x="83128" y="2011680"/>
                </a:cubicBezTo>
                <a:cubicBezTo>
                  <a:pt x="89258" y="1984095"/>
                  <a:pt x="93623" y="1956137"/>
                  <a:pt x="99753" y="1928552"/>
                </a:cubicBezTo>
                <a:cubicBezTo>
                  <a:pt x="111034" y="1877788"/>
                  <a:pt x="126985" y="1831091"/>
                  <a:pt x="133004" y="1778923"/>
                </a:cubicBezTo>
                <a:cubicBezTo>
                  <a:pt x="146404" y="1662789"/>
                  <a:pt x="166255" y="1429789"/>
                  <a:pt x="166255" y="1429789"/>
                </a:cubicBezTo>
                <a:cubicBezTo>
                  <a:pt x="160713" y="1302327"/>
                  <a:pt x="157347" y="1174752"/>
                  <a:pt x="149629" y="1047403"/>
                </a:cubicBezTo>
                <a:cubicBezTo>
                  <a:pt x="146260" y="991811"/>
                  <a:pt x="133004" y="936843"/>
                  <a:pt x="133004" y="881149"/>
                </a:cubicBezTo>
                <a:cubicBezTo>
                  <a:pt x="133004" y="781243"/>
                  <a:pt x="141967" y="681503"/>
                  <a:pt x="149629" y="581891"/>
                </a:cubicBezTo>
                <a:cubicBezTo>
                  <a:pt x="165735" y="372510"/>
                  <a:pt x="157134" y="519697"/>
                  <a:pt x="182880" y="382385"/>
                </a:cubicBezTo>
                <a:cubicBezTo>
                  <a:pt x="195304" y="316121"/>
                  <a:pt x="207768" y="249778"/>
                  <a:pt x="216131" y="182880"/>
                </a:cubicBezTo>
                <a:cubicBezTo>
                  <a:pt x="233444" y="44377"/>
                  <a:pt x="232757" y="94556"/>
                  <a:pt x="232757" y="33251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a typeface="ＭＳ Ｐゴシック" pitchFamily="-106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F70D6B-AE17-4C1D-BAB5-3B1B0F3F034B}"/>
              </a:ext>
            </a:extLst>
          </p:cNvPr>
          <p:cNvSpPr txBox="1"/>
          <p:nvPr/>
        </p:nvSpPr>
        <p:spPr>
          <a:xfrm>
            <a:off x="4589980" y="4192003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Vosotros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1027FE-57EE-3930-5135-09BAC28749FD}"/>
              </a:ext>
            </a:extLst>
          </p:cNvPr>
          <p:cNvSpPr txBox="1"/>
          <p:nvPr/>
        </p:nvSpPr>
        <p:spPr>
          <a:xfrm>
            <a:off x="381000" y="762000"/>
            <a:ext cx="8686800" cy="54784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ENC</a:t>
            </a:r>
            <a:r>
              <a:rPr lang="en-US" sz="44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O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NTR</a:t>
            </a:r>
            <a:r>
              <a:rPr lang="en-US" sz="44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AR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 – to meet, to find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Yo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              		 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Nosotros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                                     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Tú 		                   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Vosotros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 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encontráis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Él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					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Ellos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Ella					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Ellas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Usted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				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Ustedes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7F05A5-66B6-7644-77BB-98BB62838940}"/>
              </a:ext>
            </a:extLst>
          </p:cNvPr>
          <p:cNvSpPr txBox="1"/>
          <p:nvPr/>
        </p:nvSpPr>
        <p:spPr>
          <a:xfrm>
            <a:off x="1524000" y="1905000"/>
            <a:ext cx="25146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enc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ue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ntr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o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28B833-A799-A4AB-6EA6-F9EB63FDA6AC}"/>
              </a:ext>
            </a:extLst>
          </p:cNvPr>
          <p:cNvSpPr txBox="1"/>
          <p:nvPr/>
        </p:nvSpPr>
        <p:spPr>
          <a:xfrm>
            <a:off x="1524000" y="3053715"/>
            <a:ext cx="25908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enc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ue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ntr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as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9F67E5-3A38-BD5A-D4AC-E590FC78300D}"/>
              </a:ext>
            </a:extLst>
          </p:cNvPr>
          <p:cNvSpPr txBox="1"/>
          <p:nvPr/>
        </p:nvSpPr>
        <p:spPr>
          <a:xfrm>
            <a:off x="1676400" y="4648200"/>
            <a:ext cx="24384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enc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ue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ntr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a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B6B2DE-0777-AE69-8B1E-211163004D93}"/>
              </a:ext>
            </a:extLst>
          </p:cNvPr>
          <p:cNvSpPr txBox="1"/>
          <p:nvPr/>
        </p:nvSpPr>
        <p:spPr>
          <a:xfrm>
            <a:off x="6019800" y="4648200"/>
            <a:ext cx="2667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enc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ue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ntr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an</a:t>
            </a:r>
            <a:endParaRPr lang="en-US" u="sng" dirty="0">
              <a:latin typeface="+mn-lt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18D86-C8E7-4C0F-F772-3FCF109A49A9}"/>
              </a:ext>
            </a:extLst>
          </p:cNvPr>
          <p:cNvSpPr txBox="1"/>
          <p:nvPr/>
        </p:nvSpPr>
        <p:spPr>
          <a:xfrm>
            <a:off x="6019800" y="1924471"/>
            <a:ext cx="29718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encontr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amos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04D6D3C-6399-262B-2919-C055A1F8F18B}"/>
              </a:ext>
            </a:extLst>
          </p:cNvPr>
          <p:cNvSpPr/>
          <p:nvPr/>
        </p:nvSpPr>
        <p:spPr>
          <a:xfrm>
            <a:off x="315913" y="1911350"/>
            <a:ext cx="8278812" cy="4679950"/>
          </a:xfrm>
          <a:custGeom>
            <a:avLst/>
            <a:gdLst>
              <a:gd name="connsiteX0" fmla="*/ 133003 w 8279476"/>
              <a:gd name="connsiteY0" fmla="*/ 17525 h 4681040"/>
              <a:gd name="connsiteX1" fmla="*/ 1679171 w 8279476"/>
              <a:gd name="connsiteY1" fmla="*/ 50776 h 4681040"/>
              <a:gd name="connsiteX2" fmla="*/ 3225338 w 8279476"/>
              <a:gd name="connsiteY2" fmla="*/ 34150 h 4681040"/>
              <a:gd name="connsiteX3" fmla="*/ 3474720 w 8279476"/>
              <a:gd name="connsiteY3" fmla="*/ 17525 h 4681040"/>
              <a:gd name="connsiteX4" fmla="*/ 3591098 w 8279476"/>
              <a:gd name="connsiteY4" fmla="*/ 899 h 4681040"/>
              <a:gd name="connsiteX5" fmla="*/ 3740727 w 8279476"/>
              <a:gd name="connsiteY5" fmla="*/ 17525 h 4681040"/>
              <a:gd name="connsiteX6" fmla="*/ 3757352 w 8279476"/>
              <a:gd name="connsiteY6" fmla="*/ 1297685 h 4681040"/>
              <a:gd name="connsiteX7" fmla="*/ 3740727 w 8279476"/>
              <a:gd name="connsiteY7" fmla="*/ 1463939 h 4681040"/>
              <a:gd name="connsiteX8" fmla="*/ 3773978 w 8279476"/>
              <a:gd name="connsiteY8" fmla="*/ 1946077 h 4681040"/>
              <a:gd name="connsiteX9" fmla="*/ 3823854 w 8279476"/>
              <a:gd name="connsiteY9" fmla="*/ 2311837 h 4681040"/>
              <a:gd name="connsiteX10" fmla="*/ 3840480 w 8279476"/>
              <a:gd name="connsiteY10" fmla="*/ 2361714 h 4681040"/>
              <a:gd name="connsiteX11" fmla="*/ 3857105 w 8279476"/>
              <a:gd name="connsiteY11" fmla="*/ 2411590 h 4681040"/>
              <a:gd name="connsiteX12" fmla="*/ 3973483 w 8279476"/>
              <a:gd name="connsiteY12" fmla="*/ 2444841 h 4681040"/>
              <a:gd name="connsiteX13" fmla="*/ 4056611 w 8279476"/>
              <a:gd name="connsiteY13" fmla="*/ 2428216 h 4681040"/>
              <a:gd name="connsiteX14" fmla="*/ 4206240 w 8279476"/>
              <a:gd name="connsiteY14" fmla="*/ 2345088 h 4681040"/>
              <a:gd name="connsiteX15" fmla="*/ 4256116 w 8279476"/>
              <a:gd name="connsiteY15" fmla="*/ 2328463 h 4681040"/>
              <a:gd name="connsiteX16" fmla="*/ 4372494 w 8279476"/>
              <a:gd name="connsiteY16" fmla="*/ 2278587 h 4681040"/>
              <a:gd name="connsiteX17" fmla="*/ 4438996 w 8279476"/>
              <a:gd name="connsiteY17" fmla="*/ 2261961 h 4681040"/>
              <a:gd name="connsiteX18" fmla="*/ 4705003 w 8279476"/>
              <a:gd name="connsiteY18" fmla="*/ 2162208 h 4681040"/>
              <a:gd name="connsiteX19" fmla="*/ 4887883 w 8279476"/>
              <a:gd name="connsiteY19" fmla="*/ 2128957 h 4681040"/>
              <a:gd name="connsiteX20" fmla="*/ 4987636 w 8279476"/>
              <a:gd name="connsiteY20" fmla="*/ 2095707 h 4681040"/>
              <a:gd name="connsiteX21" fmla="*/ 5137265 w 8279476"/>
              <a:gd name="connsiteY21" fmla="*/ 2062456 h 4681040"/>
              <a:gd name="connsiteX22" fmla="*/ 5253643 w 8279476"/>
              <a:gd name="connsiteY22" fmla="*/ 2029205 h 4681040"/>
              <a:gd name="connsiteX23" fmla="*/ 5552901 w 8279476"/>
              <a:gd name="connsiteY23" fmla="*/ 1979328 h 4681040"/>
              <a:gd name="connsiteX24" fmla="*/ 5636029 w 8279476"/>
              <a:gd name="connsiteY24" fmla="*/ 1962703 h 4681040"/>
              <a:gd name="connsiteX25" fmla="*/ 5685905 w 8279476"/>
              <a:gd name="connsiteY25" fmla="*/ 1946077 h 4681040"/>
              <a:gd name="connsiteX26" fmla="*/ 5802283 w 8279476"/>
              <a:gd name="connsiteY26" fmla="*/ 1929452 h 4681040"/>
              <a:gd name="connsiteX27" fmla="*/ 5902036 w 8279476"/>
              <a:gd name="connsiteY27" fmla="*/ 1912827 h 4681040"/>
              <a:gd name="connsiteX28" fmla="*/ 6533803 w 8279476"/>
              <a:gd name="connsiteY28" fmla="*/ 1929452 h 4681040"/>
              <a:gd name="connsiteX29" fmla="*/ 6650181 w 8279476"/>
              <a:gd name="connsiteY29" fmla="*/ 1946077 h 4681040"/>
              <a:gd name="connsiteX30" fmla="*/ 6799811 w 8279476"/>
              <a:gd name="connsiteY30" fmla="*/ 1979328 h 4681040"/>
              <a:gd name="connsiteX31" fmla="*/ 6982691 w 8279476"/>
              <a:gd name="connsiteY31" fmla="*/ 1995954 h 4681040"/>
              <a:gd name="connsiteX32" fmla="*/ 7248698 w 8279476"/>
              <a:gd name="connsiteY32" fmla="*/ 2029205 h 4681040"/>
              <a:gd name="connsiteX33" fmla="*/ 7481454 w 8279476"/>
              <a:gd name="connsiteY33" fmla="*/ 2079081 h 4681040"/>
              <a:gd name="connsiteX34" fmla="*/ 7564581 w 8279476"/>
              <a:gd name="connsiteY34" fmla="*/ 2095707 h 4681040"/>
              <a:gd name="connsiteX35" fmla="*/ 7631083 w 8279476"/>
              <a:gd name="connsiteY35" fmla="*/ 2128957 h 4681040"/>
              <a:gd name="connsiteX36" fmla="*/ 7747461 w 8279476"/>
              <a:gd name="connsiteY36" fmla="*/ 2162208 h 4681040"/>
              <a:gd name="connsiteX37" fmla="*/ 7880465 w 8279476"/>
              <a:gd name="connsiteY37" fmla="*/ 2212085 h 4681040"/>
              <a:gd name="connsiteX38" fmla="*/ 8013469 w 8279476"/>
              <a:gd name="connsiteY38" fmla="*/ 2295212 h 4681040"/>
              <a:gd name="connsiteX39" fmla="*/ 8079971 w 8279476"/>
              <a:gd name="connsiteY39" fmla="*/ 2345088 h 4681040"/>
              <a:gd name="connsiteX40" fmla="*/ 8163098 w 8279476"/>
              <a:gd name="connsiteY40" fmla="*/ 2478092 h 4681040"/>
              <a:gd name="connsiteX41" fmla="*/ 8196349 w 8279476"/>
              <a:gd name="connsiteY41" fmla="*/ 2577845 h 4681040"/>
              <a:gd name="connsiteX42" fmla="*/ 8229600 w 8279476"/>
              <a:gd name="connsiteY42" fmla="*/ 2694223 h 4681040"/>
              <a:gd name="connsiteX43" fmla="*/ 8246225 w 8279476"/>
              <a:gd name="connsiteY43" fmla="*/ 2777350 h 4681040"/>
              <a:gd name="connsiteX44" fmla="*/ 8279476 w 8279476"/>
              <a:gd name="connsiteY44" fmla="*/ 2943605 h 4681040"/>
              <a:gd name="connsiteX45" fmla="*/ 8262851 w 8279476"/>
              <a:gd name="connsiteY45" fmla="*/ 3508870 h 4681040"/>
              <a:gd name="connsiteX46" fmla="*/ 8229600 w 8279476"/>
              <a:gd name="connsiteY46" fmla="*/ 3608623 h 4681040"/>
              <a:gd name="connsiteX47" fmla="*/ 8196349 w 8279476"/>
              <a:gd name="connsiteY47" fmla="*/ 3741627 h 4681040"/>
              <a:gd name="connsiteX48" fmla="*/ 8179723 w 8279476"/>
              <a:gd name="connsiteY48" fmla="*/ 3808128 h 4681040"/>
              <a:gd name="connsiteX49" fmla="*/ 8196349 w 8279476"/>
              <a:gd name="connsiteY49" fmla="*/ 4207139 h 4681040"/>
              <a:gd name="connsiteX50" fmla="*/ 8196349 w 8279476"/>
              <a:gd name="connsiteY50" fmla="*/ 4439896 h 4681040"/>
              <a:gd name="connsiteX51" fmla="*/ 8146472 w 8279476"/>
              <a:gd name="connsiteY51" fmla="*/ 4473147 h 4681040"/>
              <a:gd name="connsiteX52" fmla="*/ 7830589 w 8279476"/>
              <a:gd name="connsiteY52" fmla="*/ 4489772 h 4681040"/>
              <a:gd name="connsiteX53" fmla="*/ 6616931 w 8279476"/>
              <a:gd name="connsiteY53" fmla="*/ 4506397 h 4681040"/>
              <a:gd name="connsiteX54" fmla="*/ 5868785 w 8279476"/>
              <a:gd name="connsiteY54" fmla="*/ 4539648 h 4681040"/>
              <a:gd name="connsiteX55" fmla="*/ 5602778 w 8279476"/>
              <a:gd name="connsiteY55" fmla="*/ 4523023 h 4681040"/>
              <a:gd name="connsiteX56" fmla="*/ 5370021 w 8279476"/>
              <a:gd name="connsiteY56" fmla="*/ 4506397 h 4681040"/>
              <a:gd name="connsiteX57" fmla="*/ 4588625 w 8279476"/>
              <a:gd name="connsiteY57" fmla="*/ 4473147 h 4681040"/>
              <a:gd name="connsiteX58" fmla="*/ 3308465 w 8279476"/>
              <a:gd name="connsiteY58" fmla="*/ 4506397 h 4681040"/>
              <a:gd name="connsiteX59" fmla="*/ 3258589 w 8279476"/>
              <a:gd name="connsiteY59" fmla="*/ 4523023 h 4681040"/>
              <a:gd name="connsiteX60" fmla="*/ 3025832 w 8279476"/>
              <a:gd name="connsiteY60" fmla="*/ 4539648 h 4681040"/>
              <a:gd name="connsiteX61" fmla="*/ 2959331 w 8279476"/>
              <a:gd name="connsiteY61" fmla="*/ 4556274 h 4681040"/>
              <a:gd name="connsiteX62" fmla="*/ 2776451 w 8279476"/>
              <a:gd name="connsiteY62" fmla="*/ 4439896 h 4681040"/>
              <a:gd name="connsiteX63" fmla="*/ 2726574 w 8279476"/>
              <a:gd name="connsiteY63" fmla="*/ 4373394 h 4681040"/>
              <a:gd name="connsiteX64" fmla="*/ 2576945 w 8279476"/>
              <a:gd name="connsiteY64" fmla="*/ 4223765 h 4681040"/>
              <a:gd name="connsiteX65" fmla="*/ 2527069 w 8279476"/>
              <a:gd name="connsiteY65" fmla="*/ 4173888 h 4681040"/>
              <a:gd name="connsiteX66" fmla="*/ 2410691 w 8279476"/>
              <a:gd name="connsiteY66" fmla="*/ 4040885 h 4681040"/>
              <a:gd name="connsiteX67" fmla="*/ 2344189 w 8279476"/>
              <a:gd name="connsiteY67" fmla="*/ 3991008 h 4681040"/>
              <a:gd name="connsiteX68" fmla="*/ 2294312 w 8279476"/>
              <a:gd name="connsiteY68" fmla="*/ 3957757 h 4681040"/>
              <a:gd name="connsiteX69" fmla="*/ 2227811 w 8279476"/>
              <a:gd name="connsiteY69" fmla="*/ 3941132 h 4681040"/>
              <a:gd name="connsiteX70" fmla="*/ 2144683 w 8279476"/>
              <a:gd name="connsiteY70" fmla="*/ 3957757 h 4681040"/>
              <a:gd name="connsiteX71" fmla="*/ 2044931 w 8279476"/>
              <a:gd name="connsiteY71" fmla="*/ 4074136 h 4681040"/>
              <a:gd name="connsiteX72" fmla="*/ 1961803 w 8279476"/>
              <a:gd name="connsiteY72" fmla="*/ 4173888 h 4681040"/>
              <a:gd name="connsiteX73" fmla="*/ 1928552 w 8279476"/>
              <a:gd name="connsiteY73" fmla="*/ 4223765 h 4681040"/>
              <a:gd name="connsiteX74" fmla="*/ 1878676 w 8279476"/>
              <a:gd name="connsiteY74" fmla="*/ 4257016 h 4681040"/>
              <a:gd name="connsiteX75" fmla="*/ 1812174 w 8279476"/>
              <a:gd name="connsiteY75" fmla="*/ 4323517 h 4681040"/>
              <a:gd name="connsiteX76" fmla="*/ 1745672 w 8279476"/>
              <a:gd name="connsiteY76" fmla="*/ 4373394 h 4681040"/>
              <a:gd name="connsiteX77" fmla="*/ 1695796 w 8279476"/>
              <a:gd name="connsiteY77" fmla="*/ 4423270 h 4681040"/>
              <a:gd name="connsiteX78" fmla="*/ 1629294 w 8279476"/>
              <a:gd name="connsiteY78" fmla="*/ 4473147 h 4681040"/>
              <a:gd name="connsiteX79" fmla="*/ 1546167 w 8279476"/>
              <a:gd name="connsiteY79" fmla="*/ 4556274 h 4681040"/>
              <a:gd name="connsiteX80" fmla="*/ 1496291 w 8279476"/>
              <a:gd name="connsiteY80" fmla="*/ 4572899 h 4681040"/>
              <a:gd name="connsiteX81" fmla="*/ 980901 w 8279476"/>
              <a:gd name="connsiteY81" fmla="*/ 4606150 h 4681040"/>
              <a:gd name="connsiteX82" fmla="*/ 365760 w 8279476"/>
              <a:gd name="connsiteY82" fmla="*/ 4622776 h 4681040"/>
              <a:gd name="connsiteX83" fmla="*/ 116378 w 8279476"/>
              <a:gd name="connsiteY83" fmla="*/ 4606150 h 4681040"/>
              <a:gd name="connsiteX84" fmla="*/ 99752 w 8279476"/>
              <a:gd name="connsiteY84" fmla="*/ 4539648 h 4681040"/>
              <a:gd name="connsiteX85" fmla="*/ 66501 w 8279476"/>
              <a:gd name="connsiteY85" fmla="*/ 4223765 h 4681040"/>
              <a:gd name="connsiteX86" fmla="*/ 49876 w 8279476"/>
              <a:gd name="connsiteY86" fmla="*/ 4124012 h 4681040"/>
              <a:gd name="connsiteX87" fmla="*/ 33251 w 8279476"/>
              <a:gd name="connsiteY87" fmla="*/ 4074136 h 4681040"/>
              <a:gd name="connsiteX88" fmla="*/ 0 w 8279476"/>
              <a:gd name="connsiteY88" fmla="*/ 3907881 h 4681040"/>
              <a:gd name="connsiteX89" fmla="*/ 33251 w 8279476"/>
              <a:gd name="connsiteY89" fmla="*/ 3492245 h 4681040"/>
              <a:gd name="connsiteX90" fmla="*/ 49876 w 8279476"/>
              <a:gd name="connsiteY90" fmla="*/ 3409117 h 4681040"/>
              <a:gd name="connsiteX91" fmla="*/ 83127 w 8279476"/>
              <a:gd name="connsiteY91" fmla="*/ 3059983 h 4681040"/>
              <a:gd name="connsiteX92" fmla="*/ 99752 w 8279476"/>
              <a:gd name="connsiteY92" fmla="*/ 2910354 h 4681040"/>
              <a:gd name="connsiteX93" fmla="*/ 116378 w 8279476"/>
              <a:gd name="connsiteY93" fmla="*/ 2827227 h 4681040"/>
              <a:gd name="connsiteX94" fmla="*/ 149629 w 8279476"/>
              <a:gd name="connsiteY94" fmla="*/ 2394965 h 4681040"/>
              <a:gd name="connsiteX95" fmla="*/ 182880 w 8279476"/>
              <a:gd name="connsiteY95" fmla="*/ 2095707 h 4681040"/>
              <a:gd name="connsiteX96" fmla="*/ 149629 w 8279476"/>
              <a:gd name="connsiteY96" fmla="*/ 1547067 h 4681040"/>
              <a:gd name="connsiteX97" fmla="*/ 116378 w 8279476"/>
              <a:gd name="connsiteY97" fmla="*/ 1380812 h 4681040"/>
              <a:gd name="connsiteX98" fmla="*/ 99752 w 8279476"/>
              <a:gd name="connsiteY98" fmla="*/ 1281059 h 4681040"/>
              <a:gd name="connsiteX99" fmla="*/ 83127 w 8279476"/>
              <a:gd name="connsiteY99" fmla="*/ 1214557 h 4681040"/>
              <a:gd name="connsiteX100" fmla="*/ 66501 w 8279476"/>
              <a:gd name="connsiteY100" fmla="*/ 1114805 h 4681040"/>
              <a:gd name="connsiteX101" fmla="*/ 49876 w 8279476"/>
              <a:gd name="connsiteY101" fmla="*/ 1031677 h 4681040"/>
              <a:gd name="connsiteX102" fmla="*/ 66501 w 8279476"/>
              <a:gd name="connsiteY102" fmla="*/ 383285 h 4681040"/>
              <a:gd name="connsiteX103" fmla="*/ 83127 w 8279476"/>
              <a:gd name="connsiteY103" fmla="*/ 316783 h 4681040"/>
              <a:gd name="connsiteX104" fmla="*/ 116378 w 8279476"/>
              <a:gd name="connsiteY104" fmla="*/ 233656 h 4681040"/>
              <a:gd name="connsiteX105" fmla="*/ 133003 w 8279476"/>
              <a:gd name="connsiteY105" fmla="*/ 183779 h 4681040"/>
              <a:gd name="connsiteX106" fmla="*/ 149629 w 8279476"/>
              <a:gd name="connsiteY106" fmla="*/ 117277 h 4681040"/>
              <a:gd name="connsiteX107" fmla="*/ 182880 w 8279476"/>
              <a:gd name="connsiteY107" fmla="*/ 67401 h 4681040"/>
              <a:gd name="connsiteX108" fmla="*/ 199505 w 8279476"/>
              <a:gd name="connsiteY108" fmla="*/ 34150 h 468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8279476" h="4681040">
                <a:moveTo>
                  <a:pt x="133003" y="17525"/>
                </a:moveTo>
                <a:cubicBezTo>
                  <a:pt x="711389" y="100149"/>
                  <a:pt x="329772" y="50776"/>
                  <a:pt x="1679171" y="50776"/>
                </a:cubicBezTo>
                <a:cubicBezTo>
                  <a:pt x="2194590" y="50776"/>
                  <a:pt x="2709949" y="39692"/>
                  <a:pt x="3225338" y="34150"/>
                </a:cubicBezTo>
                <a:cubicBezTo>
                  <a:pt x="3308465" y="28608"/>
                  <a:pt x="3391750" y="25068"/>
                  <a:pt x="3474720" y="17525"/>
                </a:cubicBezTo>
                <a:cubicBezTo>
                  <a:pt x="3513746" y="13977"/>
                  <a:pt x="3551911" y="899"/>
                  <a:pt x="3591098" y="899"/>
                </a:cubicBezTo>
                <a:cubicBezTo>
                  <a:pt x="3641281" y="899"/>
                  <a:pt x="3690851" y="11983"/>
                  <a:pt x="3740727" y="17525"/>
                </a:cubicBezTo>
                <a:cubicBezTo>
                  <a:pt x="3746269" y="444245"/>
                  <a:pt x="3757352" y="870929"/>
                  <a:pt x="3757352" y="1297685"/>
                </a:cubicBezTo>
                <a:cubicBezTo>
                  <a:pt x="3757352" y="1353379"/>
                  <a:pt x="3740727" y="1408245"/>
                  <a:pt x="3740727" y="1463939"/>
                </a:cubicBezTo>
                <a:cubicBezTo>
                  <a:pt x="3740727" y="1740019"/>
                  <a:pt x="3746001" y="1750243"/>
                  <a:pt x="3773978" y="1946077"/>
                </a:cubicBezTo>
                <a:cubicBezTo>
                  <a:pt x="3792789" y="2247064"/>
                  <a:pt x="3762508" y="2127803"/>
                  <a:pt x="3823854" y="2311837"/>
                </a:cubicBezTo>
                <a:lnTo>
                  <a:pt x="3840480" y="2361714"/>
                </a:lnTo>
                <a:cubicBezTo>
                  <a:pt x="3846022" y="2378339"/>
                  <a:pt x="3840480" y="2406048"/>
                  <a:pt x="3857105" y="2411590"/>
                </a:cubicBezTo>
                <a:cubicBezTo>
                  <a:pt x="3928658" y="2435442"/>
                  <a:pt x="3889980" y="2423966"/>
                  <a:pt x="3973483" y="2444841"/>
                </a:cubicBezTo>
                <a:cubicBezTo>
                  <a:pt x="4001192" y="2439299"/>
                  <a:pt x="4029803" y="2437152"/>
                  <a:pt x="4056611" y="2428216"/>
                </a:cubicBezTo>
                <a:cubicBezTo>
                  <a:pt x="4104640" y="2412207"/>
                  <a:pt x="4163631" y="2366392"/>
                  <a:pt x="4206240" y="2345088"/>
                </a:cubicBezTo>
                <a:cubicBezTo>
                  <a:pt x="4221914" y="2337251"/>
                  <a:pt x="4240008" y="2335366"/>
                  <a:pt x="4256116" y="2328463"/>
                </a:cubicBezTo>
                <a:cubicBezTo>
                  <a:pt x="4344792" y="2290459"/>
                  <a:pt x="4294510" y="2300868"/>
                  <a:pt x="4372494" y="2278587"/>
                </a:cubicBezTo>
                <a:cubicBezTo>
                  <a:pt x="4394464" y="2272310"/>
                  <a:pt x="4417601" y="2269984"/>
                  <a:pt x="4438996" y="2261961"/>
                </a:cubicBezTo>
                <a:cubicBezTo>
                  <a:pt x="4582632" y="2208097"/>
                  <a:pt x="4441156" y="2206181"/>
                  <a:pt x="4705003" y="2162208"/>
                </a:cubicBezTo>
                <a:cubicBezTo>
                  <a:pt x="4737606" y="2156774"/>
                  <a:pt x="4851356" y="2138919"/>
                  <a:pt x="4887883" y="2128957"/>
                </a:cubicBezTo>
                <a:cubicBezTo>
                  <a:pt x="4921698" y="2119735"/>
                  <a:pt x="4953770" y="2104738"/>
                  <a:pt x="4987636" y="2095707"/>
                </a:cubicBezTo>
                <a:cubicBezTo>
                  <a:pt x="5037004" y="2082542"/>
                  <a:pt x="5087698" y="2074848"/>
                  <a:pt x="5137265" y="2062456"/>
                </a:cubicBezTo>
                <a:cubicBezTo>
                  <a:pt x="5176405" y="2052671"/>
                  <a:pt x="5214370" y="2038446"/>
                  <a:pt x="5253643" y="2029205"/>
                </a:cubicBezTo>
                <a:cubicBezTo>
                  <a:pt x="5457374" y="1981268"/>
                  <a:pt x="5368827" y="2007647"/>
                  <a:pt x="5552901" y="1979328"/>
                </a:cubicBezTo>
                <a:cubicBezTo>
                  <a:pt x="5580830" y="1975031"/>
                  <a:pt x="5608615" y="1969557"/>
                  <a:pt x="5636029" y="1962703"/>
                </a:cubicBezTo>
                <a:cubicBezTo>
                  <a:pt x="5653030" y="1958453"/>
                  <a:pt x="5668721" y="1949514"/>
                  <a:pt x="5685905" y="1946077"/>
                </a:cubicBezTo>
                <a:cubicBezTo>
                  <a:pt x="5724331" y="1938392"/>
                  <a:pt x="5763552" y="1935410"/>
                  <a:pt x="5802283" y="1929452"/>
                </a:cubicBezTo>
                <a:cubicBezTo>
                  <a:pt x="5835601" y="1924326"/>
                  <a:pt x="5868785" y="1918369"/>
                  <a:pt x="5902036" y="1912827"/>
                </a:cubicBezTo>
                <a:lnTo>
                  <a:pt x="6533803" y="1929452"/>
                </a:lnTo>
                <a:cubicBezTo>
                  <a:pt x="6572951" y="1931192"/>
                  <a:pt x="6611627" y="1939067"/>
                  <a:pt x="6650181" y="1946077"/>
                </a:cubicBezTo>
                <a:cubicBezTo>
                  <a:pt x="6744177" y="1963167"/>
                  <a:pt x="6694179" y="1966124"/>
                  <a:pt x="6799811" y="1979328"/>
                </a:cubicBezTo>
                <a:cubicBezTo>
                  <a:pt x="6860550" y="1986920"/>
                  <a:pt x="6921731" y="1990412"/>
                  <a:pt x="6982691" y="1995954"/>
                </a:cubicBezTo>
                <a:cubicBezTo>
                  <a:pt x="7214410" y="2042297"/>
                  <a:pt x="6845819" y="1971650"/>
                  <a:pt x="7248698" y="2029205"/>
                </a:cubicBezTo>
                <a:cubicBezTo>
                  <a:pt x="7406526" y="2051752"/>
                  <a:pt x="7372589" y="2054889"/>
                  <a:pt x="7481454" y="2079081"/>
                </a:cubicBezTo>
                <a:cubicBezTo>
                  <a:pt x="7509039" y="2085211"/>
                  <a:pt x="7536872" y="2090165"/>
                  <a:pt x="7564581" y="2095707"/>
                </a:cubicBezTo>
                <a:cubicBezTo>
                  <a:pt x="7586748" y="2106790"/>
                  <a:pt x="7607877" y="2120255"/>
                  <a:pt x="7631083" y="2128957"/>
                </a:cubicBezTo>
                <a:cubicBezTo>
                  <a:pt x="7743544" y="2171129"/>
                  <a:pt x="7653699" y="2122024"/>
                  <a:pt x="7747461" y="2162208"/>
                </a:cubicBezTo>
                <a:cubicBezTo>
                  <a:pt x="7869179" y="2214373"/>
                  <a:pt x="7757855" y="2181431"/>
                  <a:pt x="7880465" y="2212085"/>
                </a:cubicBezTo>
                <a:cubicBezTo>
                  <a:pt x="8068854" y="2353376"/>
                  <a:pt x="7830898" y="2181106"/>
                  <a:pt x="8013469" y="2295212"/>
                </a:cubicBezTo>
                <a:cubicBezTo>
                  <a:pt x="8036966" y="2309898"/>
                  <a:pt x="8057804" y="2328463"/>
                  <a:pt x="8079971" y="2345088"/>
                </a:cubicBezTo>
                <a:cubicBezTo>
                  <a:pt x="8102800" y="2379333"/>
                  <a:pt x="8148781" y="2446594"/>
                  <a:pt x="8163098" y="2478092"/>
                </a:cubicBezTo>
                <a:cubicBezTo>
                  <a:pt x="8177602" y="2510000"/>
                  <a:pt x="8185265" y="2544594"/>
                  <a:pt x="8196349" y="2577845"/>
                </a:cubicBezTo>
                <a:cubicBezTo>
                  <a:pt x="8214861" y="2633380"/>
                  <a:pt x="8215685" y="2631605"/>
                  <a:pt x="8229600" y="2694223"/>
                </a:cubicBezTo>
                <a:cubicBezTo>
                  <a:pt x="8235730" y="2721808"/>
                  <a:pt x="8240095" y="2749765"/>
                  <a:pt x="8246225" y="2777350"/>
                </a:cubicBezTo>
                <a:cubicBezTo>
                  <a:pt x="8279295" y="2926165"/>
                  <a:pt x="8246897" y="2748125"/>
                  <a:pt x="8279476" y="2943605"/>
                </a:cubicBezTo>
                <a:cubicBezTo>
                  <a:pt x="8273934" y="3132027"/>
                  <a:pt x="8276949" y="3320895"/>
                  <a:pt x="8262851" y="3508870"/>
                </a:cubicBezTo>
                <a:cubicBezTo>
                  <a:pt x="8260230" y="3543821"/>
                  <a:pt x="8239229" y="3574922"/>
                  <a:pt x="8229600" y="3608623"/>
                </a:cubicBezTo>
                <a:cubicBezTo>
                  <a:pt x="8217045" y="3652564"/>
                  <a:pt x="8207433" y="3697292"/>
                  <a:pt x="8196349" y="3741627"/>
                </a:cubicBezTo>
                <a:lnTo>
                  <a:pt x="8179723" y="3808128"/>
                </a:lnTo>
                <a:cubicBezTo>
                  <a:pt x="8185265" y="3941132"/>
                  <a:pt x="8186865" y="4074358"/>
                  <a:pt x="8196349" y="4207139"/>
                </a:cubicBezTo>
                <a:cubicBezTo>
                  <a:pt x="8205564" y="4336149"/>
                  <a:pt x="8266233" y="4230244"/>
                  <a:pt x="8196349" y="4439896"/>
                </a:cubicBezTo>
                <a:cubicBezTo>
                  <a:pt x="8190030" y="4458852"/>
                  <a:pt x="8166270" y="4470447"/>
                  <a:pt x="8146472" y="4473147"/>
                </a:cubicBezTo>
                <a:cubicBezTo>
                  <a:pt x="8041999" y="4487393"/>
                  <a:pt x="7936004" y="4487480"/>
                  <a:pt x="7830589" y="4489772"/>
                </a:cubicBezTo>
                <a:lnTo>
                  <a:pt x="6616931" y="4506397"/>
                </a:lnTo>
                <a:cubicBezTo>
                  <a:pt x="6367549" y="4517481"/>
                  <a:pt x="6117927" y="4555219"/>
                  <a:pt x="5868785" y="4539648"/>
                </a:cubicBezTo>
                <a:lnTo>
                  <a:pt x="5602778" y="4523023"/>
                </a:lnTo>
                <a:lnTo>
                  <a:pt x="5370021" y="4506397"/>
                </a:lnTo>
                <a:cubicBezTo>
                  <a:pt x="5083221" y="4489526"/>
                  <a:pt x="4884966" y="4484122"/>
                  <a:pt x="4588625" y="4473147"/>
                </a:cubicBezTo>
                <a:cubicBezTo>
                  <a:pt x="4527944" y="4474193"/>
                  <a:pt x="3614428" y="4478582"/>
                  <a:pt x="3308465" y="4506397"/>
                </a:cubicBezTo>
                <a:cubicBezTo>
                  <a:pt x="3291012" y="4507984"/>
                  <a:pt x="3275994" y="4520975"/>
                  <a:pt x="3258589" y="4523023"/>
                </a:cubicBezTo>
                <a:cubicBezTo>
                  <a:pt x="3181338" y="4532111"/>
                  <a:pt x="3103418" y="4534106"/>
                  <a:pt x="3025832" y="4539648"/>
                </a:cubicBezTo>
                <a:cubicBezTo>
                  <a:pt x="3003665" y="4545190"/>
                  <a:pt x="2982041" y="4558797"/>
                  <a:pt x="2959331" y="4556274"/>
                </a:cubicBezTo>
                <a:cubicBezTo>
                  <a:pt x="2891953" y="4548788"/>
                  <a:pt x="2818003" y="4481448"/>
                  <a:pt x="2776451" y="4439896"/>
                </a:cubicBezTo>
                <a:cubicBezTo>
                  <a:pt x="2756858" y="4420303"/>
                  <a:pt x="2745369" y="4393755"/>
                  <a:pt x="2726574" y="4373394"/>
                </a:cubicBezTo>
                <a:cubicBezTo>
                  <a:pt x="2678731" y="4321564"/>
                  <a:pt x="2626821" y="4273641"/>
                  <a:pt x="2576945" y="4223765"/>
                </a:cubicBezTo>
                <a:cubicBezTo>
                  <a:pt x="2560320" y="4207139"/>
                  <a:pt x="2541757" y="4192248"/>
                  <a:pt x="2527069" y="4173888"/>
                </a:cubicBezTo>
                <a:cubicBezTo>
                  <a:pt x="2487023" y="4123830"/>
                  <a:pt x="2458398" y="4081777"/>
                  <a:pt x="2410691" y="4040885"/>
                </a:cubicBezTo>
                <a:cubicBezTo>
                  <a:pt x="2389653" y="4022852"/>
                  <a:pt x="2366737" y="4007114"/>
                  <a:pt x="2344189" y="3991008"/>
                </a:cubicBezTo>
                <a:cubicBezTo>
                  <a:pt x="2327929" y="3979394"/>
                  <a:pt x="2312678" y="3965628"/>
                  <a:pt x="2294312" y="3957757"/>
                </a:cubicBezTo>
                <a:cubicBezTo>
                  <a:pt x="2273310" y="3948756"/>
                  <a:pt x="2249978" y="3946674"/>
                  <a:pt x="2227811" y="3941132"/>
                </a:cubicBezTo>
                <a:cubicBezTo>
                  <a:pt x="2200102" y="3946674"/>
                  <a:pt x="2169958" y="3945120"/>
                  <a:pt x="2144683" y="3957757"/>
                </a:cubicBezTo>
                <a:cubicBezTo>
                  <a:pt x="2117830" y="3971183"/>
                  <a:pt x="2058690" y="4054873"/>
                  <a:pt x="2044931" y="4074136"/>
                </a:cubicBezTo>
                <a:cubicBezTo>
                  <a:pt x="1921101" y="4247498"/>
                  <a:pt x="2117047" y="3987597"/>
                  <a:pt x="1961803" y="4173888"/>
                </a:cubicBezTo>
                <a:cubicBezTo>
                  <a:pt x="1949011" y="4189238"/>
                  <a:pt x="1942681" y="4209636"/>
                  <a:pt x="1928552" y="4223765"/>
                </a:cubicBezTo>
                <a:cubicBezTo>
                  <a:pt x="1914423" y="4237894"/>
                  <a:pt x="1893847" y="4244012"/>
                  <a:pt x="1878676" y="4257016"/>
                </a:cubicBezTo>
                <a:cubicBezTo>
                  <a:pt x="1854874" y="4277418"/>
                  <a:pt x="1835767" y="4302874"/>
                  <a:pt x="1812174" y="4323517"/>
                </a:cubicBezTo>
                <a:cubicBezTo>
                  <a:pt x="1791321" y="4341764"/>
                  <a:pt x="1766710" y="4355361"/>
                  <a:pt x="1745672" y="4373394"/>
                </a:cubicBezTo>
                <a:cubicBezTo>
                  <a:pt x="1727821" y="4388695"/>
                  <a:pt x="1713647" y="4407969"/>
                  <a:pt x="1695796" y="4423270"/>
                </a:cubicBezTo>
                <a:cubicBezTo>
                  <a:pt x="1674758" y="4441303"/>
                  <a:pt x="1648887" y="4453554"/>
                  <a:pt x="1629294" y="4473147"/>
                </a:cubicBezTo>
                <a:cubicBezTo>
                  <a:pt x="1562794" y="4539647"/>
                  <a:pt x="1634834" y="4511941"/>
                  <a:pt x="1546167" y="4556274"/>
                </a:cubicBezTo>
                <a:cubicBezTo>
                  <a:pt x="1530493" y="4564111"/>
                  <a:pt x="1513292" y="4568649"/>
                  <a:pt x="1496291" y="4572899"/>
                </a:cubicBezTo>
                <a:cubicBezTo>
                  <a:pt x="1325977" y="4615478"/>
                  <a:pt x="1164795" y="4600312"/>
                  <a:pt x="980901" y="4606150"/>
                </a:cubicBezTo>
                <a:lnTo>
                  <a:pt x="365760" y="4622776"/>
                </a:lnTo>
                <a:cubicBezTo>
                  <a:pt x="331610" y="4625622"/>
                  <a:pt x="166305" y="4681040"/>
                  <a:pt x="116378" y="4606150"/>
                </a:cubicBezTo>
                <a:cubicBezTo>
                  <a:pt x="103703" y="4587138"/>
                  <a:pt x="105294" y="4561815"/>
                  <a:pt x="99752" y="4539648"/>
                </a:cubicBezTo>
                <a:cubicBezTo>
                  <a:pt x="87374" y="4403487"/>
                  <a:pt x="84667" y="4350927"/>
                  <a:pt x="66501" y="4223765"/>
                </a:cubicBezTo>
                <a:cubicBezTo>
                  <a:pt x="61734" y="4190394"/>
                  <a:pt x="57188" y="4156919"/>
                  <a:pt x="49876" y="4124012"/>
                </a:cubicBezTo>
                <a:cubicBezTo>
                  <a:pt x="46074" y="4106905"/>
                  <a:pt x="37192" y="4091212"/>
                  <a:pt x="33251" y="4074136"/>
                </a:cubicBezTo>
                <a:cubicBezTo>
                  <a:pt x="20543" y="4019067"/>
                  <a:pt x="0" y="3907881"/>
                  <a:pt x="0" y="3907881"/>
                </a:cubicBezTo>
                <a:cubicBezTo>
                  <a:pt x="7908" y="3789254"/>
                  <a:pt x="16639" y="3616838"/>
                  <a:pt x="33251" y="3492245"/>
                </a:cubicBezTo>
                <a:cubicBezTo>
                  <a:pt x="36986" y="3464235"/>
                  <a:pt x="46637" y="3437189"/>
                  <a:pt x="49876" y="3409117"/>
                </a:cubicBezTo>
                <a:cubicBezTo>
                  <a:pt x="63276" y="3292983"/>
                  <a:pt x="70217" y="3176173"/>
                  <a:pt x="83127" y="3059983"/>
                </a:cubicBezTo>
                <a:cubicBezTo>
                  <a:pt x="88669" y="3010107"/>
                  <a:pt x="92655" y="2960033"/>
                  <a:pt x="99752" y="2910354"/>
                </a:cubicBezTo>
                <a:cubicBezTo>
                  <a:pt x="103748" y="2882380"/>
                  <a:pt x="110836" y="2854936"/>
                  <a:pt x="116378" y="2827227"/>
                </a:cubicBezTo>
                <a:cubicBezTo>
                  <a:pt x="157804" y="2330096"/>
                  <a:pt x="106869" y="2950844"/>
                  <a:pt x="149629" y="2394965"/>
                </a:cubicBezTo>
                <a:cubicBezTo>
                  <a:pt x="166280" y="2178508"/>
                  <a:pt x="156684" y="2252877"/>
                  <a:pt x="182880" y="2095707"/>
                </a:cubicBezTo>
                <a:cubicBezTo>
                  <a:pt x="176709" y="1947605"/>
                  <a:pt x="176225" y="1715511"/>
                  <a:pt x="149629" y="1547067"/>
                </a:cubicBezTo>
                <a:cubicBezTo>
                  <a:pt x="140815" y="1491243"/>
                  <a:pt x="125669" y="1436559"/>
                  <a:pt x="116378" y="1380812"/>
                </a:cubicBezTo>
                <a:cubicBezTo>
                  <a:pt x="110836" y="1347561"/>
                  <a:pt x="106363" y="1314114"/>
                  <a:pt x="99752" y="1281059"/>
                </a:cubicBezTo>
                <a:cubicBezTo>
                  <a:pt x="95271" y="1258653"/>
                  <a:pt x="87608" y="1236963"/>
                  <a:pt x="83127" y="1214557"/>
                </a:cubicBezTo>
                <a:cubicBezTo>
                  <a:pt x="76516" y="1181502"/>
                  <a:pt x="72531" y="1147971"/>
                  <a:pt x="66501" y="1114805"/>
                </a:cubicBezTo>
                <a:cubicBezTo>
                  <a:pt x="61446" y="1087003"/>
                  <a:pt x="55418" y="1059386"/>
                  <a:pt x="49876" y="1031677"/>
                </a:cubicBezTo>
                <a:cubicBezTo>
                  <a:pt x="55418" y="815546"/>
                  <a:pt x="56456" y="599253"/>
                  <a:pt x="66501" y="383285"/>
                </a:cubicBezTo>
                <a:cubicBezTo>
                  <a:pt x="67563" y="360460"/>
                  <a:pt x="75901" y="338460"/>
                  <a:pt x="83127" y="316783"/>
                </a:cubicBezTo>
                <a:cubicBezTo>
                  <a:pt x="92564" y="288471"/>
                  <a:pt x="105899" y="261599"/>
                  <a:pt x="116378" y="233656"/>
                </a:cubicBezTo>
                <a:cubicBezTo>
                  <a:pt x="122531" y="217247"/>
                  <a:pt x="128189" y="200630"/>
                  <a:pt x="133003" y="183779"/>
                </a:cubicBezTo>
                <a:cubicBezTo>
                  <a:pt x="139280" y="161809"/>
                  <a:pt x="140628" y="138279"/>
                  <a:pt x="149629" y="117277"/>
                </a:cubicBezTo>
                <a:cubicBezTo>
                  <a:pt x="157500" y="98911"/>
                  <a:pt x="171796" y="84026"/>
                  <a:pt x="182880" y="67401"/>
                </a:cubicBezTo>
                <a:cubicBezTo>
                  <a:pt x="201257" y="12268"/>
                  <a:pt x="199505" y="0"/>
                  <a:pt x="199505" y="3415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a typeface="ＭＳ Ｐゴシック" pitchFamily="-106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87195362-B36F-7D0A-B22B-F774DD1E2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52600"/>
            <a:ext cx="47244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alm</a:t>
            </a:r>
            <a:r>
              <a:rPr lang="en-US" altLang="es-ES_tradnl" sz="32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rzar – to eat lunch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es-ES_tradnl" sz="32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ntar– to count</a:t>
            </a:r>
            <a:endParaRPr lang="en-US" altLang="es-ES_tradnl" sz="2000">
              <a:latin typeface="Arial Narrow" panose="020B0606020202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es-ES_tradnl" sz="32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lgar – to hang</a:t>
            </a:r>
            <a:endParaRPr lang="en-US" altLang="es-ES_tradnl" sz="3200"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es-ES_tradnl" sz="32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star – to cost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enc</a:t>
            </a:r>
            <a:r>
              <a:rPr lang="en-US" altLang="es-ES_tradnl" sz="32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ntrar – to meet to find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en-US" altLang="es-ES_tradnl" sz="32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strar – to show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rec</a:t>
            </a:r>
            <a:r>
              <a:rPr lang="en-US" altLang="es-ES_tradnl" sz="32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rdar – to remember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v</a:t>
            </a:r>
            <a:r>
              <a:rPr lang="en-US" altLang="es-ES_tradnl" sz="32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lar – to fly</a:t>
            </a: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F63789A-2B76-BE28-47B9-A0489AAEB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"/>
            <a:ext cx="86868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s-ES_tradnl" b="1">
                <a:cs typeface="Times New Roman" panose="02020603050405020304" pitchFamily="18" charset="0"/>
              </a:rPr>
              <a:t>Examples of  </a:t>
            </a:r>
            <a:r>
              <a:rPr lang="en-US" altLang="es-ES_tradnl" sz="3600" b="1">
                <a:solidFill>
                  <a:srgbClr val="FF0000"/>
                </a:solidFill>
                <a:cs typeface="Times New Roman" panose="02020603050405020304" pitchFamily="18" charset="0"/>
              </a:rPr>
              <a:t>o </a:t>
            </a:r>
            <a:r>
              <a:rPr lang="en-US" altLang="es-ES_tradnl" sz="2800" b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s-ES_tradnl" sz="3600" b="1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s-ES_tradnl" sz="3600" b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ue</a:t>
            </a:r>
            <a:r>
              <a:rPr lang="en-US" altLang="es-ES_tradnl" sz="2800" b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es-ES_tradnl" b="1">
                <a:cs typeface="Times New Roman" panose="02020603050405020304" pitchFamily="18" charset="0"/>
                <a:sym typeface="Wingdings" panose="05000000000000000000" pitchFamily="2" charset="2"/>
              </a:rPr>
              <a:t>Stem-Changing verbs in the present tense:</a:t>
            </a:r>
            <a:endParaRPr lang="en-US" altLang="es-ES_tradnl" sz="1800" b="1"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3796" name="TextBox 3">
            <a:extLst>
              <a:ext uri="{FF2B5EF4-FFF2-40B4-BE49-F238E27FC236}">
                <a16:creationId xmlns:a16="http://schemas.microsoft.com/office/drawing/2014/main" id="{59941B5A-116A-D8FD-D24B-E81624653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752600"/>
            <a:ext cx="3962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altLang="es-ES_tradnl" sz="32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der – to be able to</a:t>
            </a:r>
            <a:endParaRPr lang="en-US" altLang="es-ES_tradnl" sz="3200"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v</a:t>
            </a:r>
            <a:r>
              <a:rPr lang="en-US" altLang="es-ES_tradnl" sz="32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lver – to return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ll</a:t>
            </a:r>
            <a:r>
              <a:rPr lang="en-US" altLang="es-ES_tradnl" sz="32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ver – to rain</a:t>
            </a: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FA0FE55F-C508-C4CD-F780-4A3D4BE60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138613"/>
            <a:ext cx="4191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indent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es-ES_tradnl" sz="32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rmir – to sleep</a:t>
            </a:r>
            <a:endParaRPr lang="en-US" altLang="es-ES_tradnl" sz="3200">
              <a:latin typeface="Arial Narrow" panose="020B060602020203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4F75AA-78BB-CD21-50C5-AC49CDECC8F6}"/>
              </a:ext>
            </a:extLst>
          </p:cNvPr>
          <p:cNvSpPr/>
          <p:nvPr/>
        </p:nvSpPr>
        <p:spPr>
          <a:xfrm>
            <a:off x="0" y="76200"/>
            <a:ext cx="9144000" cy="1415772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indent="457200" eaLnBrk="1" hangingPunct="1">
              <a:defRPr/>
            </a:pPr>
            <a:r>
              <a:rPr lang="en-US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n-lt"/>
                <a:ea typeface="Times New Roman" pitchFamily="18" charset="0"/>
              </a:rPr>
              <a:t>EL PRESENTE DE LOS VERBOS CON EL CAMBIO  </a:t>
            </a: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n-lt"/>
                <a:ea typeface="Times New Roman" pitchFamily="18" charset="0"/>
              </a:rPr>
              <a:t>e → </a:t>
            </a:r>
            <a:r>
              <a:rPr lang="en-US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n-lt"/>
                <a:ea typeface="Times New Roman" pitchFamily="18" charset="0"/>
              </a:rPr>
              <a:t>i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+mn-lt"/>
              <a:ea typeface="Times New Roman" pitchFamily="18" charset="0"/>
            </a:endParaRPr>
          </a:p>
          <a:p>
            <a:pPr indent="457200"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</a:rPr>
              <a:t>(‘</a:t>
            </a:r>
            <a:r>
              <a:rPr lang="en-US" sz="3200" dirty="0" err="1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</a:rPr>
              <a:t>e</a:t>
            </a:r>
            <a:r>
              <a:rPr lang="en-US" sz="3200" dirty="0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</a:t>
            </a:r>
            <a:r>
              <a:rPr lang="en-US" sz="3200" dirty="0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</a:rPr>
              <a:t>  </a:t>
            </a:r>
            <a:r>
              <a:rPr lang="en-US" sz="3200" dirty="0" err="1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i</a:t>
            </a:r>
            <a:r>
              <a:rPr lang="en-US" sz="3200" dirty="0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’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  <a:sym typeface="Wingdings" pitchFamily="2" charset="2"/>
              </a:rPr>
              <a:t> Stem-Changing verbs in the present tense)</a:t>
            </a:r>
            <a:endParaRPr lang="en-US" sz="2400" dirty="0">
              <a:solidFill>
                <a:srgbClr val="FF0000"/>
              </a:solidFill>
              <a:latin typeface="Arial"/>
              <a:ea typeface="+mn-ea"/>
              <a:cs typeface="Arial"/>
            </a:endParaRPr>
          </a:p>
          <a:p>
            <a:pPr indent="457200" algn="ctr" eaLnBrk="1" hangingPunct="1">
              <a:defRPr/>
            </a:pPr>
            <a:endParaRPr lang="en-US" sz="1000" dirty="0">
              <a:latin typeface="Franklin Gothic Heavy" pitchFamily="34" charset="0"/>
              <a:ea typeface="+mn-ea"/>
            </a:endParaRPr>
          </a:p>
        </p:txBody>
      </p:sp>
      <p:sp>
        <p:nvSpPr>
          <p:cNvPr id="34819" name="TextBox 5">
            <a:extLst>
              <a:ext uri="{FF2B5EF4-FFF2-40B4-BE49-F238E27FC236}">
                <a16:creationId xmlns:a16="http://schemas.microsoft.com/office/drawing/2014/main" id="{B05F07FE-E390-EF1F-3DAE-C193765E0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3058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s-ES_tradnl" sz="2800">
                <a:latin typeface="Calisto MT" panose="02040603050505030304" pitchFamily="18" charset="0"/>
                <a:cs typeface="Times New Roman" panose="02020603050405020304" pitchFamily="18" charset="0"/>
              </a:rPr>
              <a:t>In verbs that have an </a:t>
            </a:r>
            <a:r>
              <a:rPr lang="en-US" altLang="es-ES_tradnl" sz="2800" b="1">
                <a:latin typeface="Calisto MT" panose="02040603050505030304" pitchFamily="18" charset="0"/>
                <a:cs typeface="Times New Roman" panose="02020603050405020304" pitchFamily="18" charset="0"/>
              </a:rPr>
              <a:t>e</a:t>
            </a:r>
            <a:r>
              <a:rPr lang="en-US" altLang="es-ES_tradnl" sz="2800">
                <a:latin typeface="Calisto MT" panose="02040603050505030304" pitchFamily="18" charset="0"/>
                <a:cs typeface="Times New Roman" panose="02020603050405020304" pitchFamily="18" charset="0"/>
              </a:rPr>
              <a:t> to </a:t>
            </a:r>
            <a:r>
              <a:rPr lang="en-US" altLang="es-ES_tradnl" sz="2800" b="1">
                <a:latin typeface="Calisto MT" panose="02040603050505030304" pitchFamily="18" charset="0"/>
                <a:cs typeface="Times New Roman" panose="02020603050405020304" pitchFamily="18" charset="0"/>
              </a:rPr>
              <a:t>i</a:t>
            </a:r>
            <a:r>
              <a:rPr lang="en-US" altLang="es-ES_tradnl" sz="2800">
                <a:latin typeface="Calisto MT" panose="02040603050505030304" pitchFamily="18" charset="0"/>
                <a:cs typeface="Times New Roman" panose="02020603050405020304" pitchFamily="18" charset="0"/>
              </a:rPr>
              <a:t> change, when you conjugate the verb, you change the ‘</a:t>
            </a:r>
            <a:r>
              <a:rPr lang="en-US" altLang="es-ES_tradnl" sz="2800" b="1" i="1">
                <a:latin typeface="Calisto MT" panose="02040603050505030304" pitchFamily="18" charset="0"/>
                <a:cs typeface="Times New Roman" panose="02020603050405020304" pitchFamily="18" charset="0"/>
              </a:rPr>
              <a:t>e</a:t>
            </a:r>
            <a:r>
              <a:rPr lang="en-US" altLang="es-ES_tradnl" sz="2800">
                <a:latin typeface="Calisto MT" panose="02040603050505030304" pitchFamily="18" charset="0"/>
                <a:cs typeface="Times New Roman" panose="02020603050405020304" pitchFamily="18" charset="0"/>
              </a:rPr>
              <a:t>’ in the stem to ‘</a:t>
            </a:r>
            <a:r>
              <a:rPr lang="en-US" altLang="es-ES_tradnl" sz="2800" b="1" i="1">
                <a:latin typeface="Calisto MT" panose="02040603050505030304" pitchFamily="18" charset="0"/>
                <a:cs typeface="Times New Roman" panose="02020603050405020304" pitchFamily="18" charset="0"/>
              </a:rPr>
              <a:t>i</a:t>
            </a:r>
            <a:r>
              <a:rPr lang="en-US" altLang="es-ES_tradnl" sz="2800">
                <a:latin typeface="Calisto MT" panose="02040603050505030304" pitchFamily="18" charset="0"/>
                <a:cs typeface="Times New Roman" panose="02020603050405020304" pitchFamily="18" charset="0"/>
              </a:rPr>
              <a:t>’ in all forms </a:t>
            </a:r>
            <a:r>
              <a:rPr lang="en-US" altLang="es-ES_tradnl" sz="2800" u="sng">
                <a:solidFill>
                  <a:srgbClr val="FF000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except the nosotros form</a:t>
            </a:r>
            <a:r>
              <a:rPr lang="en-US" altLang="es-ES_tradnl" sz="2800">
                <a:latin typeface="Calisto MT" panose="0204060305050503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altLang="es-ES_tradnl" sz="18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br>
              <a:rPr lang="en-US" altLang="es-ES_tradnl" sz="1400" b="1"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es-ES_tradnl" sz="800" b="1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s-ES_tradnl" sz="2400"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6D1984-7E7C-EFCB-C0B1-E811325FCAE1}"/>
              </a:ext>
            </a:extLst>
          </p:cNvPr>
          <p:cNvSpPr txBox="1"/>
          <p:nvPr/>
        </p:nvSpPr>
        <p:spPr>
          <a:xfrm>
            <a:off x="574675" y="2796058"/>
            <a:ext cx="8229600" cy="40087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PEDIR – to ask for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Yo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              		              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Nosotros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			  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Vosotros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         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pedís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Tú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 	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Él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			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Ellos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Ella				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Ellas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Usted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	 		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Ustedes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A9B892-81B1-1D16-EC7C-23FC0A074746}"/>
              </a:ext>
            </a:extLst>
          </p:cNvPr>
          <p:cNvSpPr txBox="1"/>
          <p:nvPr/>
        </p:nvSpPr>
        <p:spPr>
          <a:xfrm>
            <a:off x="1752600" y="3429000"/>
            <a:ext cx="18288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d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o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535A46-A658-7ABC-12A0-9E73195F47B7}"/>
              </a:ext>
            </a:extLst>
          </p:cNvPr>
          <p:cNvSpPr txBox="1"/>
          <p:nvPr/>
        </p:nvSpPr>
        <p:spPr>
          <a:xfrm>
            <a:off x="1752600" y="4267200"/>
            <a:ext cx="18288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d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es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06F12C-BEA6-C053-2A03-6776E89BC359}"/>
              </a:ext>
            </a:extLst>
          </p:cNvPr>
          <p:cNvSpPr txBox="1"/>
          <p:nvPr/>
        </p:nvSpPr>
        <p:spPr>
          <a:xfrm>
            <a:off x="1752600" y="5568315"/>
            <a:ext cx="18288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d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167E97-1D30-4383-07CA-AAAB2E881E4E}"/>
              </a:ext>
            </a:extLst>
          </p:cNvPr>
          <p:cNvSpPr txBox="1"/>
          <p:nvPr/>
        </p:nvSpPr>
        <p:spPr>
          <a:xfrm>
            <a:off x="6460733" y="3339550"/>
            <a:ext cx="24384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ped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imos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0DA853-7B4D-B2AD-2B7D-0360A9412AF7}"/>
              </a:ext>
            </a:extLst>
          </p:cNvPr>
          <p:cNvSpPr txBox="1"/>
          <p:nvPr/>
        </p:nvSpPr>
        <p:spPr>
          <a:xfrm>
            <a:off x="6324600" y="5540514"/>
            <a:ext cx="2057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d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en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A8FAF35-CE7F-7B9E-073E-5EDC2E0EAEB5}"/>
              </a:ext>
            </a:extLst>
          </p:cNvPr>
          <p:cNvSpPr/>
          <p:nvPr/>
        </p:nvSpPr>
        <p:spPr>
          <a:xfrm>
            <a:off x="415925" y="3429000"/>
            <a:ext cx="8024813" cy="3271838"/>
          </a:xfrm>
          <a:custGeom>
            <a:avLst/>
            <a:gdLst>
              <a:gd name="connsiteX0" fmla="*/ 166255 w 8025443"/>
              <a:gd name="connsiteY0" fmla="*/ 16625 h 3092334"/>
              <a:gd name="connsiteX1" fmla="*/ 282633 w 8025443"/>
              <a:gd name="connsiteY1" fmla="*/ 0 h 3092334"/>
              <a:gd name="connsiteX2" fmla="*/ 415637 w 8025443"/>
              <a:gd name="connsiteY2" fmla="*/ 33251 h 3092334"/>
              <a:gd name="connsiteX3" fmla="*/ 764771 w 8025443"/>
              <a:gd name="connsiteY3" fmla="*/ 49876 h 3092334"/>
              <a:gd name="connsiteX4" fmla="*/ 2477193 w 8025443"/>
              <a:gd name="connsiteY4" fmla="*/ 83127 h 3092334"/>
              <a:gd name="connsiteX5" fmla="*/ 2693324 w 8025443"/>
              <a:gd name="connsiteY5" fmla="*/ 99752 h 3092334"/>
              <a:gd name="connsiteX6" fmla="*/ 3192088 w 8025443"/>
              <a:gd name="connsiteY6" fmla="*/ 116378 h 3092334"/>
              <a:gd name="connsiteX7" fmla="*/ 3208713 w 8025443"/>
              <a:gd name="connsiteY7" fmla="*/ 166254 h 3092334"/>
              <a:gd name="connsiteX8" fmla="*/ 3241964 w 8025443"/>
              <a:gd name="connsiteY8" fmla="*/ 532014 h 3092334"/>
              <a:gd name="connsiteX9" fmla="*/ 3258589 w 8025443"/>
              <a:gd name="connsiteY9" fmla="*/ 615141 h 3092334"/>
              <a:gd name="connsiteX10" fmla="*/ 3291840 w 8025443"/>
              <a:gd name="connsiteY10" fmla="*/ 881149 h 3092334"/>
              <a:gd name="connsiteX11" fmla="*/ 3325091 w 8025443"/>
              <a:gd name="connsiteY11" fmla="*/ 1197032 h 3092334"/>
              <a:gd name="connsiteX12" fmla="*/ 3358342 w 8025443"/>
              <a:gd name="connsiteY12" fmla="*/ 1246909 h 3092334"/>
              <a:gd name="connsiteX13" fmla="*/ 3507971 w 8025443"/>
              <a:gd name="connsiteY13" fmla="*/ 1330036 h 3092334"/>
              <a:gd name="connsiteX14" fmla="*/ 3541222 w 8025443"/>
              <a:gd name="connsiteY14" fmla="*/ 1280160 h 3092334"/>
              <a:gd name="connsiteX15" fmla="*/ 3491346 w 8025443"/>
              <a:gd name="connsiteY15" fmla="*/ 1296785 h 3092334"/>
              <a:gd name="connsiteX16" fmla="*/ 3541222 w 8025443"/>
              <a:gd name="connsiteY16" fmla="*/ 1330036 h 3092334"/>
              <a:gd name="connsiteX17" fmla="*/ 3624349 w 8025443"/>
              <a:gd name="connsiteY17" fmla="*/ 1346661 h 3092334"/>
              <a:gd name="connsiteX18" fmla="*/ 3740728 w 8025443"/>
              <a:gd name="connsiteY18" fmla="*/ 1379912 h 3092334"/>
              <a:gd name="connsiteX19" fmla="*/ 3940233 w 8025443"/>
              <a:gd name="connsiteY19" fmla="*/ 1396538 h 3092334"/>
              <a:gd name="connsiteX20" fmla="*/ 4372495 w 8025443"/>
              <a:gd name="connsiteY20" fmla="*/ 1363287 h 3092334"/>
              <a:gd name="connsiteX21" fmla="*/ 4638502 w 8025443"/>
              <a:gd name="connsiteY21" fmla="*/ 1330036 h 3092334"/>
              <a:gd name="connsiteX22" fmla="*/ 4854633 w 8025443"/>
              <a:gd name="connsiteY22" fmla="*/ 1313411 h 3092334"/>
              <a:gd name="connsiteX23" fmla="*/ 5037513 w 8025443"/>
              <a:gd name="connsiteY23" fmla="*/ 1296785 h 3092334"/>
              <a:gd name="connsiteX24" fmla="*/ 5220393 w 8025443"/>
              <a:gd name="connsiteY24" fmla="*/ 1263534 h 3092334"/>
              <a:gd name="connsiteX25" fmla="*/ 5403273 w 8025443"/>
              <a:gd name="connsiteY25" fmla="*/ 1246909 h 3092334"/>
              <a:gd name="connsiteX26" fmla="*/ 5602779 w 8025443"/>
              <a:gd name="connsiteY26" fmla="*/ 1213658 h 3092334"/>
              <a:gd name="connsiteX27" fmla="*/ 5685906 w 8025443"/>
              <a:gd name="connsiteY27" fmla="*/ 1197032 h 3092334"/>
              <a:gd name="connsiteX28" fmla="*/ 5935288 w 8025443"/>
              <a:gd name="connsiteY28" fmla="*/ 1180407 h 3092334"/>
              <a:gd name="connsiteX29" fmla="*/ 6134793 w 8025443"/>
              <a:gd name="connsiteY29" fmla="*/ 1163781 h 3092334"/>
              <a:gd name="connsiteX30" fmla="*/ 6267797 w 8025443"/>
              <a:gd name="connsiteY30" fmla="*/ 1147156 h 3092334"/>
              <a:gd name="connsiteX31" fmla="*/ 6533804 w 8025443"/>
              <a:gd name="connsiteY31" fmla="*/ 1130531 h 3092334"/>
              <a:gd name="connsiteX32" fmla="*/ 6866313 w 8025443"/>
              <a:gd name="connsiteY32" fmla="*/ 1147156 h 3092334"/>
              <a:gd name="connsiteX33" fmla="*/ 7099069 w 8025443"/>
              <a:gd name="connsiteY33" fmla="*/ 1197032 h 3092334"/>
              <a:gd name="connsiteX34" fmla="*/ 7248699 w 8025443"/>
              <a:gd name="connsiteY34" fmla="*/ 1230283 h 3092334"/>
              <a:gd name="connsiteX35" fmla="*/ 7398328 w 8025443"/>
              <a:gd name="connsiteY35" fmla="*/ 1296785 h 3092334"/>
              <a:gd name="connsiteX36" fmla="*/ 7498080 w 8025443"/>
              <a:gd name="connsiteY36" fmla="*/ 1330036 h 3092334"/>
              <a:gd name="connsiteX37" fmla="*/ 7547957 w 8025443"/>
              <a:gd name="connsiteY37" fmla="*/ 1346661 h 3092334"/>
              <a:gd name="connsiteX38" fmla="*/ 7597833 w 8025443"/>
              <a:gd name="connsiteY38" fmla="*/ 1379912 h 3092334"/>
              <a:gd name="connsiteX39" fmla="*/ 7647709 w 8025443"/>
              <a:gd name="connsiteY39" fmla="*/ 1429789 h 3092334"/>
              <a:gd name="connsiteX40" fmla="*/ 7714211 w 8025443"/>
              <a:gd name="connsiteY40" fmla="*/ 1463040 h 3092334"/>
              <a:gd name="connsiteX41" fmla="*/ 7830589 w 8025443"/>
              <a:gd name="connsiteY41" fmla="*/ 1562792 h 3092334"/>
              <a:gd name="connsiteX42" fmla="*/ 7897091 w 8025443"/>
              <a:gd name="connsiteY42" fmla="*/ 1662545 h 3092334"/>
              <a:gd name="connsiteX43" fmla="*/ 7930342 w 8025443"/>
              <a:gd name="connsiteY43" fmla="*/ 1778923 h 3092334"/>
              <a:gd name="connsiteX44" fmla="*/ 7963593 w 8025443"/>
              <a:gd name="connsiteY44" fmla="*/ 1845425 h 3092334"/>
              <a:gd name="connsiteX45" fmla="*/ 7996844 w 8025443"/>
              <a:gd name="connsiteY45" fmla="*/ 1995054 h 3092334"/>
              <a:gd name="connsiteX46" fmla="*/ 7996844 w 8025443"/>
              <a:gd name="connsiteY46" fmla="*/ 2460567 h 3092334"/>
              <a:gd name="connsiteX47" fmla="*/ 7980219 w 8025443"/>
              <a:gd name="connsiteY47" fmla="*/ 2510443 h 3092334"/>
              <a:gd name="connsiteX48" fmla="*/ 7913717 w 8025443"/>
              <a:gd name="connsiteY48" fmla="*/ 2643447 h 3092334"/>
              <a:gd name="connsiteX49" fmla="*/ 7897091 w 8025443"/>
              <a:gd name="connsiteY49" fmla="*/ 2709949 h 3092334"/>
              <a:gd name="connsiteX50" fmla="*/ 7880466 w 8025443"/>
              <a:gd name="connsiteY50" fmla="*/ 2759825 h 3092334"/>
              <a:gd name="connsiteX51" fmla="*/ 7913717 w 8025443"/>
              <a:gd name="connsiteY51" fmla="*/ 2892829 h 3092334"/>
              <a:gd name="connsiteX52" fmla="*/ 7897091 w 8025443"/>
              <a:gd name="connsiteY52" fmla="*/ 2942705 h 3092334"/>
              <a:gd name="connsiteX53" fmla="*/ 7813964 w 8025443"/>
              <a:gd name="connsiteY53" fmla="*/ 2959331 h 3092334"/>
              <a:gd name="connsiteX54" fmla="*/ 7481455 w 8025443"/>
              <a:gd name="connsiteY54" fmla="*/ 2942705 h 3092334"/>
              <a:gd name="connsiteX55" fmla="*/ 6932815 w 8025443"/>
              <a:gd name="connsiteY55" fmla="*/ 2975956 h 3092334"/>
              <a:gd name="connsiteX56" fmla="*/ 6633557 w 8025443"/>
              <a:gd name="connsiteY56" fmla="*/ 2959331 h 3092334"/>
              <a:gd name="connsiteX57" fmla="*/ 5968539 w 8025443"/>
              <a:gd name="connsiteY57" fmla="*/ 2942705 h 3092334"/>
              <a:gd name="connsiteX58" fmla="*/ 5419899 w 8025443"/>
              <a:gd name="connsiteY58" fmla="*/ 2959331 h 3092334"/>
              <a:gd name="connsiteX59" fmla="*/ 5286895 w 8025443"/>
              <a:gd name="connsiteY59" fmla="*/ 2975956 h 3092334"/>
              <a:gd name="connsiteX60" fmla="*/ 5087389 w 8025443"/>
              <a:gd name="connsiteY60" fmla="*/ 2992581 h 3092334"/>
              <a:gd name="connsiteX61" fmla="*/ 4838008 w 8025443"/>
              <a:gd name="connsiteY61" fmla="*/ 3025832 h 3092334"/>
              <a:gd name="connsiteX62" fmla="*/ 4621877 w 8025443"/>
              <a:gd name="connsiteY62" fmla="*/ 3042458 h 3092334"/>
              <a:gd name="connsiteX63" fmla="*/ 4472248 w 8025443"/>
              <a:gd name="connsiteY63" fmla="*/ 3059083 h 3092334"/>
              <a:gd name="connsiteX64" fmla="*/ 4339244 w 8025443"/>
              <a:gd name="connsiteY64" fmla="*/ 3075709 h 3092334"/>
              <a:gd name="connsiteX65" fmla="*/ 4123113 w 8025443"/>
              <a:gd name="connsiteY65" fmla="*/ 3092334 h 3092334"/>
              <a:gd name="connsiteX66" fmla="*/ 3624349 w 8025443"/>
              <a:gd name="connsiteY66" fmla="*/ 3075709 h 3092334"/>
              <a:gd name="connsiteX67" fmla="*/ 3557848 w 8025443"/>
              <a:gd name="connsiteY67" fmla="*/ 3059083 h 3092334"/>
              <a:gd name="connsiteX68" fmla="*/ 3458095 w 8025443"/>
              <a:gd name="connsiteY68" fmla="*/ 3025832 h 3092334"/>
              <a:gd name="connsiteX69" fmla="*/ 3391593 w 8025443"/>
              <a:gd name="connsiteY69" fmla="*/ 2926080 h 3092334"/>
              <a:gd name="connsiteX70" fmla="*/ 3341717 w 8025443"/>
              <a:gd name="connsiteY70" fmla="*/ 2859578 h 3092334"/>
              <a:gd name="connsiteX71" fmla="*/ 3275215 w 8025443"/>
              <a:gd name="connsiteY71" fmla="*/ 2759825 h 3092334"/>
              <a:gd name="connsiteX72" fmla="*/ 3175462 w 8025443"/>
              <a:gd name="connsiteY72" fmla="*/ 2660072 h 3092334"/>
              <a:gd name="connsiteX73" fmla="*/ 3075709 w 8025443"/>
              <a:gd name="connsiteY73" fmla="*/ 2593571 h 3092334"/>
              <a:gd name="connsiteX74" fmla="*/ 3042459 w 8025443"/>
              <a:gd name="connsiteY74" fmla="*/ 2643447 h 3092334"/>
              <a:gd name="connsiteX75" fmla="*/ 2942706 w 8025443"/>
              <a:gd name="connsiteY75" fmla="*/ 2743200 h 3092334"/>
              <a:gd name="connsiteX76" fmla="*/ 2859579 w 8025443"/>
              <a:gd name="connsiteY76" fmla="*/ 2842952 h 3092334"/>
              <a:gd name="connsiteX77" fmla="*/ 2809702 w 8025443"/>
              <a:gd name="connsiteY77" fmla="*/ 2909454 h 3092334"/>
              <a:gd name="connsiteX78" fmla="*/ 2709949 w 8025443"/>
              <a:gd name="connsiteY78" fmla="*/ 2992581 h 3092334"/>
              <a:gd name="connsiteX79" fmla="*/ 2660073 w 8025443"/>
              <a:gd name="connsiteY79" fmla="*/ 3009207 h 3092334"/>
              <a:gd name="connsiteX80" fmla="*/ 2161309 w 8025443"/>
              <a:gd name="connsiteY80" fmla="*/ 3025832 h 3092334"/>
              <a:gd name="connsiteX81" fmla="*/ 1080655 w 8025443"/>
              <a:gd name="connsiteY81" fmla="*/ 3042458 h 3092334"/>
              <a:gd name="connsiteX82" fmla="*/ 781397 w 8025443"/>
              <a:gd name="connsiteY82" fmla="*/ 3075709 h 3092334"/>
              <a:gd name="connsiteX83" fmla="*/ 99753 w 8025443"/>
              <a:gd name="connsiteY83" fmla="*/ 3042458 h 3092334"/>
              <a:gd name="connsiteX84" fmla="*/ 49877 w 8025443"/>
              <a:gd name="connsiteY84" fmla="*/ 3025832 h 3092334"/>
              <a:gd name="connsiteX85" fmla="*/ 0 w 8025443"/>
              <a:gd name="connsiteY85" fmla="*/ 2842952 h 3092334"/>
              <a:gd name="connsiteX86" fmla="*/ 16626 w 8025443"/>
              <a:gd name="connsiteY86" fmla="*/ 2543694 h 3092334"/>
              <a:gd name="connsiteX87" fmla="*/ 49877 w 8025443"/>
              <a:gd name="connsiteY87" fmla="*/ 2161309 h 3092334"/>
              <a:gd name="connsiteX88" fmla="*/ 83128 w 8025443"/>
              <a:gd name="connsiteY88" fmla="*/ 2011680 h 3092334"/>
              <a:gd name="connsiteX89" fmla="*/ 99753 w 8025443"/>
              <a:gd name="connsiteY89" fmla="*/ 1928552 h 3092334"/>
              <a:gd name="connsiteX90" fmla="*/ 133004 w 8025443"/>
              <a:gd name="connsiteY90" fmla="*/ 1778923 h 3092334"/>
              <a:gd name="connsiteX91" fmla="*/ 166255 w 8025443"/>
              <a:gd name="connsiteY91" fmla="*/ 1429789 h 3092334"/>
              <a:gd name="connsiteX92" fmla="*/ 149629 w 8025443"/>
              <a:gd name="connsiteY92" fmla="*/ 1047403 h 3092334"/>
              <a:gd name="connsiteX93" fmla="*/ 133004 w 8025443"/>
              <a:gd name="connsiteY93" fmla="*/ 881149 h 3092334"/>
              <a:gd name="connsiteX94" fmla="*/ 149629 w 8025443"/>
              <a:gd name="connsiteY94" fmla="*/ 581891 h 3092334"/>
              <a:gd name="connsiteX95" fmla="*/ 182880 w 8025443"/>
              <a:gd name="connsiteY95" fmla="*/ 382385 h 3092334"/>
              <a:gd name="connsiteX96" fmla="*/ 216131 w 8025443"/>
              <a:gd name="connsiteY96" fmla="*/ 182880 h 3092334"/>
              <a:gd name="connsiteX97" fmla="*/ 232757 w 8025443"/>
              <a:gd name="connsiteY97" fmla="*/ 33251 h 309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025443" h="3092334">
                <a:moveTo>
                  <a:pt x="166255" y="16625"/>
                </a:moveTo>
                <a:cubicBezTo>
                  <a:pt x="205048" y="11083"/>
                  <a:pt x="243447" y="0"/>
                  <a:pt x="282633" y="0"/>
                </a:cubicBezTo>
                <a:cubicBezTo>
                  <a:pt x="513155" y="0"/>
                  <a:pt x="258198" y="20131"/>
                  <a:pt x="415637" y="33251"/>
                </a:cubicBezTo>
                <a:cubicBezTo>
                  <a:pt x="531744" y="42927"/>
                  <a:pt x="648393" y="44334"/>
                  <a:pt x="764771" y="49876"/>
                </a:cubicBezTo>
                <a:cubicBezTo>
                  <a:pt x="1445713" y="125534"/>
                  <a:pt x="723668" y="50351"/>
                  <a:pt x="2477193" y="83127"/>
                </a:cubicBezTo>
                <a:cubicBezTo>
                  <a:pt x="2549437" y="84477"/>
                  <a:pt x="2621146" y="96395"/>
                  <a:pt x="2693324" y="99752"/>
                </a:cubicBezTo>
                <a:cubicBezTo>
                  <a:pt x="2859491" y="107481"/>
                  <a:pt x="3025833" y="110836"/>
                  <a:pt x="3192088" y="116378"/>
                </a:cubicBezTo>
                <a:cubicBezTo>
                  <a:pt x="3197630" y="133003"/>
                  <a:pt x="3204911" y="149147"/>
                  <a:pt x="3208713" y="166254"/>
                </a:cubicBezTo>
                <a:cubicBezTo>
                  <a:pt x="3238652" y="300978"/>
                  <a:pt x="3226644" y="371153"/>
                  <a:pt x="3241964" y="532014"/>
                </a:cubicBezTo>
                <a:cubicBezTo>
                  <a:pt x="3244643" y="560144"/>
                  <a:pt x="3253943" y="587268"/>
                  <a:pt x="3258589" y="615141"/>
                </a:cubicBezTo>
                <a:cubicBezTo>
                  <a:pt x="3272293" y="697366"/>
                  <a:pt x="3283718" y="799930"/>
                  <a:pt x="3291840" y="881149"/>
                </a:cubicBezTo>
                <a:cubicBezTo>
                  <a:pt x="3293072" y="893472"/>
                  <a:pt x="3315063" y="1160261"/>
                  <a:pt x="3325091" y="1197032"/>
                </a:cubicBezTo>
                <a:cubicBezTo>
                  <a:pt x="3330348" y="1216309"/>
                  <a:pt x="3343304" y="1233751"/>
                  <a:pt x="3358342" y="1246909"/>
                </a:cubicBezTo>
                <a:cubicBezTo>
                  <a:pt x="3428702" y="1308474"/>
                  <a:pt x="3439467" y="1307202"/>
                  <a:pt x="3507971" y="1330036"/>
                </a:cubicBezTo>
                <a:cubicBezTo>
                  <a:pt x="3519055" y="1313411"/>
                  <a:pt x="3550158" y="1298032"/>
                  <a:pt x="3541222" y="1280160"/>
                </a:cubicBezTo>
                <a:cubicBezTo>
                  <a:pt x="3533385" y="1264485"/>
                  <a:pt x="3491346" y="1279260"/>
                  <a:pt x="3491346" y="1296785"/>
                </a:cubicBezTo>
                <a:cubicBezTo>
                  <a:pt x="3491346" y="1316766"/>
                  <a:pt x="3522513" y="1323020"/>
                  <a:pt x="3541222" y="1330036"/>
                </a:cubicBezTo>
                <a:cubicBezTo>
                  <a:pt x="3567681" y="1339958"/>
                  <a:pt x="3596935" y="1339807"/>
                  <a:pt x="3624349" y="1346661"/>
                </a:cubicBezTo>
                <a:cubicBezTo>
                  <a:pt x="3679568" y="1360466"/>
                  <a:pt x="3678522" y="1372136"/>
                  <a:pt x="3740728" y="1379912"/>
                </a:cubicBezTo>
                <a:cubicBezTo>
                  <a:pt x="3806945" y="1388189"/>
                  <a:pt x="3873731" y="1390996"/>
                  <a:pt x="3940233" y="1396538"/>
                </a:cubicBezTo>
                <a:cubicBezTo>
                  <a:pt x="4195714" y="1360040"/>
                  <a:pt x="3924051" y="1395319"/>
                  <a:pt x="4372495" y="1363287"/>
                </a:cubicBezTo>
                <a:cubicBezTo>
                  <a:pt x="4618120" y="1345742"/>
                  <a:pt x="4427897" y="1351096"/>
                  <a:pt x="4638502" y="1330036"/>
                </a:cubicBezTo>
                <a:cubicBezTo>
                  <a:pt x="4710400" y="1322846"/>
                  <a:pt x="4782626" y="1319412"/>
                  <a:pt x="4854633" y="1313411"/>
                </a:cubicBezTo>
                <a:lnTo>
                  <a:pt x="5037513" y="1296785"/>
                </a:lnTo>
                <a:cubicBezTo>
                  <a:pt x="5090004" y="1286287"/>
                  <a:pt x="5168747" y="1269610"/>
                  <a:pt x="5220393" y="1263534"/>
                </a:cubicBezTo>
                <a:cubicBezTo>
                  <a:pt x="5281185" y="1256382"/>
                  <a:pt x="5342576" y="1254826"/>
                  <a:pt x="5403273" y="1246909"/>
                </a:cubicBezTo>
                <a:cubicBezTo>
                  <a:pt x="5470126" y="1238189"/>
                  <a:pt x="5536669" y="1226880"/>
                  <a:pt x="5602779" y="1213658"/>
                </a:cubicBezTo>
                <a:cubicBezTo>
                  <a:pt x="5630488" y="1208116"/>
                  <a:pt x="5657788" y="1199844"/>
                  <a:pt x="5685906" y="1197032"/>
                </a:cubicBezTo>
                <a:cubicBezTo>
                  <a:pt x="5768804" y="1188742"/>
                  <a:pt x="5852204" y="1186561"/>
                  <a:pt x="5935288" y="1180407"/>
                </a:cubicBezTo>
                <a:lnTo>
                  <a:pt x="6134793" y="1163781"/>
                </a:lnTo>
                <a:cubicBezTo>
                  <a:pt x="6179251" y="1159335"/>
                  <a:pt x="6223272" y="1150866"/>
                  <a:pt x="6267797" y="1147156"/>
                </a:cubicBezTo>
                <a:cubicBezTo>
                  <a:pt x="6356332" y="1139778"/>
                  <a:pt x="6445135" y="1136073"/>
                  <a:pt x="6533804" y="1130531"/>
                </a:cubicBezTo>
                <a:cubicBezTo>
                  <a:pt x="6644640" y="1136073"/>
                  <a:pt x="6755665" y="1138645"/>
                  <a:pt x="6866313" y="1147156"/>
                </a:cubicBezTo>
                <a:cubicBezTo>
                  <a:pt x="6955199" y="1153993"/>
                  <a:pt x="7009205" y="1179059"/>
                  <a:pt x="7099069" y="1197032"/>
                </a:cubicBezTo>
                <a:cubicBezTo>
                  <a:pt x="7204603" y="1218139"/>
                  <a:pt x="7154783" y="1206805"/>
                  <a:pt x="7248699" y="1230283"/>
                </a:cubicBezTo>
                <a:cubicBezTo>
                  <a:pt x="7318392" y="1265130"/>
                  <a:pt x="7320489" y="1268480"/>
                  <a:pt x="7398328" y="1296785"/>
                </a:cubicBezTo>
                <a:cubicBezTo>
                  <a:pt x="7431267" y="1308763"/>
                  <a:pt x="7464829" y="1318952"/>
                  <a:pt x="7498080" y="1330036"/>
                </a:cubicBezTo>
                <a:lnTo>
                  <a:pt x="7547957" y="1346661"/>
                </a:lnTo>
                <a:cubicBezTo>
                  <a:pt x="7564582" y="1357745"/>
                  <a:pt x="7582483" y="1367120"/>
                  <a:pt x="7597833" y="1379912"/>
                </a:cubicBezTo>
                <a:cubicBezTo>
                  <a:pt x="7615895" y="1394964"/>
                  <a:pt x="7628577" y="1416123"/>
                  <a:pt x="7647709" y="1429789"/>
                </a:cubicBezTo>
                <a:cubicBezTo>
                  <a:pt x="7667876" y="1444194"/>
                  <a:pt x="7693194" y="1449905"/>
                  <a:pt x="7714211" y="1463040"/>
                </a:cubicBezTo>
                <a:cubicBezTo>
                  <a:pt x="7747980" y="1484145"/>
                  <a:pt x="7804855" y="1529705"/>
                  <a:pt x="7830589" y="1562792"/>
                </a:cubicBezTo>
                <a:cubicBezTo>
                  <a:pt x="7855124" y="1594337"/>
                  <a:pt x="7877683" y="1627611"/>
                  <a:pt x="7897091" y="1662545"/>
                </a:cubicBezTo>
                <a:cubicBezTo>
                  <a:pt x="7912554" y="1690378"/>
                  <a:pt x="7920405" y="1752424"/>
                  <a:pt x="7930342" y="1778923"/>
                </a:cubicBezTo>
                <a:cubicBezTo>
                  <a:pt x="7939044" y="1802129"/>
                  <a:pt x="7954891" y="1822219"/>
                  <a:pt x="7963593" y="1845425"/>
                </a:cubicBezTo>
                <a:cubicBezTo>
                  <a:pt x="7973658" y="1872263"/>
                  <a:pt x="7992328" y="1972475"/>
                  <a:pt x="7996844" y="1995054"/>
                </a:cubicBezTo>
                <a:cubicBezTo>
                  <a:pt x="8011512" y="2229755"/>
                  <a:pt x="8025443" y="2246068"/>
                  <a:pt x="7996844" y="2460567"/>
                </a:cubicBezTo>
                <a:cubicBezTo>
                  <a:pt x="7994528" y="2477938"/>
                  <a:pt x="7986372" y="2494034"/>
                  <a:pt x="7980219" y="2510443"/>
                </a:cubicBezTo>
                <a:cubicBezTo>
                  <a:pt x="7945358" y="2603408"/>
                  <a:pt x="7959632" y="2574575"/>
                  <a:pt x="7913717" y="2643447"/>
                </a:cubicBezTo>
                <a:cubicBezTo>
                  <a:pt x="7908175" y="2665614"/>
                  <a:pt x="7903368" y="2687979"/>
                  <a:pt x="7897091" y="2709949"/>
                </a:cubicBezTo>
                <a:cubicBezTo>
                  <a:pt x="7892277" y="2726799"/>
                  <a:pt x="7878879" y="2742372"/>
                  <a:pt x="7880466" y="2759825"/>
                </a:cubicBezTo>
                <a:cubicBezTo>
                  <a:pt x="7884604" y="2805336"/>
                  <a:pt x="7913717" y="2892829"/>
                  <a:pt x="7913717" y="2892829"/>
                </a:cubicBezTo>
                <a:cubicBezTo>
                  <a:pt x="7908175" y="2909454"/>
                  <a:pt x="7911672" y="2932984"/>
                  <a:pt x="7897091" y="2942705"/>
                </a:cubicBezTo>
                <a:cubicBezTo>
                  <a:pt x="7873579" y="2958380"/>
                  <a:pt x="7842222" y="2959331"/>
                  <a:pt x="7813964" y="2959331"/>
                </a:cubicBezTo>
                <a:cubicBezTo>
                  <a:pt x="7702989" y="2959331"/>
                  <a:pt x="7592291" y="2948247"/>
                  <a:pt x="7481455" y="2942705"/>
                </a:cubicBezTo>
                <a:cubicBezTo>
                  <a:pt x="7258325" y="2970597"/>
                  <a:pt x="7245814" y="2975956"/>
                  <a:pt x="6932815" y="2975956"/>
                </a:cubicBezTo>
                <a:cubicBezTo>
                  <a:pt x="6832909" y="2975956"/>
                  <a:pt x="6733404" y="2962774"/>
                  <a:pt x="6633557" y="2959331"/>
                </a:cubicBezTo>
                <a:lnTo>
                  <a:pt x="5968539" y="2942705"/>
                </a:lnTo>
                <a:lnTo>
                  <a:pt x="5419899" y="2959331"/>
                </a:lnTo>
                <a:cubicBezTo>
                  <a:pt x="5375272" y="2961508"/>
                  <a:pt x="5331353" y="2971510"/>
                  <a:pt x="5286895" y="2975956"/>
                </a:cubicBezTo>
                <a:cubicBezTo>
                  <a:pt x="5220494" y="2982596"/>
                  <a:pt x="5153755" y="2985595"/>
                  <a:pt x="5087389" y="2992581"/>
                </a:cubicBezTo>
                <a:cubicBezTo>
                  <a:pt x="4771927" y="3025788"/>
                  <a:pt x="5186455" y="2992646"/>
                  <a:pt x="4838008" y="3025832"/>
                </a:cubicBezTo>
                <a:cubicBezTo>
                  <a:pt x="4766077" y="3032683"/>
                  <a:pt x="4693837" y="3035916"/>
                  <a:pt x="4621877" y="3042458"/>
                </a:cubicBezTo>
                <a:cubicBezTo>
                  <a:pt x="4571900" y="3047001"/>
                  <a:pt x="4522088" y="3053220"/>
                  <a:pt x="4472248" y="3059083"/>
                </a:cubicBezTo>
                <a:cubicBezTo>
                  <a:pt x="4427874" y="3064303"/>
                  <a:pt x="4383722" y="3071473"/>
                  <a:pt x="4339244" y="3075709"/>
                </a:cubicBezTo>
                <a:cubicBezTo>
                  <a:pt x="4267313" y="3082560"/>
                  <a:pt x="4195157" y="3086792"/>
                  <a:pt x="4123113" y="3092334"/>
                </a:cubicBezTo>
                <a:cubicBezTo>
                  <a:pt x="3956858" y="3086792"/>
                  <a:pt x="3790409" y="3085477"/>
                  <a:pt x="3624349" y="3075709"/>
                </a:cubicBezTo>
                <a:cubicBezTo>
                  <a:pt x="3601539" y="3074367"/>
                  <a:pt x="3579734" y="3065649"/>
                  <a:pt x="3557848" y="3059083"/>
                </a:cubicBezTo>
                <a:cubicBezTo>
                  <a:pt x="3524277" y="3049011"/>
                  <a:pt x="3458095" y="3025832"/>
                  <a:pt x="3458095" y="3025832"/>
                </a:cubicBezTo>
                <a:cubicBezTo>
                  <a:pt x="3435928" y="2992581"/>
                  <a:pt x="3415570" y="2958050"/>
                  <a:pt x="3391593" y="2926080"/>
                </a:cubicBezTo>
                <a:cubicBezTo>
                  <a:pt x="3374968" y="2903913"/>
                  <a:pt x="3357607" y="2882278"/>
                  <a:pt x="3341717" y="2859578"/>
                </a:cubicBezTo>
                <a:cubicBezTo>
                  <a:pt x="3318800" y="2826839"/>
                  <a:pt x="3303473" y="2788083"/>
                  <a:pt x="3275215" y="2759825"/>
                </a:cubicBezTo>
                <a:cubicBezTo>
                  <a:pt x="3241964" y="2726574"/>
                  <a:pt x="3214589" y="2686156"/>
                  <a:pt x="3175462" y="2660072"/>
                </a:cubicBezTo>
                <a:lnTo>
                  <a:pt x="3075709" y="2593571"/>
                </a:lnTo>
                <a:cubicBezTo>
                  <a:pt x="3064626" y="2610196"/>
                  <a:pt x="3055734" y="2628513"/>
                  <a:pt x="3042459" y="2643447"/>
                </a:cubicBezTo>
                <a:cubicBezTo>
                  <a:pt x="3011218" y="2678593"/>
                  <a:pt x="2968790" y="2704074"/>
                  <a:pt x="2942706" y="2743200"/>
                </a:cubicBezTo>
                <a:cubicBezTo>
                  <a:pt x="2869216" y="2853434"/>
                  <a:pt x="2955586" y="2730944"/>
                  <a:pt x="2859579" y="2842952"/>
                </a:cubicBezTo>
                <a:cubicBezTo>
                  <a:pt x="2841546" y="2863990"/>
                  <a:pt x="2827735" y="2888416"/>
                  <a:pt x="2809702" y="2909454"/>
                </a:cubicBezTo>
                <a:cubicBezTo>
                  <a:pt x="2782121" y="2941632"/>
                  <a:pt x="2748435" y="2973338"/>
                  <a:pt x="2709949" y="2992581"/>
                </a:cubicBezTo>
                <a:cubicBezTo>
                  <a:pt x="2694274" y="3000418"/>
                  <a:pt x="2677566" y="3008147"/>
                  <a:pt x="2660073" y="3009207"/>
                </a:cubicBezTo>
                <a:cubicBezTo>
                  <a:pt x="2494031" y="3019270"/>
                  <a:pt x="2327619" y="3022331"/>
                  <a:pt x="2161309" y="3025832"/>
                </a:cubicBezTo>
                <a:lnTo>
                  <a:pt x="1080655" y="3042458"/>
                </a:lnTo>
                <a:cubicBezTo>
                  <a:pt x="980902" y="3053542"/>
                  <a:pt x="881745" y="3073779"/>
                  <a:pt x="781397" y="3075709"/>
                </a:cubicBezTo>
                <a:cubicBezTo>
                  <a:pt x="358359" y="3083844"/>
                  <a:pt x="365031" y="3080354"/>
                  <a:pt x="99753" y="3042458"/>
                </a:cubicBezTo>
                <a:cubicBezTo>
                  <a:pt x="83128" y="3036916"/>
                  <a:pt x="62269" y="3038224"/>
                  <a:pt x="49877" y="3025832"/>
                </a:cubicBezTo>
                <a:cubicBezTo>
                  <a:pt x="7564" y="2983519"/>
                  <a:pt x="6750" y="2890202"/>
                  <a:pt x="0" y="2842952"/>
                </a:cubicBezTo>
                <a:cubicBezTo>
                  <a:pt x="5542" y="2743199"/>
                  <a:pt x="10582" y="2643418"/>
                  <a:pt x="16626" y="2543694"/>
                </a:cubicBezTo>
                <a:cubicBezTo>
                  <a:pt x="25745" y="2393230"/>
                  <a:pt x="28536" y="2300024"/>
                  <a:pt x="49877" y="2161309"/>
                </a:cubicBezTo>
                <a:cubicBezTo>
                  <a:pt x="62417" y="2079796"/>
                  <a:pt x="66574" y="2086172"/>
                  <a:pt x="83128" y="2011680"/>
                </a:cubicBezTo>
                <a:cubicBezTo>
                  <a:pt x="89258" y="1984095"/>
                  <a:pt x="93623" y="1956137"/>
                  <a:pt x="99753" y="1928552"/>
                </a:cubicBezTo>
                <a:cubicBezTo>
                  <a:pt x="111034" y="1877788"/>
                  <a:pt x="126985" y="1831091"/>
                  <a:pt x="133004" y="1778923"/>
                </a:cubicBezTo>
                <a:cubicBezTo>
                  <a:pt x="146404" y="1662789"/>
                  <a:pt x="166255" y="1429789"/>
                  <a:pt x="166255" y="1429789"/>
                </a:cubicBezTo>
                <a:cubicBezTo>
                  <a:pt x="160713" y="1302327"/>
                  <a:pt x="157347" y="1174752"/>
                  <a:pt x="149629" y="1047403"/>
                </a:cubicBezTo>
                <a:cubicBezTo>
                  <a:pt x="146260" y="991811"/>
                  <a:pt x="133004" y="936843"/>
                  <a:pt x="133004" y="881149"/>
                </a:cubicBezTo>
                <a:cubicBezTo>
                  <a:pt x="133004" y="781243"/>
                  <a:pt x="141967" y="681503"/>
                  <a:pt x="149629" y="581891"/>
                </a:cubicBezTo>
                <a:cubicBezTo>
                  <a:pt x="165735" y="372510"/>
                  <a:pt x="157134" y="519697"/>
                  <a:pt x="182880" y="382385"/>
                </a:cubicBezTo>
                <a:cubicBezTo>
                  <a:pt x="195304" y="316121"/>
                  <a:pt x="207768" y="249778"/>
                  <a:pt x="216131" y="182880"/>
                </a:cubicBezTo>
                <a:cubicBezTo>
                  <a:pt x="233444" y="44377"/>
                  <a:pt x="232757" y="94556"/>
                  <a:pt x="232757" y="33251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a typeface="ＭＳ Ｐゴシック" pitchFamily="-106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66B8A3-4B98-1FD0-DBE2-0ACC4EBDCF91}"/>
              </a:ext>
            </a:extLst>
          </p:cNvPr>
          <p:cNvSpPr txBox="1"/>
          <p:nvPr/>
        </p:nvSpPr>
        <p:spPr>
          <a:xfrm>
            <a:off x="457200" y="762000"/>
            <a:ext cx="8153400" cy="55399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S</a:t>
            </a:r>
            <a:r>
              <a:rPr lang="en-US" sz="44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E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RV</a:t>
            </a:r>
            <a:r>
              <a:rPr lang="en-US" sz="44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IR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 – to serve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Yo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              		  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Nosotros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                                  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Tú 			           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Vosotros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servís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Él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					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Ellos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Ella					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Ellas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Usted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				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Ustedes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3239B5-1312-50CE-8366-BB028CC6A406}"/>
              </a:ext>
            </a:extLst>
          </p:cNvPr>
          <p:cNvSpPr txBox="1"/>
          <p:nvPr/>
        </p:nvSpPr>
        <p:spPr>
          <a:xfrm>
            <a:off x="1981200" y="1905000"/>
            <a:ext cx="2286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s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rv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o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A5048D-1964-8983-2B51-529FF5ABCBED}"/>
              </a:ext>
            </a:extLst>
          </p:cNvPr>
          <p:cNvSpPr txBox="1"/>
          <p:nvPr/>
        </p:nvSpPr>
        <p:spPr>
          <a:xfrm>
            <a:off x="1981200" y="3053715"/>
            <a:ext cx="21336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s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rv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es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D26D37-9A20-C249-ED4D-065516B544C6}"/>
              </a:ext>
            </a:extLst>
          </p:cNvPr>
          <p:cNvSpPr txBox="1"/>
          <p:nvPr/>
        </p:nvSpPr>
        <p:spPr>
          <a:xfrm>
            <a:off x="1905000" y="4648200"/>
            <a:ext cx="2209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s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rv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44EF6A-0A3C-3E64-A8DF-FB8C88F83E7E}"/>
              </a:ext>
            </a:extLst>
          </p:cNvPr>
          <p:cNvSpPr txBox="1"/>
          <p:nvPr/>
        </p:nvSpPr>
        <p:spPr>
          <a:xfrm>
            <a:off x="6400800" y="4648200"/>
            <a:ext cx="21336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s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rv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en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945E6A-AC32-D959-7EF7-3DB2D876DF96}"/>
              </a:ext>
            </a:extLst>
          </p:cNvPr>
          <p:cNvSpPr txBox="1"/>
          <p:nvPr/>
        </p:nvSpPr>
        <p:spPr>
          <a:xfrm>
            <a:off x="6400800" y="1910715"/>
            <a:ext cx="27432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serv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imos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D65591B5-7B07-D771-5C0A-187972DA6AD1}"/>
              </a:ext>
            </a:extLst>
          </p:cNvPr>
          <p:cNvSpPr/>
          <p:nvPr/>
        </p:nvSpPr>
        <p:spPr>
          <a:xfrm>
            <a:off x="315913" y="1911350"/>
            <a:ext cx="8278812" cy="4679950"/>
          </a:xfrm>
          <a:custGeom>
            <a:avLst/>
            <a:gdLst>
              <a:gd name="connsiteX0" fmla="*/ 133003 w 8279476"/>
              <a:gd name="connsiteY0" fmla="*/ 17525 h 4681040"/>
              <a:gd name="connsiteX1" fmla="*/ 1679171 w 8279476"/>
              <a:gd name="connsiteY1" fmla="*/ 50776 h 4681040"/>
              <a:gd name="connsiteX2" fmla="*/ 3225338 w 8279476"/>
              <a:gd name="connsiteY2" fmla="*/ 34150 h 4681040"/>
              <a:gd name="connsiteX3" fmla="*/ 3474720 w 8279476"/>
              <a:gd name="connsiteY3" fmla="*/ 17525 h 4681040"/>
              <a:gd name="connsiteX4" fmla="*/ 3591098 w 8279476"/>
              <a:gd name="connsiteY4" fmla="*/ 899 h 4681040"/>
              <a:gd name="connsiteX5" fmla="*/ 3740727 w 8279476"/>
              <a:gd name="connsiteY5" fmla="*/ 17525 h 4681040"/>
              <a:gd name="connsiteX6" fmla="*/ 3757352 w 8279476"/>
              <a:gd name="connsiteY6" fmla="*/ 1297685 h 4681040"/>
              <a:gd name="connsiteX7" fmla="*/ 3740727 w 8279476"/>
              <a:gd name="connsiteY7" fmla="*/ 1463939 h 4681040"/>
              <a:gd name="connsiteX8" fmla="*/ 3773978 w 8279476"/>
              <a:gd name="connsiteY8" fmla="*/ 1946077 h 4681040"/>
              <a:gd name="connsiteX9" fmla="*/ 3823854 w 8279476"/>
              <a:gd name="connsiteY9" fmla="*/ 2311837 h 4681040"/>
              <a:gd name="connsiteX10" fmla="*/ 3840480 w 8279476"/>
              <a:gd name="connsiteY10" fmla="*/ 2361714 h 4681040"/>
              <a:gd name="connsiteX11" fmla="*/ 3857105 w 8279476"/>
              <a:gd name="connsiteY11" fmla="*/ 2411590 h 4681040"/>
              <a:gd name="connsiteX12" fmla="*/ 3973483 w 8279476"/>
              <a:gd name="connsiteY12" fmla="*/ 2444841 h 4681040"/>
              <a:gd name="connsiteX13" fmla="*/ 4056611 w 8279476"/>
              <a:gd name="connsiteY13" fmla="*/ 2428216 h 4681040"/>
              <a:gd name="connsiteX14" fmla="*/ 4206240 w 8279476"/>
              <a:gd name="connsiteY14" fmla="*/ 2345088 h 4681040"/>
              <a:gd name="connsiteX15" fmla="*/ 4256116 w 8279476"/>
              <a:gd name="connsiteY15" fmla="*/ 2328463 h 4681040"/>
              <a:gd name="connsiteX16" fmla="*/ 4372494 w 8279476"/>
              <a:gd name="connsiteY16" fmla="*/ 2278587 h 4681040"/>
              <a:gd name="connsiteX17" fmla="*/ 4438996 w 8279476"/>
              <a:gd name="connsiteY17" fmla="*/ 2261961 h 4681040"/>
              <a:gd name="connsiteX18" fmla="*/ 4705003 w 8279476"/>
              <a:gd name="connsiteY18" fmla="*/ 2162208 h 4681040"/>
              <a:gd name="connsiteX19" fmla="*/ 4887883 w 8279476"/>
              <a:gd name="connsiteY19" fmla="*/ 2128957 h 4681040"/>
              <a:gd name="connsiteX20" fmla="*/ 4987636 w 8279476"/>
              <a:gd name="connsiteY20" fmla="*/ 2095707 h 4681040"/>
              <a:gd name="connsiteX21" fmla="*/ 5137265 w 8279476"/>
              <a:gd name="connsiteY21" fmla="*/ 2062456 h 4681040"/>
              <a:gd name="connsiteX22" fmla="*/ 5253643 w 8279476"/>
              <a:gd name="connsiteY22" fmla="*/ 2029205 h 4681040"/>
              <a:gd name="connsiteX23" fmla="*/ 5552901 w 8279476"/>
              <a:gd name="connsiteY23" fmla="*/ 1979328 h 4681040"/>
              <a:gd name="connsiteX24" fmla="*/ 5636029 w 8279476"/>
              <a:gd name="connsiteY24" fmla="*/ 1962703 h 4681040"/>
              <a:gd name="connsiteX25" fmla="*/ 5685905 w 8279476"/>
              <a:gd name="connsiteY25" fmla="*/ 1946077 h 4681040"/>
              <a:gd name="connsiteX26" fmla="*/ 5802283 w 8279476"/>
              <a:gd name="connsiteY26" fmla="*/ 1929452 h 4681040"/>
              <a:gd name="connsiteX27" fmla="*/ 5902036 w 8279476"/>
              <a:gd name="connsiteY27" fmla="*/ 1912827 h 4681040"/>
              <a:gd name="connsiteX28" fmla="*/ 6533803 w 8279476"/>
              <a:gd name="connsiteY28" fmla="*/ 1929452 h 4681040"/>
              <a:gd name="connsiteX29" fmla="*/ 6650181 w 8279476"/>
              <a:gd name="connsiteY29" fmla="*/ 1946077 h 4681040"/>
              <a:gd name="connsiteX30" fmla="*/ 6799811 w 8279476"/>
              <a:gd name="connsiteY30" fmla="*/ 1979328 h 4681040"/>
              <a:gd name="connsiteX31" fmla="*/ 6982691 w 8279476"/>
              <a:gd name="connsiteY31" fmla="*/ 1995954 h 4681040"/>
              <a:gd name="connsiteX32" fmla="*/ 7248698 w 8279476"/>
              <a:gd name="connsiteY32" fmla="*/ 2029205 h 4681040"/>
              <a:gd name="connsiteX33" fmla="*/ 7481454 w 8279476"/>
              <a:gd name="connsiteY33" fmla="*/ 2079081 h 4681040"/>
              <a:gd name="connsiteX34" fmla="*/ 7564581 w 8279476"/>
              <a:gd name="connsiteY34" fmla="*/ 2095707 h 4681040"/>
              <a:gd name="connsiteX35" fmla="*/ 7631083 w 8279476"/>
              <a:gd name="connsiteY35" fmla="*/ 2128957 h 4681040"/>
              <a:gd name="connsiteX36" fmla="*/ 7747461 w 8279476"/>
              <a:gd name="connsiteY36" fmla="*/ 2162208 h 4681040"/>
              <a:gd name="connsiteX37" fmla="*/ 7880465 w 8279476"/>
              <a:gd name="connsiteY37" fmla="*/ 2212085 h 4681040"/>
              <a:gd name="connsiteX38" fmla="*/ 8013469 w 8279476"/>
              <a:gd name="connsiteY38" fmla="*/ 2295212 h 4681040"/>
              <a:gd name="connsiteX39" fmla="*/ 8079971 w 8279476"/>
              <a:gd name="connsiteY39" fmla="*/ 2345088 h 4681040"/>
              <a:gd name="connsiteX40" fmla="*/ 8163098 w 8279476"/>
              <a:gd name="connsiteY40" fmla="*/ 2478092 h 4681040"/>
              <a:gd name="connsiteX41" fmla="*/ 8196349 w 8279476"/>
              <a:gd name="connsiteY41" fmla="*/ 2577845 h 4681040"/>
              <a:gd name="connsiteX42" fmla="*/ 8229600 w 8279476"/>
              <a:gd name="connsiteY42" fmla="*/ 2694223 h 4681040"/>
              <a:gd name="connsiteX43" fmla="*/ 8246225 w 8279476"/>
              <a:gd name="connsiteY43" fmla="*/ 2777350 h 4681040"/>
              <a:gd name="connsiteX44" fmla="*/ 8279476 w 8279476"/>
              <a:gd name="connsiteY44" fmla="*/ 2943605 h 4681040"/>
              <a:gd name="connsiteX45" fmla="*/ 8262851 w 8279476"/>
              <a:gd name="connsiteY45" fmla="*/ 3508870 h 4681040"/>
              <a:gd name="connsiteX46" fmla="*/ 8229600 w 8279476"/>
              <a:gd name="connsiteY46" fmla="*/ 3608623 h 4681040"/>
              <a:gd name="connsiteX47" fmla="*/ 8196349 w 8279476"/>
              <a:gd name="connsiteY47" fmla="*/ 3741627 h 4681040"/>
              <a:gd name="connsiteX48" fmla="*/ 8179723 w 8279476"/>
              <a:gd name="connsiteY48" fmla="*/ 3808128 h 4681040"/>
              <a:gd name="connsiteX49" fmla="*/ 8196349 w 8279476"/>
              <a:gd name="connsiteY49" fmla="*/ 4207139 h 4681040"/>
              <a:gd name="connsiteX50" fmla="*/ 8196349 w 8279476"/>
              <a:gd name="connsiteY50" fmla="*/ 4439896 h 4681040"/>
              <a:gd name="connsiteX51" fmla="*/ 8146472 w 8279476"/>
              <a:gd name="connsiteY51" fmla="*/ 4473147 h 4681040"/>
              <a:gd name="connsiteX52" fmla="*/ 7830589 w 8279476"/>
              <a:gd name="connsiteY52" fmla="*/ 4489772 h 4681040"/>
              <a:gd name="connsiteX53" fmla="*/ 6616931 w 8279476"/>
              <a:gd name="connsiteY53" fmla="*/ 4506397 h 4681040"/>
              <a:gd name="connsiteX54" fmla="*/ 5868785 w 8279476"/>
              <a:gd name="connsiteY54" fmla="*/ 4539648 h 4681040"/>
              <a:gd name="connsiteX55" fmla="*/ 5602778 w 8279476"/>
              <a:gd name="connsiteY55" fmla="*/ 4523023 h 4681040"/>
              <a:gd name="connsiteX56" fmla="*/ 5370021 w 8279476"/>
              <a:gd name="connsiteY56" fmla="*/ 4506397 h 4681040"/>
              <a:gd name="connsiteX57" fmla="*/ 4588625 w 8279476"/>
              <a:gd name="connsiteY57" fmla="*/ 4473147 h 4681040"/>
              <a:gd name="connsiteX58" fmla="*/ 3308465 w 8279476"/>
              <a:gd name="connsiteY58" fmla="*/ 4506397 h 4681040"/>
              <a:gd name="connsiteX59" fmla="*/ 3258589 w 8279476"/>
              <a:gd name="connsiteY59" fmla="*/ 4523023 h 4681040"/>
              <a:gd name="connsiteX60" fmla="*/ 3025832 w 8279476"/>
              <a:gd name="connsiteY60" fmla="*/ 4539648 h 4681040"/>
              <a:gd name="connsiteX61" fmla="*/ 2959331 w 8279476"/>
              <a:gd name="connsiteY61" fmla="*/ 4556274 h 4681040"/>
              <a:gd name="connsiteX62" fmla="*/ 2776451 w 8279476"/>
              <a:gd name="connsiteY62" fmla="*/ 4439896 h 4681040"/>
              <a:gd name="connsiteX63" fmla="*/ 2726574 w 8279476"/>
              <a:gd name="connsiteY63" fmla="*/ 4373394 h 4681040"/>
              <a:gd name="connsiteX64" fmla="*/ 2576945 w 8279476"/>
              <a:gd name="connsiteY64" fmla="*/ 4223765 h 4681040"/>
              <a:gd name="connsiteX65" fmla="*/ 2527069 w 8279476"/>
              <a:gd name="connsiteY65" fmla="*/ 4173888 h 4681040"/>
              <a:gd name="connsiteX66" fmla="*/ 2410691 w 8279476"/>
              <a:gd name="connsiteY66" fmla="*/ 4040885 h 4681040"/>
              <a:gd name="connsiteX67" fmla="*/ 2344189 w 8279476"/>
              <a:gd name="connsiteY67" fmla="*/ 3991008 h 4681040"/>
              <a:gd name="connsiteX68" fmla="*/ 2294312 w 8279476"/>
              <a:gd name="connsiteY68" fmla="*/ 3957757 h 4681040"/>
              <a:gd name="connsiteX69" fmla="*/ 2227811 w 8279476"/>
              <a:gd name="connsiteY69" fmla="*/ 3941132 h 4681040"/>
              <a:gd name="connsiteX70" fmla="*/ 2144683 w 8279476"/>
              <a:gd name="connsiteY70" fmla="*/ 3957757 h 4681040"/>
              <a:gd name="connsiteX71" fmla="*/ 2044931 w 8279476"/>
              <a:gd name="connsiteY71" fmla="*/ 4074136 h 4681040"/>
              <a:gd name="connsiteX72" fmla="*/ 1961803 w 8279476"/>
              <a:gd name="connsiteY72" fmla="*/ 4173888 h 4681040"/>
              <a:gd name="connsiteX73" fmla="*/ 1928552 w 8279476"/>
              <a:gd name="connsiteY73" fmla="*/ 4223765 h 4681040"/>
              <a:gd name="connsiteX74" fmla="*/ 1878676 w 8279476"/>
              <a:gd name="connsiteY74" fmla="*/ 4257016 h 4681040"/>
              <a:gd name="connsiteX75" fmla="*/ 1812174 w 8279476"/>
              <a:gd name="connsiteY75" fmla="*/ 4323517 h 4681040"/>
              <a:gd name="connsiteX76" fmla="*/ 1745672 w 8279476"/>
              <a:gd name="connsiteY76" fmla="*/ 4373394 h 4681040"/>
              <a:gd name="connsiteX77" fmla="*/ 1695796 w 8279476"/>
              <a:gd name="connsiteY77" fmla="*/ 4423270 h 4681040"/>
              <a:gd name="connsiteX78" fmla="*/ 1629294 w 8279476"/>
              <a:gd name="connsiteY78" fmla="*/ 4473147 h 4681040"/>
              <a:gd name="connsiteX79" fmla="*/ 1546167 w 8279476"/>
              <a:gd name="connsiteY79" fmla="*/ 4556274 h 4681040"/>
              <a:gd name="connsiteX80" fmla="*/ 1496291 w 8279476"/>
              <a:gd name="connsiteY80" fmla="*/ 4572899 h 4681040"/>
              <a:gd name="connsiteX81" fmla="*/ 980901 w 8279476"/>
              <a:gd name="connsiteY81" fmla="*/ 4606150 h 4681040"/>
              <a:gd name="connsiteX82" fmla="*/ 365760 w 8279476"/>
              <a:gd name="connsiteY82" fmla="*/ 4622776 h 4681040"/>
              <a:gd name="connsiteX83" fmla="*/ 116378 w 8279476"/>
              <a:gd name="connsiteY83" fmla="*/ 4606150 h 4681040"/>
              <a:gd name="connsiteX84" fmla="*/ 99752 w 8279476"/>
              <a:gd name="connsiteY84" fmla="*/ 4539648 h 4681040"/>
              <a:gd name="connsiteX85" fmla="*/ 66501 w 8279476"/>
              <a:gd name="connsiteY85" fmla="*/ 4223765 h 4681040"/>
              <a:gd name="connsiteX86" fmla="*/ 49876 w 8279476"/>
              <a:gd name="connsiteY86" fmla="*/ 4124012 h 4681040"/>
              <a:gd name="connsiteX87" fmla="*/ 33251 w 8279476"/>
              <a:gd name="connsiteY87" fmla="*/ 4074136 h 4681040"/>
              <a:gd name="connsiteX88" fmla="*/ 0 w 8279476"/>
              <a:gd name="connsiteY88" fmla="*/ 3907881 h 4681040"/>
              <a:gd name="connsiteX89" fmla="*/ 33251 w 8279476"/>
              <a:gd name="connsiteY89" fmla="*/ 3492245 h 4681040"/>
              <a:gd name="connsiteX90" fmla="*/ 49876 w 8279476"/>
              <a:gd name="connsiteY90" fmla="*/ 3409117 h 4681040"/>
              <a:gd name="connsiteX91" fmla="*/ 83127 w 8279476"/>
              <a:gd name="connsiteY91" fmla="*/ 3059983 h 4681040"/>
              <a:gd name="connsiteX92" fmla="*/ 99752 w 8279476"/>
              <a:gd name="connsiteY92" fmla="*/ 2910354 h 4681040"/>
              <a:gd name="connsiteX93" fmla="*/ 116378 w 8279476"/>
              <a:gd name="connsiteY93" fmla="*/ 2827227 h 4681040"/>
              <a:gd name="connsiteX94" fmla="*/ 149629 w 8279476"/>
              <a:gd name="connsiteY94" fmla="*/ 2394965 h 4681040"/>
              <a:gd name="connsiteX95" fmla="*/ 182880 w 8279476"/>
              <a:gd name="connsiteY95" fmla="*/ 2095707 h 4681040"/>
              <a:gd name="connsiteX96" fmla="*/ 149629 w 8279476"/>
              <a:gd name="connsiteY96" fmla="*/ 1547067 h 4681040"/>
              <a:gd name="connsiteX97" fmla="*/ 116378 w 8279476"/>
              <a:gd name="connsiteY97" fmla="*/ 1380812 h 4681040"/>
              <a:gd name="connsiteX98" fmla="*/ 99752 w 8279476"/>
              <a:gd name="connsiteY98" fmla="*/ 1281059 h 4681040"/>
              <a:gd name="connsiteX99" fmla="*/ 83127 w 8279476"/>
              <a:gd name="connsiteY99" fmla="*/ 1214557 h 4681040"/>
              <a:gd name="connsiteX100" fmla="*/ 66501 w 8279476"/>
              <a:gd name="connsiteY100" fmla="*/ 1114805 h 4681040"/>
              <a:gd name="connsiteX101" fmla="*/ 49876 w 8279476"/>
              <a:gd name="connsiteY101" fmla="*/ 1031677 h 4681040"/>
              <a:gd name="connsiteX102" fmla="*/ 66501 w 8279476"/>
              <a:gd name="connsiteY102" fmla="*/ 383285 h 4681040"/>
              <a:gd name="connsiteX103" fmla="*/ 83127 w 8279476"/>
              <a:gd name="connsiteY103" fmla="*/ 316783 h 4681040"/>
              <a:gd name="connsiteX104" fmla="*/ 116378 w 8279476"/>
              <a:gd name="connsiteY104" fmla="*/ 233656 h 4681040"/>
              <a:gd name="connsiteX105" fmla="*/ 133003 w 8279476"/>
              <a:gd name="connsiteY105" fmla="*/ 183779 h 4681040"/>
              <a:gd name="connsiteX106" fmla="*/ 149629 w 8279476"/>
              <a:gd name="connsiteY106" fmla="*/ 117277 h 4681040"/>
              <a:gd name="connsiteX107" fmla="*/ 182880 w 8279476"/>
              <a:gd name="connsiteY107" fmla="*/ 67401 h 4681040"/>
              <a:gd name="connsiteX108" fmla="*/ 199505 w 8279476"/>
              <a:gd name="connsiteY108" fmla="*/ 34150 h 468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8279476" h="4681040">
                <a:moveTo>
                  <a:pt x="133003" y="17525"/>
                </a:moveTo>
                <a:cubicBezTo>
                  <a:pt x="711389" y="100149"/>
                  <a:pt x="329772" y="50776"/>
                  <a:pt x="1679171" y="50776"/>
                </a:cubicBezTo>
                <a:cubicBezTo>
                  <a:pt x="2194590" y="50776"/>
                  <a:pt x="2709949" y="39692"/>
                  <a:pt x="3225338" y="34150"/>
                </a:cubicBezTo>
                <a:cubicBezTo>
                  <a:pt x="3308465" y="28608"/>
                  <a:pt x="3391750" y="25068"/>
                  <a:pt x="3474720" y="17525"/>
                </a:cubicBezTo>
                <a:cubicBezTo>
                  <a:pt x="3513746" y="13977"/>
                  <a:pt x="3551911" y="899"/>
                  <a:pt x="3591098" y="899"/>
                </a:cubicBezTo>
                <a:cubicBezTo>
                  <a:pt x="3641281" y="899"/>
                  <a:pt x="3690851" y="11983"/>
                  <a:pt x="3740727" y="17525"/>
                </a:cubicBezTo>
                <a:cubicBezTo>
                  <a:pt x="3746269" y="444245"/>
                  <a:pt x="3757352" y="870929"/>
                  <a:pt x="3757352" y="1297685"/>
                </a:cubicBezTo>
                <a:cubicBezTo>
                  <a:pt x="3757352" y="1353379"/>
                  <a:pt x="3740727" y="1408245"/>
                  <a:pt x="3740727" y="1463939"/>
                </a:cubicBezTo>
                <a:cubicBezTo>
                  <a:pt x="3740727" y="1740019"/>
                  <a:pt x="3746001" y="1750243"/>
                  <a:pt x="3773978" y="1946077"/>
                </a:cubicBezTo>
                <a:cubicBezTo>
                  <a:pt x="3792789" y="2247064"/>
                  <a:pt x="3762508" y="2127803"/>
                  <a:pt x="3823854" y="2311837"/>
                </a:cubicBezTo>
                <a:lnTo>
                  <a:pt x="3840480" y="2361714"/>
                </a:lnTo>
                <a:cubicBezTo>
                  <a:pt x="3846022" y="2378339"/>
                  <a:pt x="3840480" y="2406048"/>
                  <a:pt x="3857105" y="2411590"/>
                </a:cubicBezTo>
                <a:cubicBezTo>
                  <a:pt x="3928658" y="2435442"/>
                  <a:pt x="3889980" y="2423966"/>
                  <a:pt x="3973483" y="2444841"/>
                </a:cubicBezTo>
                <a:cubicBezTo>
                  <a:pt x="4001192" y="2439299"/>
                  <a:pt x="4029803" y="2437152"/>
                  <a:pt x="4056611" y="2428216"/>
                </a:cubicBezTo>
                <a:cubicBezTo>
                  <a:pt x="4104640" y="2412207"/>
                  <a:pt x="4163631" y="2366392"/>
                  <a:pt x="4206240" y="2345088"/>
                </a:cubicBezTo>
                <a:cubicBezTo>
                  <a:pt x="4221914" y="2337251"/>
                  <a:pt x="4240008" y="2335366"/>
                  <a:pt x="4256116" y="2328463"/>
                </a:cubicBezTo>
                <a:cubicBezTo>
                  <a:pt x="4344792" y="2290459"/>
                  <a:pt x="4294510" y="2300868"/>
                  <a:pt x="4372494" y="2278587"/>
                </a:cubicBezTo>
                <a:cubicBezTo>
                  <a:pt x="4394464" y="2272310"/>
                  <a:pt x="4417601" y="2269984"/>
                  <a:pt x="4438996" y="2261961"/>
                </a:cubicBezTo>
                <a:cubicBezTo>
                  <a:pt x="4582632" y="2208097"/>
                  <a:pt x="4441156" y="2206181"/>
                  <a:pt x="4705003" y="2162208"/>
                </a:cubicBezTo>
                <a:cubicBezTo>
                  <a:pt x="4737606" y="2156774"/>
                  <a:pt x="4851356" y="2138919"/>
                  <a:pt x="4887883" y="2128957"/>
                </a:cubicBezTo>
                <a:cubicBezTo>
                  <a:pt x="4921698" y="2119735"/>
                  <a:pt x="4953770" y="2104738"/>
                  <a:pt x="4987636" y="2095707"/>
                </a:cubicBezTo>
                <a:cubicBezTo>
                  <a:pt x="5037004" y="2082542"/>
                  <a:pt x="5087698" y="2074848"/>
                  <a:pt x="5137265" y="2062456"/>
                </a:cubicBezTo>
                <a:cubicBezTo>
                  <a:pt x="5176405" y="2052671"/>
                  <a:pt x="5214370" y="2038446"/>
                  <a:pt x="5253643" y="2029205"/>
                </a:cubicBezTo>
                <a:cubicBezTo>
                  <a:pt x="5457374" y="1981268"/>
                  <a:pt x="5368827" y="2007647"/>
                  <a:pt x="5552901" y="1979328"/>
                </a:cubicBezTo>
                <a:cubicBezTo>
                  <a:pt x="5580830" y="1975031"/>
                  <a:pt x="5608615" y="1969557"/>
                  <a:pt x="5636029" y="1962703"/>
                </a:cubicBezTo>
                <a:cubicBezTo>
                  <a:pt x="5653030" y="1958453"/>
                  <a:pt x="5668721" y="1949514"/>
                  <a:pt x="5685905" y="1946077"/>
                </a:cubicBezTo>
                <a:cubicBezTo>
                  <a:pt x="5724331" y="1938392"/>
                  <a:pt x="5763552" y="1935410"/>
                  <a:pt x="5802283" y="1929452"/>
                </a:cubicBezTo>
                <a:cubicBezTo>
                  <a:pt x="5835601" y="1924326"/>
                  <a:pt x="5868785" y="1918369"/>
                  <a:pt x="5902036" y="1912827"/>
                </a:cubicBezTo>
                <a:lnTo>
                  <a:pt x="6533803" y="1929452"/>
                </a:lnTo>
                <a:cubicBezTo>
                  <a:pt x="6572951" y="1931192"/>
                  <a:pt x="6611627" y="1939067"/>
                  <a:pt x="6650181" y="1946077"/>
                </a:cubicBezTo>
                <a:cubicBezTo>
                  <a:pt x="6744177" y="1963167"/>
                  <a:pt x="6694179" y="1966124"/>
                  <a:pt x="6799811" y="1979328"/>
                </a:cubicBezTo>
                <a:cubicBezTo>
                  <a:pt x="6860550" y="1986920"/>
                  <a:pt x="6921731" y="1990412"/>
                  <a:pt x="6982691" y="1995954"/>
                </a:cubicBezTo>
                <a:cubicBezTo>
                  <a:pt x="7214410" y="2042297"/>
                  <a:pt x="6845819" y="1971650"/>
                  <a:pt x="7248698" y="2029205"/>
                </a:cubicBezTo>
                <a:cubicBezTo>
                  <a:pt x="7406526" y="2051752"/>
                  <a:pt x="7372589" y="2054889"/>
                  <a:pt x="7481454" y="2079081"/>
                </a:cubicBezTo>
                <a:cubicBezTo>
                  <a:pt x="7509039" y="2085211"/>
                  <a:pt x="7536872" y="2090165"/>
                  <a:pt x="7564581" y="2095707"/>
                </a:cubicBezTo>
                <a:cubicBezTo>
                  <a:pt x="7586748" y="2106790"/>
                  <a:pt x="7607877" y="2120255"/>
                  <a:pt x="7631083" y="2128957"/>
                </a:cubicBezTo>
                <a:cubicBezTo>
                  <a:pt x="7743544" y="2171129"/>
                  <a:pt x="7653699" y="2122024"/>
                  <a:pt x="7747461" y="2162208"/>
                </a:cubicBezTo>
                <a:cubicBezTo>
                  <a:pt x="7869179" y="2214373"/>
                  <a:pt x="7757855" y="2181431"/>
                  <a:pt x="7880465" y="2212085"/>
                </a:cubicBezTo>
                <a:cubicBezTo>
                  <a:pt x="8068854" y="2353376"/>
                  <a:pt x="7830898" y="2181106"/>
                  <a:pt x="8013469" y="2295212"/>
                </a:cubicBezTo>
                <a:cubicBezTo>
                  <a:pt x="8036966" y="2309898"/>
                  <a:pt x="8057804" y="2328463"/>
                  <a:pt x="8079971" y="2345088"/>
                </a:cubicBezTo>
                <a:cubicBezTo>
                  <a:pt x="8102800" y="2379333"/>
                  <a:pt x="8148781" y="2446594"/>
                  <a:pt x="8163098" y="2478092"/>
                </a:cubicBezTo>
                <a:cubicBezTo>
                  <a:pt x="8177602" y="2510000"/>
                  <a:pt x="8185265" y="2544594"/>
                  <a:pt x="8196349" y="2577845"/>
                </a:cubicBezTo>
                <a:cubicBezTo>
                  <a:pt x="8214861" y="2633380"/>
                  <a:pt x="8215685" y="2631605"/>
                  <a:pt x="8229600" y="2694223"/>
                </a:cubicBezTo>
                <a:cubicBezTo>
                  <a:pt x="8235730" y="2721808"/>
                  <a:pt x="8240095" y="2749765"/>
                  <a:pt x="8246225" y="2777350"/>
                </a:cubicBezTo>
                <a:cubicBezTo>
                  <a:pt x="8279295" y="2926165"/>
                  <a:pt x="8246897" y="2748125"/>
                  <a:pt x="8279476" y="2943605"/>
                </a:cubicBezTo>
                <a:cubicBezTo>
                  <a:pt x="8273934" y="3132027"/>
                  <a:pt x="8276949" y="3320895"/>
                  <a:pt x="8262851" y="3508870"/>
                </a:cubicBezTo>
                <a:cubicBezTo>
                  <a:pt x="8260230" y="3543821"/>
                  <a:pt x="8239229" y="3574922"/>
                  <a:pt x="8229600" y="3608623"/>
                </a:cubicBezTo>
                <a:cubicBezTo>
                  <a:pt x="8217045" y="3652564"/>
                  <a:pt x="8207433" y="3697292"/>
                  <a:pt x="8196349" y="3741627"/>
                </a:cubicBezTo>
                <a:lnTo>
                  <a:pt x="8179723" y="3808128"/>
                </a:lnTo>
                <a:cubicBezTo>
                  <a:pt x="8185265" y="3941132"/>
                  <a:pt x="8186865" y="4074358"/>
                  <a:pt x="8196349" y="4207139"/>
                </a:cubicBezTo>
                <a:cubicBezTo>
                  <a:pt x="8205564" y="4336149"/>
                  <a:pt x="8266233" y="4230244"/>
                  <a:pt x="8196349" y="4439896"/>
                </a:cubicBezTo>
                <a:cubicBezTo>
                  <a:pt x="8190030" y="4458852"/>
                  <a:pt x="8166270" y="4470447"/>
                  <a:pt x="8146472" y="4473147"/>
                </a:cubicBezTo>
                <a:cubicBezTo>
                  <a:pt x="8041999" y="4487393"/>
                  <a:pt x="7936004" y="4487480"/>
                  <a:pt x="7830589" y="4489772"/>
                </a:cubicBezTo>
                <a:lnTo>
                  <a:pt x="6616931" y="4506397"/>
                </a:lnTo>
                <a:cubicBezTo>
                  <a:pt x="6367549" y="4517481"/>
                  <a:pt x="6117927" y="4555219"/>
                  <a:pt x="5868785" y="4539648"/>
                </a:cubicBezTo>
                <a:lnTo>
                  <a:pt x="5602778" y="4523023"/>
                </a:lnTo>
                <a:lnTo>
                  <a:pt x="5370021" y="4506397"/>
                </a:lnTo>
                <a:cubicBezTo>
                  <a:pt x="5083221" y="4489526"/>
                  <a:pt x="4884966" y="4484122"/>
                  <a:pt x="4588625" y="4473147"/>
                </a:cubicBezTo>
                <a:cubicBezTo>
                  <a:pt x="4527944" y="4474193"/>
                  <a:pt x="3614428" y="4478582"/>
                  <a:pt x="3308465" y="4506397"/>
                </a:cubicBezTo>
                <a:cubicBezTo>
                  <a:pt x="3291012" y="4507984"/>
                  <a:pt x="3275994" y="4520975"/>
                  <a:pt x="3258589" y="4523023"/>
                </a:cubicBezTo>
                <a:cubicBezTo>
                  <a:pt x="3181338" y="4532111"/>
                  <a:pt x="3103418" y="4534106"/>
                  <a:pt x="3025832" y="4539648"/>
                </a:cubicBezTo>
                <a:cubicBezTo>
                  <a:pt x="3003665" y="4545190"/>
                  <a:pt x="2982041" y="4558797"/>
                  <a:pt x="2959331" y="4556274"/>
                </a:cubicBezTo>
                <a:cubicBezTo>
                  <a:pt x="2891953" y="4548788"/>
                  <a:pt x="2818003" y="4481448"/>
                  <a:pt x="2776451" y="4439896"/>
                </a:cubicBezTo>
                <a:cubicBezTo>
                  <a:pt x="2756858" y="4420303"/>
                  <a:pt x="2745369" y="4393755"/>
                  <a:pt x="2726574" y="4373394"/>
                </a:cubicBezTo>
                <a:cubicBezTo>
                  <a:pt x="2678731" y="4321564"/>
                  <a:pt x="2626821" y="4273641"/>
                  <a:pt x="2576945" y="4223765"/>
                </a:cubicBezTo>
                <a:cubicBezTo>
                  <a:pt x="2560320" y="4207139"/>
                  <a:pt x="2541757" y="4192248"/>
                  <a:pt x="2527069" y="4173888"/>
                </a:cubicBezTo>
                <a:cubicBezTo>
                  <a:pt x="2487023" y="4123830"/>
                  <a:pt x="2458398" y="4081777"/>
                  <a:pt x="2410691" y="4040885"/>
                </a:cubicBezTo>
                <a:cubicBezTo>
                  <a:pt x="2389653" y="4022852"/>
                  <a:pt x="2366737" y="4007114"/>
                  <a:pt x="2344189" y="3991008"/>
                </a:cubicBezTo>
                <a:cubicBezTo>
                  <a:pt x="2327929" y="3979394"/>
                  <a:pt x="2312678" y="3965628"/>
                  <a:pt x="2294312" y="3957757"/>
                </a:cubicBezTo>
                <a:cubicBezTo>
                  <a:pt x="2273310" y="3948756"/>
                  <a:pt x="2249978" y="3946674"/>
                  <a:pt x="2227811" y="3941132"/>
                </a:cubicBezTo>
                <a:cubicBezTo>
                  <a:pt x="2200102" y="3946674"/>
                  <a:pt x="2169958" y="3945120"/>
                  <a:pt x="2144683" y="3957757"/>
                </a:cubicBezTo>
                <a:cubicBezTo>
                  <a:pt x="2117830" y="3971183"/>
                  <a:pt x="2058690" y="4054873"/>
                  <a:pt x="2044931" y="4074136"/>
                </a:cubicBezTo>
                <a:cubicBezTo>
                  <a:pt x="1921101" y="4247498"/>
                  <a:pt x="2117047" y="3987597"/>
                  <a:pt x="1961803" y="4173888"/>
                </a:cubicBezTo>
                <a:cubicBezTo>
                  <a:pt x="1949011" y="4189238"/>
                  <a:pt x="1942681" y="4209636"/>
                  <a:pt x="1928552" y="4223765"/>
                </a:cubicBezTo>
                <a:cubicBezTo>
                  <a:pt x="1914423" y="4237894"/>
                  <a:pt x="1893847" y="4244012"/>
                  <a:pt x="1878676" y="4257016"/>
                </a:cubicBezTo>
                <a:cubicBezTo>
                  <a:pt x="1854874" y="4277418"/>
                  <a:pt x="1835767" y="4302874"/>
                  <a:pt x="1812174" y="4323517"/>
                </a:cubicBezTo>
                <a:cubicBezTo>
                  <a:pt x="1791321" y="4341764"/>
                  <a:pt x="1766710" y="4355361"/>
                  <a:pt x="1745672" y="4373394"/>
                </a:cubicBezTo>
                <a:cubicBezTo>
                  <a:pt x="1727821" y="4388695"/>
                  <a:pt x="1713647" y="4407969"/>
                  <a:pt x="1695796" y="4423270"/>
                </a:cubicBezTo>
                <a:cubicBezTo>
                  <a:pt x="1674758" y="4441303"/>
                  <a:pt x="1648887" y="4453554"/>
                  <a:pt x="1629294" y="4473147"/>
                </a:cubicBezTo>
                <a:cubicBezTo>
                  <a:pt x="1562794" y="4539647"/>
                  <a:pt x="1634834" y="4511941"/>
                  <a:pt x="1546167" y="4556274"/>
                </a:cubicBezTo>
                <a:cubicBezTo>
                  <a:pt x="1530493" y="4564111"/>
                  <a:pt x="1513292" y="4568649"/>
                  <a:pt x="1496291" y="4572899"/>
                </a:cubicBezTo>
                <a:cubicBezTo>
                  <a:pt x="1325977" y="4615478"/>
                  <a:pt x="1164795" y="4600312"/>
                  <a:pt x="980901" y="4606150"/>
                </a:cubicBezTo>
                <a:lnTo>
                  <a:pt x="365760" y="4622776"/>
                </a:lnTo>
                <a:cubicBezTo>
                  <a:pt x="331610" y="4625622"/>
                  <a:pt x="166305" y="4681040"/>
                  <a:pt x="116378" y="4606150"/>
                </a:cubicBezTo>
                <a:cubicBezTo>
                  <a:pt x="103703" y="4587138"/>
                  <a:pt x="105294" y="4561815"/>
                  <a:pt x="99752" y="4539648"/>
                </a:cubicBezTo>
                <a:cubicBezTo>
                  <a:pt x="87374" y="4403487"/>
                  <a:pt x="84667" y="4350927"/>
                  <a:pt x="66501" y="4223765"/>
                </a:cubicBezTo>
                <a:cubicBezTo>
                  <a:pt x="61734" y="4190394"/>
                  <a:pt x="57188" y="4156919"/>
                  <a:pt x="49876" y="4124012"/>
                </a:cubicBezTo>
                <a:cubicBezTo>
                  <a:pt x="46074" y="4106905"/>
                  <a:pt x="37192" y="4091212"/>
                  <a:pt x="33251" y="4074136"/>
                </a:cubicBezTo>
                <a:cubicBezTo>
                  <a:pt x="20543" y="4019067"/>
                  <a:pt x="0" y="3907881"/>
                  <a:pt x="0" y="3907881"/>
                </a:cubicBezTo>
                <a:cubicBezTo>
                  <a:pt x="7908" y="3789254"/>
                  <a:pt x="16639" y="3616838"/>
                  <a:pt x="33251" y="3492245"/>
                </a:cubicBezTo>
                <a:cubicBezTo>
                  <a:pt x="36986" y="3464235"/>
                  <a:pt x="46637" y="3437189"/>
                  <a:pt x="49876" y="3409117"/>
                </a:cubicBezTo>
                <a:cubicBezTo>
                  <a:pt x="63276" y="3292983"/>
                  <a:pt x="70217" y="3176173"/>
                  <a:pt x="83127" y="3059983"/>
                </a:cubicBezTo>
                <a:cubicBezTo>
                  <a:pt x="88669" y="3010107"/>
                  <a:pt x="92655" y="2960033"/>
                  <a:pt x="99752" y="2910354"/>
                </a:cubicBezTo>
                <a:cubicBezTo>
                  <a:pt x="103748" y="2882380"/>
                  <a:pt x="110836" y="2854936"/>
                  <a:pt x="116378" y="2827227"/>
                </a:cubicBezTo>
                <a:cubicBezTo>
                  <a:pt x="157804" y="2330096"/>
                  <a:pt x="106869" y="2950844"/>
                  <a:pt x="149629" y="2394965"/>
                </a:cubicBezTo>
                <a:cubicBezTo>
                  <a:pt x="166280" y="2178508"/>
                  <a:pt x="156684" y="2252877"/>
                  <a:pt x="182880" y="2095707"/>
                </a:cubicBezTo>
                <a:cubicBezTo>
                  <a:pt x="176709" y="1947605"/>
                  <a:pt x="176225" y="1715511"/>
                  <a:pt x="149629" y="1547067"/>
                </a:cubicBezTo>
                <a:cubicBezTo>
                  <a:pt x="140815" y="1491243"/>
                  <a:pt x="125669" y="1436559"/>
                  <a:pt x="116378" y="1380812"/>
                </a:cubicBezTo>
                <a:cubicBezTo>
                  <a:pt x="110836" y="1347561"/>
                  <a:pt x="106363" y="1314114"/>
                  <a:pt x="99752" y="1281059"/>
                </a:cubicBezTo>
                <a:cubicBezTo>
                  <a:pt x="95271" y="1258653"/>
                  <a:pt x="87608" y="1236963"/>
                  <a:pt x="83127" y="1214557"/>
                </a:cubicBezTo>
                <a:cubicBezTo>
                  <a:pt x="76516" y="1181502"/>
                  <a:pt x="72531" y="1147971"/>
                  <a:pt x="66501" y="1114805"/>
                </a:cubicBezTo>
                <a:cubicBezTo>
                  <a:pt x="61446" y="1087003"/>
                  <a:pt x="55418" y="1059386"/>
                  <a:pt x="49876" y="1031677"/>
                </a:cubicBezTo>
                <a:cubicBezTo>
                  <a:pt x="55418" y="815546"/>
                  <a:pt x="56456" y="599253"/>
                  <a:pt x="66501" y="383285"/>
                </a:cubicBezTo>
                <a:cubicBezTo>
                  <a:pt x="67563" y="360460"/>
                  <a:pt x="75901" y="338460"/>
                  <a:pt x="83127" y="316783"/>
                </a:cubicBezTo>
                <a:cubicBezTo>
                  <a:pt x="92564" y="288471"/>
                  <a:pt x="105899" y="261599"/>
                  <a:pt x="116378" y="233656"/>
                </a:cubicBezTo>
                <a:cubicBezTo>
                  <a:pt x="122531" y="217247"/>
                  <a:pt x="128189" y="200630"/>
                  <a:pt x="133003" y="183779"/>
                </a:cubicBezTo>
                <a:cubicBezTo>
                  <a:pt x="139280" y="161809"/>
                  <a:pt x="140628" y="138279"/>
                  <a:pt x="149629" y="117277"/>
                </a:cubicBezTo>
                <a:cubicBezTo>
                  <a:pt x="157500" y="98911"/>
                  <a:pt x="171796" y="84026"/>
                  <a:pt x="182880" y="67401"/>
                </a:cubicBezTo>
                <a:cubicBezTo>
                  <a:pt x="201257" y="12268"/>
                  <a:pt x="199505" y="0"/>
                  <a:pt x="199505" y="3415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a typeface="ＭＳ Ｐゴシック" pitchFamily="-106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E6C9C3B6-B938-7B81-CBD2-F9A5B14AB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676400"/>
            <a:ext cx="51054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dir – to ask for, to order</a:t>
            </a:r>
            <a:endParaRPr lang="en-US" altLang="es-ES_tradnl" sz="2000">
              <a:latin typeface="Arial Narrow" panose="020B0606020202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rep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tir – to repeat</a:t>
            </a:r>
            <a:endParaRPr lang="en-US" altLang="es-ES_tradnl" sz="3200"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rvir – to serve</a:t>
            </a:r>
            <a:endParaRPr lang="en-US" altLang="es-ES_tradnl" sz="3200"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guir – to follow, to continue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cons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guir – to get</a:t>
            </a: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DCD33EAD-78DA-36C2-BEFD-6730820F3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"/>
            <a:ext cx="86868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s-ES_tradnl" b="1">
                <a:cs typeface="Times New Roman" panose="02020603050405020304" pitchFamily="18" charset="0"/>
              </a:rPr>
              <a:t>Examples of  </a:t>
            </a:r>
            <a:r>
              <a:rPr lang="en-US" altLang="es-ES_tradnl" sz="3600" b="1">
                <a:solidFill>
                  <a:srgbClr val="FF0000"/>
                </a:solidFill>
                <a:cs typeface="Times New Roman" panose="02020603050405020304" pitchFamily="18" charset="0"/>
              </a:rPr>
              <a:t>e </a:t>
            </a:r>
            <a:r>
              <a:rPr lang="en-US" altLang="es-ES_tradnl" sz="2800" b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s-ES_tradnl" sz="3600" b="1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s-ES_tradnl" sz="3600" b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es-ES_tradnl" sz="2800" b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es-ES_tradnl" b="1">
                <a:cs typeface="Times New Roman" panose="02020603050405020304" pitchFamily="18" charset="0"/>
                <a:sym typeface="Wingdings" panose="05000000000000000000" pitchFamily="2" charset="2"/>
              </a:rPr>
              <a:t>Stem-Changing verbs in the present tense:</a:t>
            </a:r>
            <a:endParaRPr lang="en-US" altLang="es-ES_tradnl" sz="1800" b="1"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>
            <a:extLst>
              <a:ext uri="{FF2B5EF4-FFF2-40B4-BE49-F238E27FC236}">
                <a16:creationId xmlns:a16="http://schemas.microsoft.com/office/drawing/2014/main" id="{3B25001E-D5C4-0C65-B120-DE743C498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76400"/>
            <a:ext cx="86106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_tradnl" sz="2400">
                <a:cs typeface="Times New Roman" panose="02020603050405020304" pitchFamily="18" charset="0"/>
              </a:rPr>
              <a:t>In the verb, J</a:t>
            </a:r>
            <a:r>
              <a:rPr lang="en-US" altLang="es-ES_tradnl" sz="2400" b="1">
                <a:cs typeface="Times New Roman" panose="02020603050405020304" pitchFamily="18" charset="0"/>
              </a:rPr>
              <a:t>u</a:t>
            </a:r>
            <a:r>
              <a:rPr lang="en-US" altLang="es-ES_tradnl" sz="2400">
                <a:cs typeface="Times New Roman" panose="02020603050405020304" pitchFamily="18" charset="0"/>
              </a:rPr>
              <a:t>gar (to play) the stem-change is </a:t>
            </a:r>
            <a:r>
              <a:rPr lang="en-US" altLang="es-ES_tradnl" sz="4000" b="1">
                <a:cs typeface="Times New Roman" panose="02020603050405020304" pitchFamily="18" charset="0"/>
              </a:rPr>
              <a:t>u - ue</a:t>
            </a:r>
            <a:r>
              <a:rPr lang="en-US" altLang="es-ES_tradnl" sz="2400">
                <a:cs typeface="Times New Roman" panose="02020603050405020304" pitchFamily="18" charset="0"/>
              </a:rPr>
              <a:t>. </a:t>
            </a:r>
            <a:endParaRPr lang="en-US" altLang="es-ES_tradnl" sz="11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s-ES_tradnl" sz="2400">
                <a:cs typeface="Times New Roman" panose="02020603050405020304" pitchFamily="18" charset="0"/>
              </a:rPr>
              <a:t>						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s-ES_tradnl" sz="2400"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4C75C8-82FD-64F0-376B-61EDFA43666B}"/>
              </a:ext>
            </a:extLst>
          </p:cNvPr>
          <p:cNvSpPr/>
          <p:nvPr/>
        </p:nvSpPr>
        <p:spPr>
          <a:xfrm>
            <a:off x="2133600" y="304800"/>
            <a:ext cx="46028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The verb </a:t>
            </a:r>
            <a:r>
              <a:rPr lang="en-US" sz="5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J</a:t>
            </a:r>
            <a:r>
              <a:rPr lang="en-US" sz="5400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U</a:t>
            </a:r>
            <a:r>
              <a:rPr lang="en-US" sz="5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GAR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4C93A1-9617-554B-66CD-14D53DF887A9}"/>
              </a:ext>
            </a:extLst>
          </p:cNvPr>
          <p:cNvGraphicFramePr>
            <a:graphicFrameLocks noGrp="1"/>
          </p:cNvGraphicFramePr>
          <p:nvPr/>
        </p:nvGraphicFramePr>
        <p:xfrm>
          <a:off x="2514600" y="2667000"/>
          <a:ext cx="4267200" cy="2378075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32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Jugar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 – to play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 Yo       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juego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Nosotros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jugamos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Tú        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juegas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vosotros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jugáis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Él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Ella      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juega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Usted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Ellos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Ellas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           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juegan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Ustedes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>
            <a:extLst>
              <a:ext uri="{FF2B5EF4-FFF2-40B4-BE49-F238E27FC236}">
                <a16:creationId xmlns:a16="http://schemas.microsoft.com/office/drawing/2014/main" id="{AF8C922E-937F-5796-0EDB-FACDC38FF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76400"/>
            <a:ext cx="8610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_tradnl" sz="2400">
                <a:cs typeface="Times New Roman" panose="02020603050405020304" pitchFamily="18" charset="0"/>
              </a:rPr>
              <a:t>Tener (to have) and Venir (to come) are also e-ie stem-changing verbs but these verbs have an irregular </a:t>
            </a:r>
            <a:r>
              <a:rPr lang="en-US" altLang="es-ES_tradnl" sz="2400" i="1">
                <a:cs typeface="Times New Roman" panose="02020603050405020304" pitchFamily="18" charset="0"/>
              </a:rPr>
              <a:t>‘yo’</a:t>
            </a:r>
            <a:r>
              <a:rPr lang="en-US" altLang="es-ES_tradnl" sz="2400">
                <a:cs typeface="Times New Roman" panose="02020603050405020304" pitchFamily="18" charset="0"/>
              </a:rPr>
              <a:t> form. </a:t>
            </a:r>
            <a:endParaRPr lang="en-US" altLang="es-ES_tradnl" sz="11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s-ES_tradnl" sz="2400">
                <a:cs typeface="Times New Roman" panose="02020603050405020304" pitchFamily="18" charset="0"/>
              </a:rPr>
              <a:t>						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s-ES_tradnl" sz="2400"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3CEA9-1847-6F19-B181-276603356FC1}"/>
              </a:ext>
            </a:extLst>
          </p:cNvPr>
          <p:cNvSpPr/>
          <p:nvPr/>
        </p:nvSpPr>
        <p:spPr>
          <a:xfrm>
            <a:off x="685800" y="304800"/>
            <a:ext cx="77123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The verbs </a:t>
            </a:r>
            <a:r>
              <a:rPr lang="en-US" sz="5400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Tener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 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and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 </a:t>
            </a:r>
            <a:r>
              <a:rPr lang="en-US" sz="5400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Venir</a:t>
            </a:r>
            <a:endParaRPr lang="en-US" sz="5400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F80F4A-A59D-D8C1-C772-6D109974CFC8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2819400"/>
          <a:ext cx="4267200" cy="2378075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32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TENER – to have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 Yo       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tengo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Nosotros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tenemos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Tú        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tienes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 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Él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Ella      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tiene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Usted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Ellos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Ellas         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tienen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Ustedes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D520EF-8EA6-2EB6-5BA4-2AE4DF693457}"/>
              </a:ext>
            </a:extLst>
          </p:cNvPr>
          <p:cNvGraphicFramePr>
            <a:graphicFrameLocks noGrp="1"/>
          </p:cNvGraphicFramePr>
          <p:nvPr/>
        </p:nvGraphicFramePr>
        <p:xfrm>
          <a:off x="4648200" y="2819400"/>
          <a:ext cx="4267200" cy="237807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32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VENIR – to come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 Yo       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vengo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Nosotros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venimos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Tú        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vienes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 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Él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Ella      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viene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Usted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Ellos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Ellas         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vienen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6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6" charset="-128"/>
                        </a:rPr>
                        <a:t>Ustedes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59D5D8BC-A12B-CC82-F5E7-3FFD9CBBB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42640" tIns="914112" rIns="1142640" bIns="914112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_tradnl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E1DB3C-4E93-72F9-657A-BE80AF4D129F}"/>
              </a:ext>
            </a:extLst>
          </p:cNvPr>
          <p:cNvSpPr/>
          <p:nvPr/>
        </p:nvSpPr>
        <p:spPr>
          <a:xfrm>
            <a:off x="609600" y="609600"/>
            <a:ext cx="7620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ctr" eaLnBrk="1" hangingPunct="1">
              <a:defRPr/>
            </a:pPr>
            <a:r>
              <a:rPr lang="en-U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ranklin Gothic Heavy" pitchFamily="34" charset="0"/>
                <a:ea typeface="Times New Roman" pitchFamily="18" charset="0"/>
              </a:rPr>
              <a:t>Stem-Changing Verbs 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Franklin Gothic Heavy" pitchFamily="34" charset="0"/>
              <a:ea typeface="+mn-ea"/>
            </a:endParaRPr>
          </a:p>
        </p:txBody>
      </p:sp>
      <p:sp>
        <p:nvSpPr>
          <p:cNvPr id="27652" name="TextBox 7">
            <a:extLst>
              <a:ext uri="{FF2B5EF4-FFF2-40B4-BE49-F238E27FC236}">
                <a16:creationId xmlns:a16="http://schemas.microsoft.com/office/drawing/2014/main" id="{141FC233-3A8C-2E82-9228-D70BFD21A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8077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_tradnl" sz="2800" dirty="0">
                <a:latin typeface="Berlin Sans FB Demi" panose="020E0802020502020306" pitchFamily="34" charset="0"/>
              </a:rPr>
              <a:t>Stem-changing verbs are different from regular verbs because when you conjugate these verbs, not only do you change the verb endings, but you also change the stem </a:t>
            </a:r>
            <a:r>
              <a:rPr lang="en-US" altLang="es-ES_tradnl" sz="2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(except for the </a:t>
            </a:r>
            <a:r>
              <a:rPr lang="en-US" altLang="es-ES_tradnl" sz="2800" dirty="0" err="1">
                <a:solidFill>
                  <a:srgbClr val="FF0000"/>
                </a:solidFill>
                <a:latin typeface="Berlin Sans FB Demi" panose="020E0802020502020306" pitchFamily="34" charset="0"/>
              </a:rPr>
              <a:t>nosotros</a:t>
            </a:r>
            <a:r>
              <a:rPr lang="en-US" altLang="es-ES_tradnl" sz="2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 and </a:t>
            </a:r>
            <a:r>
              <a:rPr lang="en-US" altLang="es-ES_tradnl" sz="2800" dirty="0" err="1">
                <a:solidFill>
                  <a:srgbClr val="FF0000"/>
                </a:solidFill>
                <a:latin typeface="Berlin Sans FB Demi" panose="020E0802020502020306" pitchFamily="34" charset="0"/>
              </a:rPr>
              <a:t>vosotros</a:t>
            </a:r>
            <a:r>
              <a:rPr lang="en-US" altLang="es-ES_tradnl" sz="2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 forms)</a:t>
            </a:r>
            <a:r>
              <a:rPr lang="en-US" altLang="es-ES_tradnl" sz="2800" dirty="0">
                <a:latin typeface="Berlin Sans FB Demi" panose="020E0802020502020306" pitchFamily="34" charset="0"/>
              </a:rPr>
              <a:t>.</a:t>
            </a:r>
            <a:r>
              <a:rPr lang="en-US" altLang="es-ES_tradnl" sz="2800" dirty="0">
                <a:latin typeface="Franklin Gothic Heavy" panose="020B09030201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ES_tradnl" sz="2400" dirty="0">
              <a:latin typeface="Franklin Gothic Heavy" panose="020B09030201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ES_tradnl" sz="2400" dirty="0">
              <a:latin typeface="Franklin Gothic Heavy" panose="020B09030201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ES_tradnl" sz="2800" dirty="0">
                <a:solidFill>
                  <a:srgbClr val="0070C0"/>
                </a:solidFill>
                <a:latin typeface="Berlin Sans FB Demi" panose="020E0802020502020306" pitchFamily="34" charset="0"/>
              </a:rPr>
              <a:t>Quick Review: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_tradnl" sz="2800" dirty="0">
                <a:solidFill>
                  <a:srgbClr val="0070C0"/>
                </a:solidFill>
                <a:latin typeface="Berlin Sans FB Demi" panose="020E0802020502020306" pitchFamily="34" charset="0"/>
              </a:rPr>
              <a:t>A verb has two parts - </a:t>
            </a:r>
            <a:r>
              <a:rPr lang="en-US" altLang="es-ES_tradnl" sz="2800" u="sng" dirty="0">
                <a:solidFill>
                  <a:srgbClr val="0070C0"/>
                </a:solidFill>
                <a:latin typeface="Berlin Sans FB Demi" panose="020E0802020502020306" pitchFamily="34" charset="0"/>
              </a:rPr>
              <a:t>the stem </a:t>
            </a:r>
            <a:r>
              <a:rPr lang="en-US" altLang="es-ES_tradnl" sz="2800" dirty="0">
                <a:solidFill>
                  <a:srgbClr val="0070C0"/>
                </a:solidFill>
                <a:latin typeface="Berlin Sans FB Demi" panose="020E0802020502020306" pitchFamily="34" charset="0"/>
              </a:rPr>
              <a:t>and </a:t>
            </a:r>
            <a:r>
              <a:rPr lang="en-US" altLang="es-ES_tradnl" sz="2800" u="sng" dirty="0">
                <a:solidFill>
                  <a:srgbClr val="0070C0"/>
                </a:solidFill>
                <a:latin typeface="Berlin Sans FB Demi" panose="020E0802020502020306" pitchFamily="34" charset="0"/>
              </a:rPr>
              <a:t>the ending</a:t>
            </a:r>
            <a:r>
              <a:rPr lang="en-US" altLang="es-ES_tradnl" sz="2800" dirty="0">
                <a:solidFill>
                  <a:srgbClr val="0070C0"/>
                </a:solidFill>
                <a:latin typeface="Berlin Sans FB Demi" panose="020E0802020502020306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ES_tradnl" sz="2400" dirty="0">
              <a:solidFill>
                <a:srgbClr val="0070C0"/>
              </a:solidFill>
              <a:latin typeface="Berlin Sans FB Demi" panose="020E08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_tradnl" sz="2800" dirty="0">
                <a:solidFill>
                  <a:srgbClr val="0070C0"/>
                </a:solidFill>
                <a:latin typeface="Berlin Sans FB Demi" panose="020E0802020502020306" pitchFamily="34" charset="0"/>
              </a:rPr>
              <a:t>For example:  </a:t>
            </a:r>
            <a:r>
              <a:rPr lang="en-US" altLang="es-ES_tradnl" sz="2800" dirty="0" err="1">
                <a:solidFill>
                  <a:srgbClr val="FF0000"/>
                </a:solidFill>
                <a:latin typeface="Berlin Sans FB Demi" panose="020E0802020502020306" pitchFamily="34" charset="0"/>
              </a:rPr>
              <a:t>perder</a:t>
            </a:r>
            <a:r>
              <a:rPr lang="en-US" altLang="es-ES_tradnl" sz="2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 (to lose) </a:t>
            </a:r>
          </a:p>
          <a:p>
            <a:pPr lvl="3" eaLnBrk="1" hangingPunct="1">
              <a:spcBef>
                <a:spcPct val="0"/>
              </a:spcBef>
              <a:buFontTx/>
              <a:buNone/>
            </a:pPr>
            <a:r>
              <a:rPr lang="en-US" altLang="es-ES_tradnl" sz="2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            </a:t>
            </a:r>
            <a:r>
              <a:rPr lang="en-US" altLang="es-ES_tradnl" sz="2800" u="sng" dirty="0" err="1">
                <a:solidFill>
                  <a:srgbClr val="FF0000"/>
                </a:solidFill>
                <a:latin typeface="Berlin Sans FB Demi" panose="020E0802020502020306" pitchFamily="34" charset="0"/>
              </a:rPr>
              <a:t>Perd</a:t>
            </a:r>
            <a:r>
              <a:rPr lang="en-US" altLang="es-ES_tradnl" sz="2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  +   </a:t>
            </a:r>
            <a:r>
              <a:rPr lang="en-US" altLang="es-ES_tradnl" sz="2800" u="sng" dirty="0">
                <a:solidFill>
                  <a:srgbClr val="FF0000"/>
                </a:solidFill>
                <a:latin typeface="Berlin Sans FB Demi" panose="020E0802020502020306" pitchFamily="34" charset="0"/>
              </a:rPr>
              <a:t>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_tradnl" sz="1800" dirty="0"/>
              <a:t>                                                 Stem            Ending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ES_tradnl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4ECE2-8DF1-497F-AB48-D24FD9B3D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verb endings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-AR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49F9-CC00-453A-9E0B-95A8969E8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/>
              <a:t>Yo</a:t>
            </a:r>
            <a:r>
              <a:rPr lang="en-US" sz="3600" dirty="0"/>
              <a:t> 		</a:t>
            </a:r>
            <a:r>
              <a:rPr lang="en-US" sz="3600" b="1" dirty="0">
                <a:solidFill>
                  <a:srgbClr val="FF0000"/>
                </a:solidFill>
              </a:rPr>
              <a:t>-o</a:t>
            </a:r>
            <a:r>
              <a:rPr lang="en-US" sz="3600" dirty="0"/>
              <a:t>			</a:t>
            </a:r>
            <a:r>
              <a:rPr lang="en-US" sz="3600" dirty="0" err="1"/>
              <a:t>Nosotros</a:t>
            </a:r>
            <a:r>
              <a:rPr lang="en-US" sz="3600" dirty="0"/>
              <a:t>	</a:t>
            </a:r>
            <a:r>
              <a:rPr lang="en-US" sz="3600" b="1" dirty="0">
                <a:solidFill>
                  <a:srgbClr val="FF0000"/>
                </a:solidFill>
              </a:rPr>
              <a:t>-</a:t>
            </a:r>
            <a:r>
              <a:rPr lang="en-US" sz="3600" b="1" dirty="0" err="1">
                <a:solidFill>
                  <a:srgbClr val="FF0000"/>
                </a:solidFill>
              </a:rPr>
              <a:t>amos</a:t>
            </a:r>
            <a:endParaRPr lang="en-US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Tú		</a:t>
            </a:r>
            <a:r>
              <a:rPr lang="en-US" sz="3600" b="1" dirty="0">
                <a:solidFill>
                  <a:srgbClr val="FF0000"/>
                </a:solidFill>
              </a:rPr>
              <a:t>-as</a:t>
            </a:r>
            <a:r>
              <a:rPr lang="en-US" sz="3600" dirty="0"/>
              <a:t>			</a:t>
            </a:r>
            <a:r>
              <a:rPr lang="en-US" sz="3600" dirty="0" err="1"/>
              <a:t>Vosotros</a:t>
            </a:r>
            <a:r>
              <a:rPr lang="en-US" sz="3600" dirty="0"/>
              <a:t>	</a:t>
            </a:r>
            <a:r>
              <a:rPr lang="en-US" sz="3600" b="1" dirty="0">
                <a:solidFill>
                  <a:srgbClr val="FF0000"/>
                </a:solidFill>
              </a:rPr>
              <a:t>-</a:t>
            </a:r>
            <a:r>
              <a:rPr lang="en-US" sz="3600" b="1" dirty="0" err="1">
                <a:solidFill>
                  <a:srgbClr val="FF0000"/>
                </a:solidFill>
              </a:rPr>
              <a:t>áis</a:t>
            </a:r>
            <a:endParaRPr lang="en-US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Él</a:t>
            </a:r>
            <a:r>
              <a:rPr lang="en-US" sz="3600" dirty="0"/>
              <a:t>					</a:t>
            </a:r>
            <a:r>
              <a:rPr lang="en-US" sz="3600" dirty="0" err="1"/>
              <a:t>Ellos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Ella		</a:t>
            </a:r>
            <a:r>
              <a:rPr lang="en-US" sz="3600" b="1" dirty="0">
                <a:solidFill>
                  <a:srgbClr val="FF0000"/>
                </a:solidFill>
              </a:rPr>
              <a:t>-a</a:t>
            </a:r>
            <a:r>
              <a:rPr lang="en-US" sz="3600" dirty="0"/>
              <a:t>			</a:t>
            </a:r>
            <a:r>
              <a:rPr lang="en-US" sz="3600" dirty="0" err="1"/>
              <a:t>Ellas</a:t>
            </a:r>
            <a:r>
              <a:rPr lang="en-US" sz="3600" dirty="0"/>
              <a:t>		</a:t>
            </a:r>
            <a:r>
              <a:rPr lang="en-US" sz="3600" b="1" dirty="0">
                <a:solidFill>
                  <a:srgbClr val="FF0000"/>
                </a:solidFill>
              </a:rPr>
              <a:t>-an</a:t>
            </a:r>
          </a:p>
          <a:p>
            <a:pPr marL="0" indent="0">
              <a:buNone/>
            </a:pPr>
            <a:r>
              <a:rPr lang="en-US" sz="3600" dirty="0" err="1"/>
              <a:t>Ud</a:t>
            </a:r>
            <a:r>
              <a:rPr lang="en-US" sz="3600" dirty="0"/>
              <a:t>.					</a:t>
            </a:r>
            <a:r>
              <a:rPr lang="en-US" sz="3600" dirty="0" err="1"/>
              <a:t>Uds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		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30CDD65E-B37F-4406-AB00-B347636A15E3}"/>
              </a:ext>
            </a:extLst>
          </p:cNvPr>
          <p:cNvSpPr/>
          <p:nvPr/>
        </p:nvSpPr>
        <p:spPr>
          <a:xfrm>
            <a:off x="1371600" y="4495800"/>
            <a:ext cx="228600" cy="144780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DCFE834E-F024-46C7-A222-FE90B6A673EA}"/>
              </a:ext>
            </a:extLst>
          </p:cNvPr>
          <p:cNvSpPr/>
          <p:nvPr/>
        </p:nvSpPr>
        <p:spPr>
          <a:xfrm>
            <a:off x="6248400" y="4533900"/>
            <a:ext cx="228600" cy="144780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3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4ECE2-8DF1-497F-AB48-D24FD9B3D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verb endings</a:t>
            </a:r>
            <a:br>
              <a:rPr lang="en-US" dirty="0"/>
            </a:br>
            <a:r>
              <a:rPr lang="en-US" b="1" dirty="0">
                <a:solidFill>
                  <a:schemeClr val="accent1"/>
                </a:solidFill>
              </a:rPr>
              <a:t>-ER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49F9-CC00-453A-9E0B-95A8969E8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/>
              <a:t>Yo</a:t>
            </a:r>
            <a:r>
              <a:rPr lang="en-US" sz="3600" dirty="0"/>
              <a:t> 		</a:t>
            </a:r>
            <a:r>
              <a:rPr lang="en-US" sz="3600" b="1" dirty="0">
                <a:solidFill>
                  <a:schemeClr val="accent1"/>
                </a:solidFill>
              </a:rPr>
              <a:t>-o</a:t>
            </a:r>
            <a:r>
              <a:rPr lang="en-US" sz="3600" dirty="0"/>
              <a:t>			</a:t>
            </a:r>
            <a:r>
              <a:rPr lang="en-US" sz="3600" dirty="0" err="1"/>
              <a:t>Nosotros</a:t>
            </a:r>
            <a:r>
              <a:rPr lang="en-US" sz="3600" dirty="0"/>
              <a:t>	</a:t>
            </a:r>
            <a:r>
              <a:rPr lang="en-US" sz="3600" b="1" dirty="0">
                <a:solidFill>
                  <a:schemeClr val="accent1"/>
                </a:solidFill>
              </a:rPr>
              <a:t>-</a:t>
            </a:r>
            <a:r>
              <a:rPr lang="en-US" sz="3600" b="1" dirty="0" err="1">
                <a:solidFill>
                  <a:schemeClr val="accent1"/>
                </a:solidFill>
              </a:rPr>
              <a:t>emos</a:t>
            </a:r>
            <a:endParaRPr lang="en-US" sz="3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Tú		</a:t>
            </a:r>
            <a:r>
              <a:rPr lang="en-US" sz="3600" b="1" dirty="0">
                <a:solidFill>
                  <a:schemeClr val="accent1"/>
                </a:solidFill>
              </a:rPr>
              <a:t>-es</a:t>
            </a:r>
            <a:r>
              <a:rPr lang="en-US" sz="3600" dirty="0"/>
              <a:t>			</a:t>
            </a:r>
            <a:r>
              <a:rPr lang="en-US" sz="3600" dirty="0" err="1"/>
              <a:t>Vosotros</a:t>
            </a:r>
            <a:r>
              <a:rPr lang="en-US" sz="3600" dirty="0"/>
              <a:t>	</a:t>
            </a:r>
            <a:r>
              <a:rPr lang="en-US" sz="3600" b="1" dirty="0">
                <a:solidFill>
                  <a:schemeClr val="accent1"/>
                </a:solidFill>
              </a:rPr>
              <a:t>-</a:t>
            </a:r>
            <a:r>
              <a:rPr lang="en-US" sz="3600" b="1" dirty="0" err="1">
                <a:solidFill>
                  <a:schemeClr val="accent1"/>
                </a:solidFill>
              </a:rPr>
              <a:t>éis</a:t>
            </a:r>
            <a:endParaRPr lang="en-US" sz="3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Él</a:t>
            </a:r>
            <a:r>
              <a:rPr lang="en-US" sz="3600" dirty="0"/>
              <a:t>					</a:t>
            </a:r>
            <a:r>
              <a:rPr lang="en-US" sz="3600" dirty="0" err="1"/>
              <a:t>Ellos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Ella		</a:t>
            </a:r>
            <a:r>
              <a:rPr lang="en-US" sz="3600" b="1" dirty="0">
                <a:solidFill>
                  <a:schemeClr val="accent1"/>
                </a:solidFill>
              </a:rPr>
              <a:t>-e</a:t>
            </a:r>
            <a:r>
              <a:rPr lang="en-US" sz="3600" dirty="0"/>
              <a:t>			</a:t>
            </a:r>
            <a:r>
              <a:rPr lang="en-US" sz="3600" dirty="0" err="1"/>
              <a:t>Ellas</a:t>
            </a:r>
            <a:r>
              <a:rPr lang="en-US" sz="3600" dirty="0"/>
              <a:t>		</a:t>
            </a:r>
            <a:r>
              <a:rPr lang="en-US" sz="3600" b="1" dirty="0">
                <a:solidFill>
                  <a:schemeClr val="accent1"/>
                </a:solidFill>
              </a:rPr>
              <a:t>-</a:t>
            </a:r>
            <a:r>
              <a:rPr lang="en-US" sz="3600" b="1" dirty="0" err="1">
                <a:solidFill>
                  <a:schemeClr val="accent1"/>
                </a:solidFill>
              </a:rPr>
              <a:t>en</a:t>
            </a:r>
            <a:endParaRPr lang="en-US" sz="3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3600" dirty="0" err="1"/>
              <a:t>Ud</a:t>
            </a:r>
            <a:r>
              <a:rPr lang="en-US" sz="3600" dirty="0"/>
              <a:t>.					</a:t>
            </a:r>
            <a:r>
              <a:rPr lang="en-US" sz="3600" dirty="0" err="1"/>
              <a:t>Uds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		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30CDD65E-B37F-4406-AB00-B347636A15E3}"/>
              </a:ext>
            </a:extLst>
          </p:cNvPr>
          <p:cNvSpPr/>
          <p:nvPr/>
        </p:nvSpPr>
        <p:spPr>
          <a:xfrm>
            <a:off x="1371600" y="4495800"/>
            <a:ext cx="228600" cy="144780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DCFE834E-F024-46C7-A222-FE90B6A673EA}"/>
              </a:ext>
            </a:extLst>
          </p:cNvPr>
          <p:cNvSpPr/>
          <p:nvPr/>
        </p:nvSpPr>
        <p:spPr>
          <a:xfrm>
            <a:off x="6248400" y="4533900"/>
            <a:ext cx="228600" cy="144780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76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4ECE2-8DF1-497F-AB48-D24FD9B3D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verb endings</a:t>
            </a:r>
            <a:br>
              <a:rPr lang="en-US" dirty="0"/>
            </a:br>
            <a:r>
              <a:rPr lang="en-US" b="1" dirty="0">
                <a:solidFill>
                  <a:srgbClr val="00B050"/>
                </a:solidFill>
              </a:rPr>
              <a:t>-IR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49F9-CC00-453A-9E0B-95A8969E8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/>
              <a:t>Yo</a:t>
            </a:r>
            <a:r>
              <a:rPr lang="en-US" sz="3600" dirty="0"/>
              <a:t> 		</a:t>
            </a:r>
            <a:r>
              <a:rPr lang="en-US" sz="3600" b="1" dirty="0">
                <a:solidFill>
                  <a:srgbClr val="00B050"/>
                </a:solidFill>
              </a:rPr>
              <a:t>-o</a:t>
            </a:r>
            <a:r>
              <a:rPr lang="en-US" sz="3600" dirty="0"/>
              <a:t>			</a:t>
            </a:r>
            <a:r>
              <a:rPr lang="en-US" sz="3600" dirty="0" err="1"/>
              <a:t>Nosotros</a:t>
            </a:r>
            <a:r>
              <a:rPr lang="en-US" sz="3600" dirty="0"/>
              <a:t>	</a:t>
            </a:r>
            <a:r>
              <a:rPr lang="en-US" sz="3600" b="1" dirty="0">
                <a:solidFill>
                  <a:srgbClr val="00B050"/>
                </a:solidFill>
              </a:rPr>
              <a:t>-</a:t>
            </a:r>
            <a:r>
              <a:rPr lang="en-US" sz="3600" b="1" dirty="0" err="1">
                <a:solidFill>
                  <a:srgbClr val="00B050"/>
                </a:solidFill>
              </a:rPr>
              <a:t>imos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Tú		</a:t>
            </a:r>
            <a:r>
              <a:rPr lang="en-US" sz="3600" b="1" dirty="0">
                <a:solidFill>
                  <a:srgbClr val="00B050"/>
                </a:solidFill>
              </a:rPr>
              <a:t>-es</a:t>
            </a:r>
            <a:r>
              <a:rPr lang="en-US" sz="3600" dirty="0"/>
              <a:t>			</a:t>
            </a:r>
            <a:r>
              <a:rPr lang="en-US" sz="3600" dirty="0" err="1"/>
              <a:t>Vosotros</a:t>
            </a:r>
            <a:r>
              <a:rPr lang="en-US" sz="3600" dirty="0"/>
              <a:t>	</a:t>
            </a:r>
            <a:r>
              <a:rPr lang="en-US" sz="3600" b="1" dirty="0">
                <a:solidFill>
                  <a:srgbClr val="00B050"/>
                </a:solidFill>
              </a:rPr>
              <a:t>-</a:t>
            </a:r>
            <a:r>
              <a:rPr lang="en-US" sz="3600" b="1" dirty="0" err="1">
                <a:solidFill>
                  <a:srgbClr val="00B050"/>
                </a:solidFill>
              </a:rPr>
              <a:t>ís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Él</a:t>
            </a:r>
            <a:r>
              <a:rPr lang="en-US" sz="3600" dirty="0"/>
              <a:t>					</a:t>
            </a:r>
            <a:r>
              <a:rPr lang="en-US" sz="3600" dirty="0" err="1"/>
              <a:t>Ellos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Ella		</a:t>
            </a:r>
            <a:r>
              <a:rPr lang="en-US" sz="3600" b="1" dirty="0">
                <a:solidFill>
                  <a:srgbClr val="00B050"/>
                </a:solidFill>
              </a:rPr>
              <a:t>-e</a:t>
            </a:r>
            <a:r>
              <a:rPr lang="en-US" sz="3600" dirty="0"/>
              <a:t>			</a:t>
            </a:r>
            <a:r>
              <a:rPr lang="en-US" sz="3600" dirty="0" err="1"/>
              <a:t>Ellas</a:t>
            </a:r>
            <a:r>
              <a:rPr lang="en-US" sz="3600" dirty="0"/>
              <a:t>		</a:t>
            </a:r>
            <a:r>
              <a:rPr lang="en-US" sz="3600" b="1" dirty="0">
                <a:solidFill>
                  <a:srgbClr val="00B050"/>
                </a:solidFill>
              </a:rPr>
              <a:t>-</a:t>
            </a:r>
            <a:r>
              <a:rPr lang="en-US" sz="3600" b="1" dirty="0" err="1">
                <a:solidFill>
                  <a:srgbClr val="00B050"/>
                </a:solidFill>
              </a:rPr>
              <a:t>en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600" dirty="0" err="1"/>
              <a:t>Ud</a:t>
            </a:r>
            <a:r>
              <a:rPr lang="en-US" sz="3600" dirty="0"/>
              <a:t>.					</a:t>
            </a:r>
            <a:r>
              <a:rPr lang="en-US" sz="3600" dirty="0" err="1"/>
              <a:t>Uds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		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30CDD65E-B37F-4406-AB00-B347636A15E3}"/>
              </a:ext>
            </a:extLst>
          </p:cNvPr>
          <p:cNvSpPr/>
          <p:nvPr/>
        </p:nvSpPr>
        <p:spPr>
          <a:xfrm>
            <a:off x="1371600" y="4495800"/>
            <a:ext cx="228600" cy="144780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DCFE834E-F024-46C7-A222-FE90B6A673EA}"/>
              </a:ext>
            </a:extLst>
          </p:cNvPr>
          <p:cNvSpPr/>
          <p:nvPr/>
        </p:nvSpPr>
        <p:spPr>
          <a:xfrm>
            <a:off x="6248400" y="4533900"/>
            <a:ext cx="228600" cy="144780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CE31F117-4F36-46B5-98EC-8896C5B797E5}"/>
              </a:ext>
            </a:extLst>
          </p:cNvPr>
          <p:cNvSpPr/>
          <p:nvPr/>
        </p:nvSpPr>
        <p:spPr>
          <a:xfrm>
            <a:off x="228600" y="1600200"/>
            <a:ext cx="8024813" cy="5100638"/>
          </a:xfrm>
          <a:custGeom>
            <a:avLst/>
            <a:gdLst>
              <a:gd name="connsiteX0" fmla="*/ 166255 w 8025443"/>
              <a:gd name="connsiteY0" fmla="*/ 16625 h 3092334"/>
              <a:gd name="connsiteX1" fmla="*/ 282633 w 8025443"/>
              <a:gd name="connsiteY1" fmla="*/ 0 h 3092334"/>
              <a:gd name="connsiteX2" fmla="*/ 415637 w 8025443"/>
              <a:gd name="connsiteY2" fmla="*/ 33251 h 3092334"/>
              <a:gd name="connsiteX3" fmla="*/ 764771 w 8025443"/>
              <a:gd name="connsiteY3" fmla="*/ 49876 h 3092334"/>
              <a:gd name="connsiteX4" fmla="*/ 2477193 w 8025443"/>
              <a:gd name="connsiteY4" fmla="*/ 83127 h 3092334"/>
              <a:gd name="connsiteX5" fmla="*/ 2693324 w 8025443"/>
              <a:gd name="connsiteY5" fmla="*/ 99752 h 3092334"/>
              <a:gd name="connsiteX6" fmla="*/ 3192088 w 8025443"/>
              <a:gd name="connsiteY6" fmla="*/ 116378 h 3092334"/>
              <a:gd name="connsiteX7" fmla="*/ 3208713 w 8025443"/>
              <a:gd name="connsiteY7" fmla="*/ 166254 h 3092334"/>
              <a:gd name="connsiteX8" fmla="*/ 3241964 w 8025443"/>
              <a:gd name="connsiteY8" fmla="*/ 532014 h 3092334"/>
              <a:gd name="connsiteX9" fmla="*/ 3258589 w 8025443"/>
              <a:gd name="connsiteY9" fmla="*/ 615141 h 3092334"/>
              <a:gd name="connsiteX10" fmla="*/ 3291840 w 8025443"/>
              <a:gd name="connsiteY10" fmla="*/ 881149 h 3092334"/>
              <a:gd name="connsiteX11" fmla="*/ 3325091 w 8025443"/>
              <a:gd name="connsiteY11" fmla="*/ 1197032 h 3092334"/>
              <a:gd name="connsiteX12" fmla="*/ 3358342 w 8025443"/>
              <a:gd name="connsiteY12" fmla="*/ 1246909 h 3092334"/>
              <a:gd name="connsiteX13" fmla="*/ 3507971 w 8025443"/>
              <a:gd name="connsiteY13" fmla="*/ 1330036 h 3092334"/>
              <a:gd name="connsiteX14" fmla="*/ 3541222 w 8025443"/>
              <a:gd name="connsiteY14" fmla="*/ 1280160 h 3092334"/>
              <a:gd name="connsiteX15" fmla="*/ 3491346 w 8025443"/>
              <a:gd name="connsiteY15" fmla="*/ 1296785 h 3092334"/>
              <a:gd name="connsiteX16" fmla="*/ 3541222 w 8025443"/>
              <a:gd name="connsiteY16" fmla="*/ 1330036 h 3092334"/>
              <a:gd name="connsiteX17" fmla="*/ 3624349 w 8025443"/>
              <a:gd name="connsiteY17" fmla="*/ 1346661 h 3092334"/>
              <a:gd name="connsiteX18" fmla="*/ 3740728 w 8025443"/>
              <a:gd name="connsiteY18" fmla="*/ 1379912 h 3092334"/>
              <a:gd name="connsiteX19" fmla="*/ 3940233 w 8025443"/>
              <a:gd name="connsiteY19" fmla="*/ 1396538 h 3092334"/>
              <a:gd name="connsiteX20" fmla="*/ 4372495 w 8025443"/>
              <a:gd name="connsiteY20" fmla="*/ 1363287 h 3092334"/>
              <a:gd name="connsiteX21" fmla="*/ 4638502 w 8025443"/>
              <a:gd name="connsiteY21" fmla="*/ 1330036 h 3092334"/>
              <a:gd name="connsiteX22" fmla="*/ 4854633 w 8025443"/>
              <a:gd name="connsiteY22" fmla="*/ 1313411 h 3092334"/>
              <a:gd name="connsiteX23" fmla="*/ 5037513 w 8025443"/>
              <a:gd name="connsiteY23" fmla="*/ 1296785 h 3092334"/>
              <a:gd name="connsiteX24" fmla="*/ 5220393 w 8025443"/>
              <a:gd name="connsiteY24" fmla="*/ 1263534 h 3092334"/>
              <a:gd name="connsiteX25" fmla="*/ 5403273 w 8025443"/>
              <a:gd name="connsiteY25" fmla="*/ 1246909 h 3092334"/>
              <a:gd name="connsiteX26" fmla="*/ 5602779 w 8025443"/>
              <a:gd name="connsiteY26" fmla="*/ 1213658 h 3092334"/>
              <a:gd name="connsiteX27" fmla="*/ 5685906 w 8025443"/>
              <a:gd name="connsiteY27" fmla="*/ 1197032 h 3092334"/>
              <a:gd name="connsiteX28" fmla="*/ 5935288 w 8025443"/>
              <a:gd name="connsiteY28" fmla="*/ 1180407 h 3092334"/>
              <a:gd name="connsiteX29" fmla="*/ 6134793 w 8025443"/>
              <a:gd name="connsiteY29" fmla="*/ 1163781 h 3092334"/>
              <a:gd name="connsiteX30" fmla="*/ 6267797 w 8025443"/>
              <a:gd name="connsiteY30" fmla="*/ 1147156 h 3092334"/>
              <a:gd name="connsiteX31" fmla="*/ 6533804 w 8025443"/>
              <a:gd name="connsiteY31" fmla="*/ 1130531 h 3092334"/>
              <a:gd name="connsiteX32" fmla="*/ 6866313 w 8025443"/>
              <a:gd name="connsiteY32" fmla="*/ 1147156 h 3092334"/>
              <a:gd name="connsiteX33" fmla="*/ 7099069 w 8025443"/>
              <a:gd name="connsiteY33" fmla="*/ 1197032 h 3092334"/>
              <a:gd name="connsiteX34" fmla="*/ 7248699 w 8025443"/>
              <a:gd name="connsiteY34" fmla="*/ 1230283 h 3092334"/>
              <a:gd name="connsiteX35" fmla="*/ 7398328 w 8025443"/>
              <a:gd name="connsiteY35" fmla="*/ 1296785 h 3092334"/>
              <a:gd name="connsiteX36" fmla="*/ 7498080 w 8025443"/>
              <a:gd name="connsiteY36" fmla="*/ 1330036 h 3092334"/>
              <a:gd name="connsiteX37" fmla="*/ 7547957 w 8025443"/>
              <a:gd name="connsiteY37" fmla="*/ 1346661 h 3092334"/>
              <a:gd name="connsiteX38" fmla="*/ 7597833 w 8025443"/>
              <a:gd name="connsiteY38" fmla="*/ 1379912 h 3092334"/>
              <a:gd name="connsiteX39" fmla="*/ 7647709 w 8025443"/>
              <a:gd name="connsiteY39" fmla="*/ 1429789 h 3092334"/>
              <a:gd name="connsiteX40" fmla="*/ 7714211 w 8025443"/>
              <a:gd name="connsiteY40" fmla="*/ 1463040 h 3092334"/>
              <a:gd name="connsiteX41" fmla="*/ 7830589 w 8025443"/>
              <a:gd name="connsiteY41" fmla="*/ 1562792 h 3092334"/>
              <a:gd name="connsiteX42" fmla="*/ 7897091 w 8025443"/>
              <a:gd name="connsiteY42" fmla="*/ 1662545 h 3092334"/>
              <a:gd name="connsiteX43" fmla="*/ 7930342 w 8025443"/>
              <a:gd name="connsiteY43" fmla="*/ 1778923 h 3092334"/>
              <a:gd name="connsiteX44" fmla="*/ 7963593 w 8025443"/>
              <a:gd name="connsiteY44" fmla="*/ 1845425 h 3092334"/>
              <a:gd name="connsiteX45" fmla="*/ 7996844 w 8025443"/>
              <a:gd name="connsiteY45" fmla="*/ 1995054 h 3092334"/>
              <a:gd name="connsiteX46" fmla="*/ 7996844 w 8025443"/>
              <a:gd name="connsiteY46" fmla="*/ 2460567 h 3092334"/>
              <a:gd name="connsiteX47" fmla="*/ 7980219 w 8025443"/>
              <a:gd name="connsiteY47" fmla="*/ 2510443 h 3092334"/>
              <a:gd name="connsiteX48" fmla="*/ 7913717 w 8025443"/>
              <a:gd name="connsiteY48" fmla="*/ 2643447 h 3092334"/>
              <a:gd name="connsiteX49" fmla="*/ 7897091 w 8025443"/>
              <a:gd name="connsiteY49" fmla="*/ 2709949 h 3092334"/>
              <a:gd name="connsiteX50" fmla="*/ 7880466 w 8025443"/>
              <a:gd name="connsiteY50" fmla="*/ 2759825 h 3092334"/>
              <a:gd name="connsiteX51" fmla="*/ 7913717 w 8025443"/>
              <a:gd name="connsiteY51" fmla="*/ 2892829 h 3092334"/>
              <a:gd name="connsiteX52" fmla="*/ 7897091 w 8025443"/>
              <a:gd name="connsiteY52" fmla="*/ 2942705 h 3092334"/>
              <a:gd name="connsiteX53" fmla="*/ 7813964 w 8025443"/>
              <a:gd name="connsiteY53" fmla="*/ 2959331 h 3092334"/>
              <a:gd name="connsiteX54" fmla="*/ 7481455 w 8025443"/>
              <a:gd name="connsiteY54" fmla="*/ 2942705 h 3092334"/>
              <a:gd name="connsiteX55" fmla="*/ 6932815 w 8025443"/>
              <a:gd name="connsiteY55" fmla="*/ 2975956 h 3092334"/>
              <a:gd name="connsiteX56" fmla="*/ 6633557 w 8025443"/>
              <a:gd name="connsiteY56" fmla="*/ 2959331 h 3092334"/>
              <a:gd name="connsiteX57" fmla="*/ 5968539 w 8025443"/>
              <a:gd name="connsiteY57" fmla="*/ 2942705 h 3092334"/>
              <a:gd name="connsiteX58" fmla="*/ 5419899 w 8025443"/>
              <a:gd name="connsiteY58" fmla="*/ 2959331 h 3092334"/>
              <a:gd name="connsiteX59" fmla="*/ 5286895 w 8025443"/>
              <a:gd name="connsiteY59" fmla="*/ 2975956 h 3092334"/>
              <a:gd name="connsiteX60" fmla="*/ 5087389 w 8025443"/>
              <a:gd name="connsiteY60" fmla="*/ 2992581 h 3092334"/>
              <a:gd name="connsiteX61" fmla="*/ 4838008 w 8025443"/>
              <a:gd name="connsiteY61" fmla="*/ 3025832 h 3092334"/>
              <a:gd name="connsiteX62" fmla="*/ 4621877 w 8025443"/>
              <a:gd name="connsiteY62" fmla="*/ 3042458 h 3092334"/>
              <a:gd name="connsiteX63" fmla="*/ 4472248 w 8025443"/>
              <a:gd name="connsiteY63" fmla="*/ 3059083 h 3092334"/>
              <a:gd name="connsiteX64" fmla="*/ 4339244 w 8025443"/>
              <a:gd name="connsiteY64" fmla="*/ 3075709 h 3092334"/>
              <a:gd name="connsiteX65" fmla="*/ 4123113 w 8025443"/>
              <a:gd name="connsiteY65" fmla="*/ 3092334 h 3092334"/>
              <a:gd name="connsiteX66" fmla="*/ 3624349 w 8025443"/>
              <a:gd name="connsiteY66" fmla="*/ 3075709 h 3092334"/>
              <a:gd name="connsiteX67" fmla="*/ 3557848 w 8025443"/>
              <a:gd name="connsiteY67" fmla="*/ 3059083 h 3092334"/>
              <a:gd name="connsiteX68" fmla="*/ 3458095 w 8025443"/>
              <a:gd name="connsiteY68" fmla="*/ 3025832 h 3092334"/>
              <a:gd name="connsiteX69" fmla="*/ 3391593 w 8025443"/>
              <a:gd name="connsiteY69" fmla="*/ 2926080 h 3092334"/>
              <a:gd name="connsiteX70" fmla="*/ 3341717 w 8025443"/>
              <a:gd name="connsiteY70" fmla="*/ 2859578 h 3092334"/>
              <a:gd name="connsiteX71" fmla="*/ 3275215 w 8025443"/>
              <a:gd name="connsiteY71" fmla="*/ 2759825 h 3092334"/>
              <a:gd name="connsiteX72" fmla="*/ 3175462 w 8025443"/>
              <a:gd name="connsiteY72" fmla="*/ 2660072 h 3092334"/>
              <a:gd name="connsiteX73" fmla="*/ 3075709 w 8025443"/>
              <a:gd name="connsiteY73" fmla="*/ 2593571 h 3092334"/>
              <a:gd name="connsiteX74" fmla="*/ 3042459 w 8025443"/>
              <a:gd name="connsiteY74" fmla="*/ 2643447 h 3092334"/>
              <a:gd name="connsiteX75" fmla="*/ 2942706 w 8025443"/>
              <a:gd name="connsiteY75" fmla="*/ 2743200 h 3092334"/>
              <a:gd name="connsiteX76" fmla="*/ 2859579 w 8025443"/>
              <a:gd name="connsiteY76" fmla="*/ 2842952 h 3092334"/>
              <a:gd name="connsiteX77" fmla="*/ 2809702 w 8025443"/>
              <a:gd name="connsiteY77" fmla="*/ 2909454 h 3092334"/>
              <a:gd name="connsiteX78" fmla="*/ 2709949 w 8025443"/>
              <a:gd name="connsiteY78" fmla="*/ 2992581 h 3092334"/>
              <a:gd name="connsiteX79" fmla="*/ 2660073 w 8025443"/>
              <a:gd name="connsiteY79" fmla="*/ 3009207 h 3092334"/>
              <a:gd name="connsiteX80" fmla="*/ 2161309 w 8025443"/>
              <a:gd name="connsiteY80" fmla="*/ 3025832 h 3092334"/>
              <a:gd name="connsiteX81" fmla="*/ 1080655 w 8025443"/>
              <a:gd name="connsiteY81" fmla="*/ 3042458 h 3092334"/>
              <a:gd name="connsiteX82" fmla="*/ 781397 w 8025443"/>
              <a:gd name="connsiteY82" fmla="*/ 3075709 h 3092334"/>
              <a:gd name="connsiteX83" fmla="*/ 99753 w 8025443"/>
              <a:gd name="connsiteY83" fmla="*/ 3042458 h 3092334"/>
              <a:gd name="connsiteX84" fmla="*/ 49877 w 8025443"/>
              <a:gd name="connsiteY84" fmla="*/ 3025832 h 3092334"/>
              <a:gd name="connsiteX85" fmla="*/ 0 w 8025443"/>
              <a:gd name="connsiteY85" fmla="*/ 2842952 h 3092334"/>
              <a:gd name="connsiteX86" fmla="*/ 16626 w 8025443"/>
              <a:gd name="connsiteY86" fmla="*/ 2543694 h 3092334"/>
              <a:gd name="connsiteX87" fmla="*/ 49877 w 8025443"/>
              <a:gd name="connsiteY87" fmla="*/ 2161309 h 3092334"/>
              <a:gd name="connsiteX88" fmla="*/ 83128 w 8025443"/>
              <a:gd name="connsiteY88" fmla="*/ 2011680 h 3092334"/>
              <a:gd name="connsiteX89" fmla="*/ 99753 w 8025443"/>
              <a:gd name="connsiteY89" fmla="*/ 1928552 h 3092334"/>
              <a:gd name="connsiteX90" fmla="*/ 133004 w 8025443"/>
              <a:gd name="connsiteY90" fmla="*/ 1778923 h 3092334"/>
              <a:gd name="connsiteX91" fmla="*/ 166255 w 8025443"/>
              <a:gd name="connsiteY91" fmla="*/ 1429789 h 3092334"/>
              <a:gd name="connsiteX92" fmla="*/ 149629 w 8025443"/>
              <a:gd name="connsiteY92" fmla="*/ 1047403 h 3092334"/>
              <a:gd name="connsiteX93" fmla="*/ 133004 w 8025443"/>
              <a:gd name="connsiteY93" fmla="*/ 881149 h 3092334"/>
              <a:gd name="connsiteX94" fmla="*/ 149629 w 8025443"/>
              <a:gd name="connsiteY94" fmla="*/ 581891 h 3092334"/>
              <a:gd name="connsiteX95" fmla="*/ 182880 w 8025443"/>
              <a:gd name="connsiteY95" fmla="*/ 382385 h 3092334"/>
              <a:gd name="connsiteX96" fmla="*/ 216131 w 8025443"/>
              <a:gd name="connsiteY96" fmla="*/ 182880 h 3092334"/>
              <a:gd name="connsiteX97" fmla="*/ 232757 w 8025443"/>
              <a:gd name="connsiteY97" fmla="*/ 33251 h 309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025443" h="3092334">
                <a:moveTo>
                  <a:pt x="166255" y="16625"/>
                </a:moveTo>
                <a:cubicBezTo>
                  <a:pt x="205048" y="11083"/>
                  <a:pt x="243447" y="0"/>
                  <a:pt x="282633" y="0"/>
                </a:cubicBezTo>
                <a:cubicBezTo>
                  <a:pt x="513155" y="0"/>
                  <a:pt x="258198" y="20131"/>
                  <a:pt x="415637" y="33251"/>
                </a:cubicBezTo>
                <a:cubicBezTo>
                  <a:pt x="531744" y="42927"/>
                  <a:pt x="648393" y="44334"/>
                  <a:pt x="764771" y="49876"/>
                </a:cubicBezTo>
                <a:cubicBezTo>
                  <a:pt x="1445713" y="125534"/>
                  <a:pt x="723668" y="50351"/>
                  <a:pt x="2477193" y="83127"/>
                </a:cubicBezTo>
                <a:cubicBezTo>
                  <a:pt x="2549437" y="84477"/>
                  <a:pt x="2621146" y="96395"/>
                  <a:pt x="2693324" y="99752"/>
                </a:cubicBezTo>
                <a:cubicBezTo>
                  <a:pt x="2859491" y="107481"/>
                  <a:pt x="3025833" y="110836"/>
                  <a:pt x="3192088" y="116378"/>
                </a:cubicBezTo>
                <a:cubicBezTo>
                  <a:pt x="3197630" y="133003"/>
                  <a:pt x="3204911" y="149147"/>
                  <a:pt x="3208713" y="166254"/>
                </a:cubicBezTo>
                <a:cubicBezTo>
                  <a:pt x="3238652" y="300978"/>
                  <a:pt x="3226644" y="371153"/>
                  <a:pt x="3241964" y="532014"/>
                </a:cubicBezTo>
                <a:cubicBezTo>
                  <a:pt x="3244643" y="560144"/>
                  <a:pt x="3253943" y="587268"/>
                  <a:pt x="3258589" y="615141"/>
                </a:cubicBezTo>
                <a:cubicBezTo>
                  <a:pt x="3272293" y="697366"/>
                  <a:pt x="3283718" y="799930"/>
                  <a:pt x="3291840" y="881149"/>
                </a:cubicBezTo>
                <a:cubicBezTo>
                  <a:pt x="3293072" y="893472"/>
                  <a:pt x="3315063" y="1160261"/>
                  <a:pt x="3325091" y="1197032"/>
                </a:cubicBezTo>
                <a:cubicBezTo>
                  <a:pt x="3330348" y="1216309"/>
                  <a:pt x="3343304" y="1233751"/>
                  <a:pt x="3358342" y="1246909"/>
                </a:cubicBezTo>
                <a:cubicBezTo>
                  <a:pt x="3428702" y="1308474"/>
                  <a:pt x="3439467" y="1307202"/>
                  <a:pt x="3507971" y="1330036"/>
                </a:cubicBezTo>
                <a:cubicBezTo>
                  <a:pt x="3519055" y="1313411"/>
                  <a:pt x="3550158" y="1298032"/>
                  <a:pt x="3541222" y="1280160"/>
                </a:cubicBezTo>
                <a:cubicBezTo>
                  <a:pt x="3533385" y="1264485"/>
                  <a:pt x="3491346" y="1279260"/>
                  <a:pt x="3491346" y="1296785"/>
                </a:cubicBezTo>
                <a:cubicBezTo>
                  <a:pt x="3491346" y="1316766"/>
                  <a:pt x="3522513" y="1323020"/>
                  <a:pt x="3541222" y="1330036"/>
                </a:cubicBezTo>
                <a:cubicBezTo>
                  <a:pt x="3567681" y="1339958"/>
                  <a:pt x="3596935" y="1339807"/>
                  <a:pt x="3624349" y="1346661"/>
                </a:cubicBezTo>
                <a:cubicBezTo>
                  <a:pt x="3679568" y="1360466"/>
                  <a:pt x="3678522" y="1372136"/>
                  <a:pt x="3740728" y="1379912"/>
                </a:cubicBezTo>
                <a:cubicBezTo>
                  <a:pt x="3806945" y="1388189"/>
                  <a:pt x="3873731" y="1390996"/>
                  <a:pt x="3940233" y="1396538"/>
                </a:cubicBezTo>
                <a:cubicBezTo>
                  <a:pt x="4195714" y="1360040"/>
                  <a:pt x="3924051" y="1395319"/>
                  <a:pt x="4372495" y="1363287"/>
                </a:cubicBezTo>
                <a:cubicBezTo>
                  <a:pt x="4618120" y="1345742"/>
                  <a:pt x="4427897" y="1351096"/>
                  <a:pt x="4638502" y="1330036"/>
                </a:cubicBezTo>
                <a:cubicBezTo>
                  <a:pt x="4710400" y="1322846"/>
                  <a:pt x="4782626" y="1319412"/>
                  <a:pt x="4854633" y="1313411"/>
                </a:cubicBezTo>
                <a:lnTo>
                  <a:pt x="5037513" y="1296785"/>
                </a:lnTo>
                <a:cubicBezTo>
                  <a:pt x="5090004" y="1286287"/>
                  <a:pt x="5168747" y="1269610"/>
                  <a:pt x="5220393" y="1263534"/>
                </a:cubicBezTo>
                <a:cubicBezTo>
                  <a:pt x="5281185" y="1256382"/>
                  <a:pt x="5342576" y="1254826"/>
                  <a:pt x="5403273" y="1246909"/>
                </a:cubicBezTo>
                <a:cubicBezTo>
                  <a:pt x="5470126" y="1238189"/>
                  <a:pt x="5536669" y="1226880"/>
                  <a:pt x="5602779" y="1213658"/>
                </a:cubicBezTo>
                <a:cubicBezTo>
                  <a:pt x="5630488" y="1208116"/>
                  <a:pt x="5657788" y="1199844"/>
                  <a:pt x="5685906" y="1197032"/>
                </a:cubicBezTo>
                <a:cubicBezTo>
                  <a:pt x="5768804" y="1188742"/>
                  <a:pt x="5852204" y="1186561"/>
                  <a:pt x="5935288" y="1180407"/>
                </a:cubicBezTo>
                <a:lnTo>
                  <a:pt x="6134793" y="1163781"/>
                </a:lnTo>
                <a:cubicBezTo>
                  <a:pt x="6179251" y="1159335"/>
                  <a:pt x="6223272" y="1150866"/>
                  <a:pt x="6267797" y="1147156"/>
                </a:cubicBezTo>
                <a:cubicBezTo>
                  <a:pt x="6356332" y="1139778"/>
                  <a:pt x="6445135" y="1136073"/>
                  <a:pt x="6533804" y="1130531"/>
                </a:cubicBezTo>
                <a:cubicBezTo>
                  <a:pt x="6644640" y="1136073"/>
                  <a:pt x="6755665" y="1138645"/>
                  <a:pt x="6866313" y="1147156"/>
                </a:cubicBezTo>
                <a:cubicBezTo>
                  <a:pt x="6955199" y="1153993"/>
                  <a:pt x="7009205" y="1179059"/>
                  <a:pt x="7099069" y="1197032"/>
                </a:cubicBezTo>
                <a:cubicBezTo>
                  <a:pt x="7204603" y="1218139"/>
                  <a:pt x="7154783" y="1206805"/>
                  <a:pt x="7248699" y="1230283"/>
                </a:cubicBezTo>
                <a:cubicBezTo>
                  <a:pt x="7318392" y="1265130"/>
                  <a:pt x="7320489" y="1268480"/>
                  <a:pt x="7398328" y="1296785"/>
                </a:cubicBezTo>
                <a:cubicBezTo>
                  <a:pt x="7431267" y="1308763"/>
                  <a:pt x="7464829" y="1318952"/>
                  <a:pt x="7498080" y="1330036"/>
                </a:cubicBezTo>
                <a:lnTo>
                  <a:pt x="7547957" y="1346661"/>
                </a:lnTo>
                <a:cubicBezTo>
                  <a:pt x="7564582" y="1357745"/>
                  <a:pt x="7582483" y="1367120"/>
                  <a:pt x="7597833" y="1379912"/>
                </a:cubicBezTo>
                <a:cubicBezTo>
                  <a:pt x="7615895" y="1394964"/>
                  <a:pt x="7628577" y="1416123"/>
                  <a:pt x="7647709" y="1429789"/>
                </a:cubicBezTo>
                <a:cubicBezTo>
                  <a:pt x="7667876" y="1444194"/>
                  <a:pt x="7693194" y="1449905"/>
                  <a:pt x="7714211" y="1463040"/>
                </a:cubicBezTo>
                <a:cubicBezTo>
                  <a:pt x="7747980" y="1484145"/>
                  <a:pt x="7804855" y="1529705"/>
                  <a:pt x="7830589" y="1562792"/>
                </a:cubicBezTo>
                <a:cubicBezTo>
                  <a:pt x="7855124" y="1594337"/>
                  <a:pt x="7877683" y="1627611"/>
                  <a:pt x="7897091" y="1662545"/>
                </a:cubicBezTo>
                <a:cubicBezTo>
                  <a:pt x="7912554" y="1690378"/>
                  <a:pt x="7920405" y="1752424"/>
                  <a:pt x="7930342" y="1778923"/>
                </a:cubicBezTo>
                <a:cubicBezTo>
                  <a:pt x="7939044" y="1802129"/>
                  <a:pt x="7954891" y="1822219"/>
                  <a:pt x="7963593" y="1845425"/>
                </a:cubicBezTo>
                <a:cubicBezTo>
                  <a:pt x="7973658" y="1872263"/>
                  <a:pt x="7992328" y="1972475"/>
                  <a:pt x="7996844" y="1995054"/>
                </a:cubicBezTo>
                <a:cubicBezTo>
                  <a:pt x="8011512" y="2229755"/>
                  <a:pt x="8025443" y="2246068"/>
                  <a:pt x="7996844" y="2460567"/>
                </a:cubicBezTo>
                <a:cubicBezTo>
                  <a:pt x="7994528" y="2477938"/>
                  <a:pt x="7986372" y="2494034"/>
                  <a:pt x="7980219" y="2510443"/>
                </a:cubicBezTo>
                <a:cubicBezTo>
                  <a:pt x="7945358" y="2603408"/>
                  <a:pt x="7959632" y="2574575"/>
                  <a:pt x="7913717" y="2643447"/>
                </a:cubicBezTo>
                <a:cubicBezTo>
                  <a:pt x="7908175" y="2665614"/>
                  <a:pt x="7903368" y="2687979"/>
                  <a:pt x="7897091" y="2709949"/>
                </a:cubicBezTo>
                <a:cubicBezTo>
                  <a:pt x="7892277" y="2726799"/>
                  <a:pt x="7878879" y="2742372"/>
                  <a:pt x="7880466" y="2759825"/>
                </a:cubicBezTo>
                <a:cubicBezTo>
                  <a:pt x="7884604" y="2805336"/>
                  <a:pt x="7913717" y="2892829"/>
                  <a:pt x="7913717" y="2892829"/>
                </a:cubicBezTo>
                <a:cubicBezTo>
                  <a:pt x="7908175" y="2909454"/>
                  <a:pt x="7911672" y="2932984"/>
                  <a:pt x="7897091" y="2942705"/>
                </a:cubicBezTo>
                <a:cubicBezTo>
                  <a:pt x="7873579" y="2958380"/>
                  <a:pt x="7842222" y="2959331"/>
                  <a:pt x="7813964" y="2959331"/>
                </a:cubicBezTo>
                <a:cubicBezTo>
                  <a:pt x="7702989" y="2959331"/>
                  <a:pt x="7592291" y="2948247"/>
                  <a:pt x="7481455" y="2942705"/>
                </a:cubicBezTo>
                <a:cubicBezTo>
                  <a:pt x="7258325" y="2970597"/>
                  <a:pt x="7245814" y="2975956"/>
                  <a:pt x="6932815" y="2975956"/>
                </a:cubicBezTo>
                <a:cubicBezTo>
                  <a:pt x="6832909" y="2975956"/>
                  <a:pt x="6733404" y="2962774"/>
                  <a:pt x="6633557" y="2959331"/>
                </a:cubicBezTo>
                <a:lnTo>
                  <a:pt x="5968539" y="2942705"/>
                </a:lnTo>
                <a:lnTo>
                  <a:pt x="5419899" y="2959331"/>
                </a:lnTo>
                <a:cubicBezTo>
                  <a:pt x="5375272" y="2961508"/>
                  <a:pt x="5331353" y="2971510"/>
                  <a:pt x="5286895" y="2975956"/>
                </a:cubicBezTo>
                <a:cubicBezTo>
                  <a:pt x="5220494" y="2982596"/>
                  <a:pt x="5153755" y="2985595"/>
                  <a:pt x="5087389" y="2992581"/>
                </a:cubicBezTo>
                <a:cubicBezTo>
                  <a:pt x="4771927" y="3025788"/>
                  <a:pt x="5186455" y="2992646"/>
                  <a:pt x="4838008" y="3025832"/>
                </a:cubicBezTo>
                <a:cubicBezTo>
                  <a:pt x="4766077" y="3032683"/>
                  <a:pt x="4693837" y="3035916"/>
                  <a:pt x="4621877" y="3042458"/>
                </a:cubicBezTo>
                <a:cubicBezTo>
                  <a:pt x="4571900" y="3047001"/>
                  <a:pt x="4522088" y="3053220"/>
                  <a:pt x="4472248" y="3059083"/>
                </a:cubicBezTo>
                <a:cubicBezTo>
                  <a:pt x="4427874" y="3064303"/>
                  <a:pt x="4383722" y="3071473"/>
                  <a:pt x="4339244" y="3075709"/>
                </a:cubicBezTo>
                <a:cubicBezTo>
                  <a:pt x="4267313" y="3082560"/>
                  <a:pt x="4195157" y="3086792"/>
                  <a:pt x="4123113" y="3092334"/>
                </a:cubicBezTo>
                <a:cubicBezTo>
                  <a:pt x="3956858" y="3086792"/>
                  <a:pt x="3790409" y="3085477"/>
                  <a:pt x="3624349" y="3075709"/>
                </a:cubicBezTo>
                <a:cubicBezTo>
                  <a:pt x="3601539" y="3074367"/>
                  <a:pt x="3579734" y="3065649"/>
                  <a:pt x="3557848" y="3059083"/>
                </a:cubicBezTo>
                <a:cubicBezTo>
                  <a:pt x="3524277" y="3049011"/>
                  <a:pt x="3458095" y="3025832"/>
                  <a:pt x="3458095" y="3025832"/>
                </a:cubicBezTo>
                <a:cubicBezTo>
                  <a:pt x="3435928" y="2992581"/>
                  <a:pt x="3415570" y="2958050"/>
                  <a:pt x="3391593" y="2926080"/>
                </a:cubicBezTo>
                <a:cubicBezTo>
                  <a:pt x="3374968" y="2903913"/>
                  <a:pt x="3357607" y="2882278"/>
                  <a:pt x="3341717" y="2859578"/>
                </a:cubicBezTo>
                <a:cubicBezTo>
                  <a:pt x="3318800" y="2826839"/>
                  <a:pt x="3303473" y="2788083"/>
                  <a:pt x="3275215" y="2759825"/>
                </a:cubicBezTo>
                <a:cubicBezTo>
                  <a:pt x="3241964" y="2726574"/>
                  <a:pt x="3214589" y="2686156"/>
                  <a:pt x="3175462" y="2660072"/>
                </a:cubicBezTo>
                <a:lnTo>
                  <a:pt x="3075709" y="2593571"/>
                </a:lnTo>
                <a:cubicBezTo>
                  <a:pt x="3064626" y="2610196"/>
                  <a:pt x="3055734" y="2628513"/>
                  <a:pt x="3042459" y="2643447"/>
                </a:cubicBezTo>
                <a:cubicBezTo>
                  <a:pt x="3011218" y="2678593"/>
                  <a:pt x="2968790" y="2704074"/>
                  <a:pt x="2942706" y="2743200"/>
                </a:cubicBezTo>
                <a:cubicBezTo>
                  <a:pt x="2869216" y="2853434"/>
                  <a:pt x="2955586" y="2730944"/>
                  <a:pt x="2859579" y="2842952"/>
                </a:cubicBezTo>
                <a:cubicBezTo>
                  <a:pt x="2841546" y="2863990"/>
                  <a:pt x="2827735" y="2888416"/>
                  <a:pt x="2809702" y="2909454"/>
                </a:cubicBezTo>
                <a:cubicBezTo>
                  <a:pt x="2782121" y="2941632"/>
                  <a:pt x="2748435" y="2973338"/>
                  <a:pt x="2709949" y="2992581"/>
                </a:cubicBezTo>
                <a:cubicBezTo>
                  <a:pt x="2694274" y="3000418"/>
                  <a:pt x="2677566" y="3008147"/>
                  <a:pt x="2660073" y="3009207"/>
                </a:cubicBezTo>
                <a:cubicBezTo>
                  <a:pt x="2494031" y="3019270"/>
                  <a:pt x="2327619" y="3022331"/>
                  <a:pt x="2161309" y="3025832"/>
                </a:cubicBezTo>
                <a:lnTo>
                  <a:pt x="1080655" y="3042458"/>
                </a:lnTo>
                <a:cubicBezTo>
                  <a:pt x="980902" y="3053542"/>
                  <a:pt x="881745" y="3073779"/>
                  <a:pt x="781397" y="3075709"/>
                </a:cubicBezTo>
                <a:cubicBezTo>
                  <a:pt x="358359" y="3083844"/>
                  <a:pt x="365031" y="3080354"/>
                  <a:pt x="99753" y="3042458"/>
                </a:cubicBezTo>
                <a:cubicBezTo>
                  <a:pt x="83128" y="3036916"/>
                  <a:pt x="62269" y="3038224"/>
                  <a:pt x="49877" y="3025832"/>
                </a:cubicBezTo>
                <a:cubicBezTo>
                  <a:pt x="7564" y="2983519"/>
                  <a:pt x="6750" y="2890202"/>
                  <a:pt x="0" y="2842952"/>
                </a:cubicBezTo>
                <a:cubicBezTo>
                  <a:pt x="5542" y="2743199"/>
                  <a:pt x="10582" y="2643418"/>
                  <a:pt x="16626" y="2543694"/>
                </a:cubicBezTo>
                <a:cubicBezTo>
                  <a:pt x="25745" y="2393230"/>
                  <a:pt x="28536" y="2300024"/>
                  <a:pt x="49877" y="2161309"/>
                </a:cubicBezTo>
                <a:cubicBezTo>
                  <a:pt x="62417" y="2079796"/>
                  <a:pt x="66574" y="2086172"/>
                  <a:pt x="83128" y="2011680"/>
                </a:cubicBezTo>
                <a:cubicBezTo>
                  <a:pt x="89258" y="1984095"/>
                  <a:pt x="93623" y="1956137"/>
                  <a:pt x="99753" y="1928552"/>
                </a:cubicBezTo>
                <a:cubicBezTo>
                  <a:pt x="111034" y="1877788"/>
                  <a:pt x="126985" y="1831091"/>
                  <a:pt x="133004" y="1778923"/>
                </a:cubicBezTo>
                <a:cubicBezTo>
                  <a:pt x="146404" y="1662789"/>
                  <a:pt x="166255" y="1429789"/>
                  <a:pt x="166255" y="1429789"/>
                </a:cubicBezTo>
                <a:cubicBezTo>
                  <a:pt x="160713" y="1302327"/>
                  <a:pt x="157347" y="1174752"/>
                  <a:pt x="149629" y="1047403"/>
                </a:cubicBezTo>
                <a:cubicBezTo>
                  <a:pt x="146260" y="991811"/>
                  <a:pt x="133004" y="936843"/>
                  <a:pt x="133004" y="881149"/>
                </a:cubicBezTo>
                <a:cubicBezTo>
                  <a:pt x="133004" y="781243"/>
                  <a:pt x="141967" y="681503"/>
                  <a:pt x="149629" y="581891"/>
                </a:cubicBezTo>
                <a:cubicBezTo>
                  <a:pt x="165735" y="372510"/>
                  <a:pt x="157134" y="519697"/>
                  <a:pt x="182880" y="382385"/>
                </a:cubicBezTo>
                <a:cubicBezTo>
                  <a:pt x="195304" y="316121"/>
                  <a:pt x="207768" y="249778"/>
                  <a:pt x="216131" y="182880"/>
                </a:cubicBezTo>
                <a:cubicBezTo>
                  <a:pt x="233444" y="44377"/>
                  <a:pt x="232757" y="94556"/>
                  <a:pt x="232757" y="33251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a typeface="ＭＳ Ｐゴシック" pitchFamily="-106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3CDA9F-876A-4E35-8858-0DE1F344915A}"/>
              </a:ext>
            </a:extLst>
          </p:cNvPr>
          <p:cNvSpPr txBox="1"/>
          <p:nvPr/>
        </p:nvSpPr>
        <p:spPr>
          <a:xfrm>
            <a:off x="1702085" y="415051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Inside the boot -ER &amp; -IR Verbs share the same endings!</a:t>
            </a:r>
          </a:p>
        </p:txBody>
      </p:sp>
    </p:spTree>
    <p:extLst>
      <p:ext uri="{BB962C8B-B14F-4D97-AF65-F5344CB8AC3E}">
        <p14:creationId xmlns:p14="http://schemas.microsoft.com/office/powerpoint/2010/main" val="425653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E6298-17E0-4549-BF45-05578643B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4 types of Stem-changers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E9B4C-A87A-4205-9ABC-C790CEF81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9831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o:ue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e:ie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e:i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u:ue </a:t>
            </a:r>
            <a:r>
              <a:rPr lang="en-US" sz="2000" dirty="0"/>
              <a:t>(“</a:t>
            </a:r>
            <a:r>
              <a:rPr lang="en-US" sz="2000" dirty="0" err="1"/>
              <a:t>jugar</a:t>
            </a:r>
            <a:r>
              <a:rPr lang="en-US" sz="2000" dirty="0"/>
              <a:t>” is the ONLY u:ue stem-changer in the whole Spanish language!)</a:t>
            </a:r>
          </a:p>
          <a:p>
            <a:endParaRPr lang="en-US" sz="2000" dirty="0"/>
          </a:p>
          <a:p>
            <a:r>
              <a:rPr lang="en-US" sz="2800" dirty="0"/>
              <a:t>In Spanish 1 your teacher told you when the verb was a stem-changer and what the change is.  </a:t>
            </a:r>
          </a:p>
          <a:p>
            <a:endParaRPr lang="en-US" sz="2800" dirty="0"/>
          </a:p>
          <a:p>
            <a:r>
              <a:rPr lang="en-US" sz="2800" dirty="0"/>
              <a:t>In Spanish 2 you are going to have to memorize what verbs are stem-changers and what type they are!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9869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5D1F58-7A22-7E00-26EB-A9C59FC7B194}"/>
              </a:ext>
            </a:extLst>
          </p:cNvPr>
          <p:cNvSpPr/>
          <p:nvPr/>
        </p:nvSpPr>
        <p:spPr>
          <a:xfrm>
            <a:off x="0" y="76200"/>
            <a:ext cx="9144000" cy="923330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indent="457200" algn="ctr" eaLnBrk="1" hangingPunct="1"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n-lt"/>
                <a:ea typeface="Times New Roman" pitchFamily="18" charset="0"/>
              </a:rPr>
              <a:t>E:ie Stem-Changers</a:t>
            </a:r>
          </a:p>
          <a:p>
            <a:pPr indent="457200" algn="ctr" eaLnBrk="1" hangingPunct="1">
              <a:defRPr/>
            </a:pPr>
            <a:endParaRPr lang="en-US" sz="1000" dirty="0">
              <a:latin typeface="Franklin Gothic Heavy" pitchFamily="34" charset="0"/>
              <a:ea typeface="+mn-ea"/>
            </a:endParaRPr>
          </a:p>
        </p:txBody>
      </p:sp>
      <p:sp>
        <p:nvSpPr>
          <p:cNvPr id="28675" name="TextBox 5">
            <a:extLst>
              <a:ext uri="{FF2B5EF4-FFF2-40B4-BE49-F238E27FC236}">
                <a16:creationId xmlns:a16="http://schemas.microsoft.com/office/drawing/2014/main" id="{574DA207-CE23-AF52-F88E-636A9FF70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98713"/>
            <a:ext cx="8305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s-ES_tradnl" sz="2800" dirty="0">
                <a:latin typeface="Calisto MT" panose="02040603050505030304" pitchFamily="18" charset="0"/>
                <a:cs typeface="Times New Roman" panose="02020603050405020304" pitchFamily="18" charset="0"/>
              </a:rPr>
              <a:t>e:ie verbs will change the ‘</a:t>
            </a:r>
            <a:r>
              <a:rPr lang="en-US" altLang="es-ES_tradnl" sz="2800" b="1" i="1" dirty="0">
                <a:latin typeface="Calisto MT" panose="02040603050505030304" pitchFamily="18" charset="0"/>
                <a:cs typeface="Times New Roman" panose="02020603050405020304" pitchFamily="18" charset="0"/>
              </a:rPr>
              <a:t>e</a:t>
            </a:r>
            <a:r>
              <a:rPr lang="en-US" altLang="es-ES_tradnl" sz="2800" dirty="0">
                <a:latin typeface="Calisto MT" panose="02040603050505030304" pitchFamily="18" charset="0"/>
                <a:cs typeface="Times New Roman" panose="02020603050405020304" pitchFamily="18" charset="0"/>
              </a:rPr>
              <a:t>’ in the stem to ‘</a:t>
            </a:r>
            <a:r>
              <a:rPr lang="en-US" altLang="es-ES_tradnl" sz="2800" b="1" i="1" dirty="0" err="1">
                <a:latin typeface="Calisto MT" panose="02040603050505030304" pitchFamily="18" charset="0"/>
                <a:cs typeface="Times New Roman" panose="02020603050405020304" pitchFamily="18" charset="0"/>
              </a:rPr>
              <a:t>ie</a:t>
            </a:r>
            <a:r>
              <a:rPr lang="en-US" altLang="es-ES_tradnl" sz="2800" dirty="0">
                <a:latin typeface="Calisto MT" panose="02040603050505030304" pitchFamily="18" charset="0"/>
                <a:cs typeface="Times New Roman" panose="02020603050405020304" pitchFamily="18" charset="0"/>
              </a:rPr>
              <a:t>’ in all forms </a:t>
            </a:r>
            <a:r>
              <a:rPr lang="en-US" altLang="es-ES_tradnl" sz="2800" u="sng" dirty="0">
                <a:solidFill>
                  <a:srgbClr val="FF000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except the </a:t>
            </a:r>
            <a:r>
              <a:rPr lang="en-US" altLang="es-ES_tradnl" sz="2800" u="sng" dirty="0" err="1">
                <a:solidFill>
                  <a:srgbClr val="FF000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nosotros</a:t>
            </a:r>
            <a:r>
              <a:rPr lang="en-US" altLang="es-ES_tradnl" sz="2800" u="sng" dirty="0">
                <a:solidFill>
                  <a:srgbClr val="FF000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es-ES_tradnl" sz="2800" u="sng" dirty="0" err="1">
                <a:solidFill>
                  <a:srgbClr val="FF000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vosotros</a:t>
            </a:r>
            <a:r>
              <a:rPr lang="en-US" altLang="es-ES_tradnl" sz="2800" u="sng" dirty="0">
                <a:solidFill>
                  <a:srgbClr val="FF000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form</a:t>
            </a:r>
            <a:r>
              <a:rPr lang="en-US" altLang="es-ES_tradnl" sz="2800" dirty="0">
                <a:latin typeface="Calisto MT" panose="0204060305050503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altLang="es-ES_tradnl" sz="18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br>
              <a:rPr lang="en-US" altLang="es-ES_tradnl" sz="1400" b="1" dirty="0"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es-ES_tradnl" sz="800" b="1" dirty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s-ES_tradnl" sz="2400" dirty="0"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B5DEF0-A487-CA23-EBEC-540E905C24FC}"/>
              </a:ext>
            </a:extLst>
          </p:cNvPr>
          <p:cNvSpPr txBox="1"/>
          <p:nvPr/>
        </p:nvSpPr>
        <p:spPr>
          <a:xfrm>
            <a:off x="582202" y="2792433"/>
            <a:ext cx="8229600" cy="3824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PENSAR – to think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Yo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              		              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Nosotros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                                        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Tú 	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Él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				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Ellos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Ella					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Ellas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Usted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				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Ustedes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34ADDE-773B-1AEA-BE42-3492EAB390F4}"/>
              </a:ext>
            </a:extLst>
          </p:cNvPr>
          <p:cNvSpPr txBox="1"/>
          <p:nvPr/>
        </p:nvSpPr>
        <p:spPr>
          <a:xfrm>
            <a:off x="1752600" y="3458527"/>
            <a:ext cx="18288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+mn-lt"/>
                <a:ea typeface="+mn-ea"/>
              </a:rPr>
              <a:t>ie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nso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8F9A6E-B51E-0CD2-82A2-A5E08550C842}"/>
              </a:ext>
            </a:extLst>
          </p:cNvPr>
          <p:cNvSpPr txBox="1"/>
          <p:nvPr/>
        </p:nvSpPr>
        <p:spPr>
          <a:xfrm>
            <a:off x="1752600" y="4267200"/>
            <a:ext cx="18288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+mn-lt"/>
                <a:ea typeface="+mn-ea"/>
              </a:rPr>
              <a:t>ie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nsas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2E1B29-54D3-805A-1CCB-E4FE1AB7168B}"/>
              </a:ext>
            </a:extLst>
          </p:cNvPr>
          <p:cNvSpPr txBox="1"/>
          <p:nvPr/>
        </p:nvSpPr>
        <p:spPr>
          <a:xfrm>
            <a:off x="1752600" y="5568315"/>
            <a:ext cx="18288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+mn-lt"/>
                <a:ea typeface="+mn-ea"/>
              </a:rPr>
              <a:t>ie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nsa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0BAC7B-B4A8-B730-4333-9EA124B83A5C}"/>
              </a:ext>
            </a:extLst>
          </p:cNvPr>
          <p:cNvSpPr txBox="1"/>
          <p:nvPr/>
        </p:nvSpPr>
        <p:spPr>
          <a:xfrm>
            <a:off x="6248400" y="3429000"/>
            <a:ext cx="2438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pensamospensáis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1CB839-46AA-0969-1E41-2DCC011EE161}"/>
              </a:ext>
            </a:extLst>
          </p:cNvPr>
          <p:cNvSpPr txBox="1"/>
          <p:nvPr/>
        </p:nvSpPr>
        <p:spPr>
          <a:xfrm>
            <a:off x="6324600" y="5540514"/>
            <a:ext cx="2057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+mn-lt"/>
                <a:ea typeface="+mn-ea"/>
              </a:rPr>
              <a:t>ie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nsan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5C39AAB0-1D57-91DA-0BB1-8ED39B3B1D73}"/>
              </a:ext>
            </a:extLst>
          </p:cNvPr>
          <p:cNvSpPr/>
          <p:nvPr/>
        </p:nvSpPr>
        <p:spPr>
          <a:xfrm>
            <a:off x="419528" y="3533787"/>
            <a:ext cx="8024813" cy="3271838"/>
          </a:xfrm>
          <a:custGeom>
            <a:avLst/>
            <a:gdLst>
              <a:gd name="connsiteX0" fmla="*/ 166255 w 8025443"/>
              <a:gd name="connsiteY0" fmla="*/ 16625 h 3092334"/>
              <a:gd name="connsiteX1" fmla="*/ 282633 w 8025443"/>
              <a:gd name="connsiteY1" fmla="*/ 0 h 3092334"/>
              <a:gd name="connsiteX2" fmla="*/ 415637 w 8025443"/>
              <a:gd name="connsiteY2" fmla="*/ 33251 h 3092334"/>
              <a:gd name="connsiteX3" fmla="*/ 764771 w 8025443"/>
              <a:gd name="connsiteY3" fmla="*/ 49876 h 3092334"/>
              <a:gd name="connsiteX4" fmla="*/ 2477193 w 8025443"/>
              <a:gd name="connsiteY4" fmla="*/ 83127 h 3092334"/>
              <a:gd name="connsiteX5" fmla="*/ 2693324 w 8025443"/>
              <a:gd name="connsiteY5" fmla="*/ 99752 h 3092334"/>
              <a:gd name="connsiteX6" fmla="*/ 3192088 w 8025443"/>
              <a:gd name="connsiteY6" fmla="*/ 116378 h 3092334"/>
              <a:gd name="connsiteX7" fmla="*/ 3208713 w 8025443"/>
              <a:gd name="connsiteY7" fmla="*/ 166254 h 3092334"/>
              <a:gd name="connsiteX8" fmla="*/ 3241964 w 8025443"/>
              <a:gd name="connsiteY8" fmla="*/ 532014 h 3092334"/>
              <a:gd name="connsiteX9" fmla="*/ 3258589 w 8025443"/>
              <a:gd name="connsiteY9" fmla="*/ 615141 h 3092334"/>
              <a:gd name="connsiteX10" fmla="*/ 3291840 w 8025443"/>
              <a:gd name="connsiteY10" fmla="*/ 881149 h 3092334"/>
              <a:gd name="connsiteX11" fmla="*/ 3325091 w 8025443"/>
              <a:gd name="connsiteY11" fmla="*/ 1197032 h 3092334"/>
              <a:gd name="connsiteX12" fmla="*/ 3358342 w 8025443"/>
              <a:gd name="connsiteY12" fmla="*/ 1246909 h 3092334"/>
              <a:gd name="connsiteX13" fmla="*/ 3507971 w 8025443"/>
              <a:gd name="connsiteY13" fmla="*/ 1330036 h 3092334"/>
              <a:gd name="connsiteX14" fmla="*/ 3541222 w 8025443"/>
              <a:gd name="connsiteY14" fmla="*/ 1280160 h 3092334"/>
              <a:gd name="connsiteX15" fmla="*/ 3491346 w 8025443"/>
              <a:gd name="connsiteY15" fmla="*/ 1296785 h 3092334"/>
              <a:gd name="connsiteX16" fmla="*/ 3541222 w 8025443"/>
              <a:gd name="connsiteY16" fmla="*/ 1330036 h 3092334"/>
              <a:gd name="connsiteX17" fmla="*/ 3624349 w 8025443"/>
              <a:gd name="connsiteY17" fmla="*/ 1346661 h 3092334"/>
              <a:gd name="connsiteX18" fmla="*/ 3740728 w 8025443"/>
              <a:gd name="connsiteY18" fmla="*/ 1379912 h 3092334"/>
              <a:gd name="connsiteX19" fmla="*/ 3940233 w 8025443"/>
              <a:gd name="connsiteY19" fmla="*/ 1396538 h 3092334"/>
              <a:gd name="connsiteX20" fmla="*/ 4372495 w 8025443"/>
              <a:gd name="connsiteY20" fmla="*/ 1363287 h 3092334"/>
              <a:gd name="connsiteX21" fmla="*/ 4638502 w 8025443"/>
              <a:gd name="connsiteY21" fmla="*/ 1330036 h 3092334"/>
              <a:gd name="connsiteX22" fmla="*/ 4854633 w 8025443"/>
              <a:gd name="connsiteY22" fmla="*/ 1313411 h 3092334"/>
              <a:gd name="connsiteX23" fmla="*/ 5037513 w 8025443"/>
              <a:gd name="connsiteY23" fmla="*/ 1296785 h 3092334"/>
              <a:gd name="connsiteX24" fmla="*/ 5220393 w 8025443"/>
              <a:gd name="connsiteY24" fmla="*/ 1263534 h 3092334"/>
              <a:gd name="connsiteX25" fmla="*/ 5403273 w 8025443"/>
              <a:gd name="connsiteY25" fmla="*/ 1246909 h 3092334"/>
              <a:gd name="connsiteX26" fmla="*/ 5602779 w 8025443"/>
              <a:gd name="connsiteY26" fmla="*/ 1213658 h 3092334"/>
              <a:gd name="connsiteX27" fmla="*/ 5685906 w 8025443"/>
              <a:gd name="connsiteY27" fmla="*/ 1197032 h 3092334"/>
              <a:gd name="connsiteX28" fmla="*/ 5935288 w 8025443"/>
              <a:gd name="connsiteY28" fmla="*/ 1180407 h 3092334"/>
              <a:gd name="connsiteX29" fmla="*/ 6134793 w 8025443"/>
              <a:gd name="connsiteY29" fmla="*/ 1163781 h 3092334"/>
              <a:gd name="connsiteX30" fmla="*/ 6267797 w 8025443"/>
              <a:gd name="connsiteY30" fmla="*/ 1147156 h 3092334"/>
              <a:gd name="connsiteX31" fmla="*/ 6533804 w 8025443"/>
              <a:gd name="connsiteY31" fmla="*/ 1130531 h 3092334"/>
              <a:gd name="connsiteX32" fmla="*/ 6866313 w 8025443"/>
              <a:gd name="connsiteY32" fmla="*/ 1147156 h 3092334"/>
              <a:gd name="connsiteX33" fmla="*/ 7099069 w 8025443"/>
              <a:gd name="connsiteY33" fmla="*/ 1197032 h 3092334"/>
              <a:gd name="connsiteX34" fmla="*/ 7248699 w 8025443"/>
              <a:gd name="connsiteY34" fmla="*/ 1230283 h 3092334"/>
              <a:gd name="connsiteX35" fmla="*/ 7398328 w 8025443"/>
              <a:gd name="connsiteY35" fmla="*/ 1296785 h 3092334"/>
              <a:gd name="connsiteX36" fmla="*/ 7498080 w 8025443"/>
              <a:gd name="connsiteY36" fmla="*/ 1330036 h 3092334"/>
              <a:gd name="connsiteX37" fmla="*/ 7547957 w 8025443"/>
              <a:gd name="connsiteY37" fmla="*/ 1346661 h 3092334"/>
              <a:gd name="connsiteX38" fmla="*/ 7597833 w 8025443"/>
              <a:gd name="connsiteY38" fmla="*/ 1379912 h 3092334"/>
              <a:gd name="connsiteX39" fmla="*/ 7647709 w 8025443"/>
              <a:gd name="connsiteY39" fmla="*/ 1429789 h 3092334"/>
              <a:gd name="connsiteX40" fmla="*/ 7714211 w 8025443"/>
              <a:gd name="connsiteY40" fmla="*/ 1463040 h 3092334"/>
              <a:gd name="connsiteX41" fmla="*/ 7830589 w 8025443"/>
              <a:gd name="connsiteY41" fmla="*/ 1562792 h 3092334"/>
              <a:gd name="connsiteX42" fmla="*/ 7897091 w 8025443"/>
              <a:gd name="connsiteY42" fmla="*/ 1662545 h 3092334"/>
              <a:gd name="connsiteX43" fmla="*/ 7930342 w 8025443"/>
              <a:gd name="connsiteY43" fmla="*/ 1778923 h 3092334"/>
              <a:gd name="connsiteX44" fmla="*/ 7963593 w 8025443"/>
              <a:gd name="connsiteY44" fmla="*/ 1845425 h 3092334"/>
              <a:gd name="connsiteX45" fmla="*/ 7996844 w 8025443"/>
              <a:gd name="connsiteY45" fmla="*/ 1995054 h 3092334"/>
              <a:gd name="connsiteX46" fmla="*/ 7996844 w 8025443"/>
              <a:gd name="connsiteY46" fmla="*/ 2460567 h 3092334"/>
              <a:gd name="connsiteX47" fmla="*/ 7980219 w 8025443"/>
              <a:gd name="connsiteY47" fmla="*/ 2510443 h 3092334"/>
              <a:gd name="connsiteX48" fmla="*/ 7913717 w 8025443"/>
              <a:gd name="connsiteY48" fmla="*/ 2643447 h 3092334"/>
              <a:gd name="connsiteX49" fmla="*/ 7897091 w 8025443"/>
              <a:gd name="connsiteY49" fmla="*/ 2709949 h 3092334"/>
              <a:gd name="connsiteX50" fmla="*/ 7880466 w 8025443"/>
              <a:gd name="connsiteY50" fmla="*/ 2759825 h 3092334"/>
              <a:gd name="connsiteX51" fmla="*/ 7913717 w 8025443"/>
              <a:gd name="connsiteY51" fmla="*/ 2892829 h 3092334"/>
              <a:gd name="connsiteX52" fmla="*/ 7897091 w 8025443"/>
              <a:gd name="connsiteY52" fmla="*/ 2942705 h 3092334"/>
              <a:gd name="connsiteX53" fmla="*/ 7813964 w 8025443"/>
              <a:gd name="connsiteY53" fmla="*/ 2959331 h 3092334"/>
              <a:gd name="connsiteX54" fmla="*/ 7481455 w 8025443"/>
              <a:gd name="connsiteY54" fmla="*/ 2942705 h 3092334"/>
              <a:gd name="connsiteX55" fmla="*/ 6932815 w 8025443"/>
              <a:gd name="connsiteY55" fmla="*/ 2975956 h 3092334"/>
              <a:gd name="connsiteX56" fmla="*/ 6633557 w 8025443"/>
              <a:gd name="connsiteY56" fmla="*/ 2959331 h 3092334"/>
              <a:gd name="connsiteX57" fmla="*/ 5968539 w 8025443"/>
              <a:gd name="connsiteY57" fmla="*/ 2942705 h 3092334"/>
              <a:gd name="connsiteX58" fmla="*/ 5419899 w 8025443"/>
              <a:gd name="connsiteY58" fmla="*/ 2959331 h 3092334"/>
              <a:gd name="connsiteX59" fmla="*/ 5286895 w 8025443"/>
              <a:gd name="connsiteY59" fmla="*/ 2975956 h 3092334"/>
              <a:gd name="connsiteX60" fmla="*/ 5087389 w 8025443"/>
              <a:gd name="connsiteY60" fmla="*/ 2992581 h 3092334"/>
              <a:gd name="connsiteX61" fmla="*/ 4838008 w 8025443"/>
              <a:gd name="connsiteY61" fmla="*/ 3025832 h 3092334"/>
              <a:gd name="connsiteX62" fmla="*/ 4621877 w 8025443"/>
              <a:gd name="connsiteY62" fmla="*/ 3042458 h 3092334"/>
              <a:gd name="connsiteX63" fmla="*/ 4472248 w 8025443"/>
              <a:gd name="connsiteY63" fmla="*/ 3059083 h 3092334"/>
              <a:gd name="connsiteX64" fmla="*/ 4339244 w 8025443"/>
              <a:gd name="connsiteY64" fmla="*/ 3075709 h 3092334"/>
              <a:gd name="connsiteX65" fmla="*/ 4123113 w 8025443"/>
              <a:gd name="connsiteY65" fmla="*/ 3092334 h 3092334"/>
              <a:gd name="connsiteX66" fmla="*/ 3624349 w 8025443"/>
              <a:gd name="connsiteY66" fmla="*/ 3075709 h 3092334"/>
              <a:gd name="connsiteX67" fmla="*/ 3557848 w 8025443"/>
              <a:gd name="connsiteY67" fmla="*/ 3059083 h 3092334"/>
              <a:gd name="connsiteX68" fmla="*/ 3458095 w 8025443"/>
              <a:gd name="connsiteY68" fmla="*/ 3025832 h 3092334"/>
              <a:gd name="connsiteX69" fmla="*/ 3391593 w 8025443"/>
              <a:gd name="connsiteY69" fmla="*/ 2926080 h 3092334"/>
              <a:gd name="connsiteX70" fmla="*/ 3341717 w 8025443"/>
              <a:gd name="connsiteY70" fmla="*/ 2859578 h 3092334"/>
              <a:gd name="connsiteX71" fmla="*/ 3275215 w 8025443"/>
              <a:gd name="connsiteY71" fmla="*/ 2759825 h 3092334"/>
              <a:gd name="connsiteX72" fmla="*/ 3175462 w 8025443"/>
              <a:gd name="connsiteY72" fmla="*/ 2660072 h 3092334"/>
              <a:gd name="connsiteX73" fmla="*/ 3075709 w 8025443"/>
              <a:gd name="connsiteY73" fmla="*/ 2593571 h 3092334"/>
              <a:gd name="connsiteX74" fmla="*/ 3042459 w 8025443"/>
              <a:gd name="connsiteY74" fmla="*/ 2643447 h 3092334"/>
              <a:gd name="connsiteX75" fmla="*/ 2942706 w 8025443"/>
              <a:gd name="connsiteY75" fmla="*/ 2743200 h 3092334"/>
              <a:gd name="connsiteX76" fmla="*/ 2859579 w 8025443"/>
              <a:gd name="connsiteY76" fmla="*/ 2842952 h 3092334"/>
              <a:gd name="connsiteX77" fmla="*/ 2809702 w 8025443"/>
              <a:gd name="connsiteY77" fmla="*/ 2909454 h 3092334"/>
              <a:gd name="connsiteX78" fmla="*/ 2709949 w 8025443"/>
              <a:gd name="connsiteY78" fmla="*/ 2992581 h 3092334"/>
              <a:gd name="connsiteX79" fmla="*/ 2660073 w 8025443"/>
              <a:gd name="connsiteY79" fmla="*/ 3009207 h 3092334"/>
              <a:gd name="connsiteX80" fmla="*/ 2161309 w 8025443"/>
              <a:gd name="connsiteY80" fmla="*/ 3025832 h 3092334"/>
              <a:gd name="connsiteX81" fmla="*/ 1080655 w 8025443"/>
              <a:gd name="connsiteY81" fmla="*/ 3042458 h 3092334"/>
              <a:gd name="connsiteX82" fmla="*/ 781397 w 8025443"/>
              <a:gd name="connsiteY82" fmla="*/ 3075709 h 3092334"/>
              <a:gd name="connsiteX83" fmla="*/ 99753 w 8025443"/>
              <a:gd name="connsiteY83" fmla="*/ 3042458 h 3092334"/>
              <a:gd name="connsiteX84" fmla="*/ 49877 w 8025443"/>
              <a:gd name="connsiteY84" fmla="*/ 3025832 h 3092334"/>
              <a:gd name="connsiteX85" fmla="*/ 0 w 8025443"/>
              <a:gd name="connsiteY85" fmla="*/ 2842952 h 3092334"/>
              <a:gd name="connsiteX86" fmla="*/ 16626 w 8025443"/>
              <a:gd name="connsiteY86" fmla="*/ 2543694 h 3092334"/>
              <a:gd name="connsiteX87" fmla="*/ 49877 w 8025443"/>
              <a:gd name="connsiteY87" fmla="*/ 2161309 h 3092334"/>
              <a:gd name="connsiteX88" fmla="*/ 83128 w 8025443"/>
              <a:gd name="connsiteY88" fmla="*/ 2011680 h 3092334"/>
              <a:gd name="connsiteX89" fmla="*/ 99753 w 8025443"/>
              <a:gd name="connsiteY89" fmla="*/ 1928552 h 3092334"/>
              <a:gd name="connsiteX90" fmla="*/ 133004 w 8025443"/>
              <a:gd name="connsiteY90" fmla="*/ 1778923 h 3092334"/>
              <a:gd name="connsiteX91" fmla="*/ 166255 w 8025443"/>
              <a:gd name="connsiteY91" fmla="*/ 1429789 h 3092334"/>
              <a:gd name="connsiteX92" fmla="*/ 149629 w 8025443"/>
              <a:gd name="connsiteY92" fmla="*/ 1047403 h 3092334"/>
              <a:gd name="connsiteX93" fmla="*/ 133004 w 8025443"/>
              <a:gd name="connsiteY93" fmla="*/ 881149 h 3092334"/>
              <a:gd name="connsiteX94" fmla="*/ 149629 w 8025443"/>
              <a:gd name="connsiteY94" fmla="*/ 581891 h 3092334"/>
              <a:gd name="connsiteX95" fmla="*/ 182880 w 8025443"/>
              <a:gd name="connsiteY95" fmla="*/ 382385 h 3092334"/>
              <a:gd name="connsiteX96" fmla="*/ 216131 w 8025443"/>
              <a:gd name="connsiteY96" fmla="*/ 182880 h 3092334"/>
              <a:gd name="connsiteX97" fmla="*/ 232757 w 8025443"/>
              <a:gd name="connsiteY97" fmla="*/ 33251 h 309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025443" h="3092334">
                <a:moveTo>
                  <a:pt x="166255" y="16625"/>
                </a:moveTo>
                <a:cubicBezTo>
                  <a:pt x="205048" y="11083"/>
                  <a:pt x="243447" y="0"/>
                  <a:pt x="282633" y="0"/>
                </a:cubicBezTo>
                <a:cubicBezTo>
                  <a:pt x="513155" y="0"/>
                  <a:pt x="258198" y="20131"/>
                  <a:pt x="415637" y="33251"/>
                </a:cubicBezTo>
                <a:cubicBezTo>
                  <a:pt x="531744" y="42927"/>
                  <a:pt x="648393" y="44334"/>
                  <a:pt x="764771" y="49876"/>
                </a:cubicBezTo>
                <a:cubicBezTo>
                  <a:pt x="1445713" y="125534"/>
                  <a:pt x="723668" y="50351"/>
                  <a:pt x="2477193" y="83127"/>
                </a:cubicBezTo>
                <a:cubicBezTo>
                  <a:pt x="2549437" y="84477"/>
                  <a:pt x="2621146" y="96395"/>
                  <a:pt x="2693324" y="99752"/>
                </a:cubicBezTo>
                <a:cubicBezTo>
                  <a:pt x="2859491" y="107481"/>
                  <a:pt x="3025833" y="110836"/>
                  <a:pt x="3192088" y="116378"/>
                </a:cubicBezTo>
                <a:cubicBezTo>
                  <a:pt x="3197630" y="133003"/>
                  <a:pt x="3204911" y="149147"/>
                  <a:pt x="3208713" y="166254"/>
                </a:cubicBezTo>
                <a:cubicBezTo>
                  <a:pt x="3238652" y="300978"/>
                  <a:pt x="3226644" y="371153"/>
                  <a:pt x="3241964" y="532014"/>
                </a:cubicBezTo>
                <a:cubicBezTo>
                  <a:pt x="3244643" y="560144"/>
                  <a:pt x="3253943" y="587268"/>
                  <a:pt x="3258589" y="615141"/>
                </a:cubicBezTo>
                <a:cubicBezTo>
                  <a:pt x="3272293" y="697366"/>
                  <a:pt x="3283718" y="799930"/>
                  <a:pt x="3291840" y="881149"/>
                </a:cubicBezTo>
                <a:cubicBezTo>
                  <a:pt x="3293072" y="893472"/>
                  <a:pt x="3315063" y="1160261"/>
                  <a:pt x="3325091" y="1197032"/>
                </a:cubicBezTo>
                <a:cubicBezTo>
                  <a:pt x="3330348" y="1216309"/>
                  <a:pt x="3343304" y="1233751"/>
                  <a:pt x="3358342" y="1246909"/>
                </a:cubicBezTo>
                <a:cubicBezTo>
                  <a:pt x="3428702" y="1308474"/>
                  <a:pt x="3439467" y="1307202"/>
                  <a:pt x="3507971" y="1330036"/>
                </a:cubicBezTo>
                <a:cubicBezTo>
                  <a:pt x="3519055" y="1313411"/>
                  <a:pt x="3550158" y="1298032"/>
                  <a:pt x="3541222" y="1280160"/>
                </a:cubicBezTo>
                <a:cubicBezTo>
                  <a:pt x="3533385" y="1264485"/>
                  <a:pt x="3491346" y="1279260"/>
                  <a:pt x="3491346" y="1296785"/>
                </a:cubicBezTo>
                <a:cubicBezTo>
                  <a:pt x="3491346" y="1316766"/>
                  <a:pt x="3522513" y="1323020"/>
                  <a:pt x="3541222" y="1330036"/>
                </a:cubicBezTo>
                <a:cubicBezTo>
                  <a:pt x="3567681" y="1339958"/>
                  <a:pt x="3596935" y="1339807"/>
                  <a:pt x="3624349" y="1346661"/>
                </a:cubicBezTo>
                <a:cubicBezTo>
                  <a:pt x="3679568" y="1360466"/>
                  <a:pt x="3678522" y="1372136"/>
                  <a:pt x="3740728" y="1379912"/>
                </a:cubicBezTo>
                <a:cubicBezTo>
                  <a:pt x="3806945" y="1388189"/>
                  <a:pt x="3873731" y="1390996"/>
                  <a:pt x="3940233" y="1396538"/>
                </a:cubicBezTo>
                <a:cubicBezTo>
                  <a:pt x="4195714" y="1360040"/>
                  <a:pt x="3924051" y="1395319"/>
                  <a:pt x="4372495" y="1363287"/>
                </a:cubicBezTo>
                <a:cubicBezTo>
                  <a:pt x="4618120" y="1345742"/>
                  <a:pt x="4427897" y="1351096"/>
                  <a:pt x="4638502" y="1330036"/>
                </a:cubicBezTo>
                <a:cubicBezTo>
                  <a:pt x="4710400" y="1322846"/>
                  <a:pt x="4782626" y="1319412"/>
                  <a:pt x="4854633" y="1313411"/>
                </a:cubicBezTo>
                <a:lnTo>
                  <a:pt x="5037513" y="1296785"/>
                </a:lnTo>
                <a:cubicBezTo>
                  <a:pt x="5090004" y="1286287"/>
                  <a:pt x="5168747" y="1269610"/>
                  <a:pt x="5220393" y="1263534"/>
                </a:cubicBezTo>
                <a:cubicBezTo>
                  <a:pt x="5281185" y="1256382"/>
                  <a:pt x="5342576" y="1254826"/>
                  <a:pt x="5403273" y="1246909"/>
                </a:cubicBezTo>
                <a:cubicBezTo>
                  <a:pt x="5470126" y="1238189"/>
                  <a:pt x="5536669" y="1226880"/>
                  <a:pt x="5602779" y="1213658"/>
                </a:cubicBezTo>
                <a:cubicBezTo>
                  <a:pt x="5630488" y="1208116"/>
                  <a:pt x="5657788" y="1199844"/>
                  <a:pt x="5685906" y="1197032"/>
                </a:cubicBezTo>
                <a:cubicBezTo>
                  <a:pt x="5768804" y="1188742"/>
                  <a:pt x="5852204" y="1186561"/>
                  <a:pt x="5935288" y="1180407"/>
                </a:cubicBezTo>
                <a:lnTo>
                  <a:pt x="6134793" y="1163781"/>
                </a:lnTo>
                <a:cubicBezTo>
                  <a:pt x="6179251" y="1159335"/>
                  <a:pt x="6223272" y="1150866"/>
                  <a:pt x="6267797" y="1147156"/>
                </a:cubicBezTo>
                <a:cubicBezTo>
                  <a:pt x="6356332" y="1139778"/>
                  <a:pt x="6445135" y="1136073"/>
                  <a:pt x="6533804" y="1130531"/>
                </a:cubicBezTo>
                <a:cubicBezTo>
                  <a:pt x="6644640" y="1136073"/>
                  <a:pt x="6755665" y="1138645"/>
                  <a:pt x="6866313" y="1147156"/>
                </a:cubicBezTo>
                <a:cubicBezTo>
                  <a:pt x="6955199" y="1153993"/>
                  <a:pt x="7009205" y="1179059"/>
                  <a:pt x="7099069" y="1197032"/>
                </a:cubicBezTo>
                <a:cubicBezTo>
                  <a:pt x="7204603" y="1218139"/>
                  <a:pt x="7154783" y="1206805"/>
                  <a:pt x="7248699" y="1230283"/>
                </a:cubicBezTo>
                <a:cubicBezTo>
                  <a:pt x="7318392" y="1265130"/>
                  <a:pt x="7320489" y="1268480"/>
                  <a:pt x="7398328" y="1296785"/>
                </a:cubicBezTo>
                <a:cubicBezTo>
                  <a:pt x="7431267" y="1308763"/>
                  <a:pt x="7464829" y="1318952"/>
                  <a:pt x="7498080" y="1330036"/>
                </a:cubicBezTo>
                <a:lnTo>
                  <a:pt x="7547957" y="1346661"/>
                </a:lnTo>
                <a:cubicBezTo>
                  <a:pt x="7564582" y="1357745"/>
                  <a:pt x="7582483" y="1367120"/>
                  <a:pt x="7597833" y="1379912"/>
                </a:cubicBezTo>
                <a:cubicBezTo>
                  <a:pt x="7615895" y="1394964"/>
                  <a:pt x="7628577" y="1416123"/>
                  <a:pt x="7647709" y="1429789"/>
                </a:cubicBezTo>
                <a:cubicBezTo>
                  <a:pt x="7667876" y="1444194"/>
                  <a:pt x="7693194" y="1449905"/>
                  <a:pt x="7714211" y="1463040"/>
                </a:cubicBezTo>
                <a:cubicBezTo>
                  <a:pt x="7747980" y="1484145"/>
                  <a:pt x="7804855" y="1529705"/>
                  <a:pt x="7830589" y="1562792"/>
                </a:cubicBezTo>
                <a:cubicBezTo>
                  <a:pt x="7855124" y="1594337"/>
                  <a:pt x="7877683" y="1627611"/>
                  <a:pt x="7897091" y="1662545"/>
                </a:cubicBezTo>
                <a:cubicBezTo>
                  <a:pt x="7912554" y="1690378"/>
                  <a:pt x="7920405" y="1752424"/>
                  <a:pt x="7930342" y="1778923"/>
                </a:cubicBezTo>
                <a:cubicBezTo>
                  <a:pt x="7939044" y="1802129"/>
                  <a:pt x="7954891" y="1822219"/>
                  <a:pt x="7963593" y="1845425"/>
                </a:cubicBezTo>
                <a:cubicBezTo>
                  <a:pt x="7973658" y="1872263"/>
                  <a:pt x="7992328" y="1972475"/>
                  <a:pt x="7996844" y="1995054"/>
                </a:cubicBezTo>
                <a:cubicBezTo>
                  <a:pt x="8011512" y="2229755"/>
                  <a:pt x="8025443" y="2246068"/>
                  <a:pt x="7996844" y="2460567"/>
                </a:cubicBezTo>
                <a:cubicBezTo>
                  <a:pt x="7994528" y="2477938"/>
                  <a:pt x="7986372" y="2494034"/>
                  <a:pt x="7980219" y="2510443"/>
                </a:cubicBezTo>
                <a:cubicBezTo>
                  <a:pt x="7945358" y="2603408"/>
                  <a:pt x="7959632" y="2574575"/>
                  <a:pt x="7913717" y="2643447"/>
                </a:cubicBezTo>
                <a:cubicBezTo>
                  <a:pt x="7908175" y="2665614"/>
                  <a:pt x="7903368" y="2687979"/>
                  <a:pt x="7897091" y="2709949"/>
                </a:cubicBezTo>
                <a:cubicBezTo>
                  <a:pt x="7892277" y="2726799"/>
                  <a:pt x="7878879" y="2742372"/>
                  <a:pt x="7880466" y="2759825"/>
                </a:cubicBezTo>
                <a:cubicBezTo>
                  <a:pt x="7884604" y="2805336"/>
                  <a:pt x="7913717" y="2892829"/>
                  <a:pt x="7913717" y="2892829"/>
                </a:cubicBezTo>
                <a:cubicBezTo>
                  <a:pt x="7908175" y="2909454"/>
                  <a:pt x="7911672" y="2932984"/>
                  <a:pt x="7897091" y="2942705"/>
                </a:cubicBezTo>
                <a:cubicBezTo>
                  <a:pt x="7873579" y="2958380"/>
                  <a:pt x="7842222" y="2959331"/>
                  <a:pt x="7813964" y="2959331"/>
                </a:cubicBezTo>
                <a:cubicBezTo>
                  <a:pt x="7702989" y="2959331"/>
                  <a:pt x="7592291" y="2948247"/>
                  <a:pt x="7481455" y="2942705"/>
                </a:cubicBezTo>
                <a:cubicBezTo>
                  <a:pt x="7258325" y="2970597"/>
                  <a:pt x="7245814" y="2975956"/>
                  <a:pt x="6932815" y="2975956"/>
                </a:cubicBezTo>
                <a:cubicBezTo>
                  <a:pt x="6832909" y="2975956"/>
                  <a:pt x="6733404" y="2962774"/>
                  <a:pt x="6633557" y="2959331"/>
                </a:cubicBezTo>
                <a:lnTo>
                  <a:pt x="5968539" y="2942705"/>
                </a:lnTo>
                <a:lnTo>
                  <a:pt x="5419899" y="2959331"/>
                </a:lnTo>
                <a:cubicBezTo>
                  <a:pt x="5375272" y="2961508"/>
                  <a:pt x="5331353" y="2971510"/>
                  <a:pt x="5286895" y="2975956"/>
                </a:cubicBezTo>
                <a:cubicBezTo>
                  <a:pt x="5220494" y="2982596"/>
                  <a:pt x="5153755" y="2985595"/>
                  <a:pt x="5087389" y="2992581"/>
                </a:cubicBezTo>
                <a:cubicBezTo>
                  <a:pt x="4771927" y="3025788"/>
                  <a:pt x="5186455" y="2992646"/>
                  <a:pt x="4838008" y="3025832"/>
                </a:cubicBezTo>
                <a:cubicBezTo>
                  <a:pt x="4766077" y="3032683"/>
                  <a:pt x="4693837" y="3035916"/>
                  <a:pt x="4621877" y="3042458"/>
                </a:cubicBezTo>
                <a:cubicBezTo>
                  <a:pt x="4571900" y="3047001"/>
                  <a:pt x="4522088" y="3053220"/>
                  <a:pt x="4472248" y="3059083"/>
                </a:cubicBezTo>
                <a:cubicBezTo>
                  <a:pt x="4427874" y="3064303"/>
                  <a:pt x="4383722" y="3071473"/>
                  <a:pt x="4339244" y="3075709"/>
                </a:cubicBezTo>
                <a:cubicBezTo>
                  <a:pt x="4267313" y="3082560"/>
                  <a:pt x="4195157" y="3086792"/>
                  <a:pt x="4123113" y="3092334"/>
                </a:cubicBezTo>
                <a:cubicBezTo>
                  <a:pt x="3956858" y="3086792"/>
                  <a:pt x="3790409" y="3085477"/>
                  <a:pt x="3624349" y="3075709"/>
                </a:cubicBezTo>
                <a:cubicBezTo>
                  <a:pt x="3601539" y="3074367"/>
                  <a:pt x="3579734" y="3065649"/>
                  <a:pt x="3557848" y="3059083"/>
                </a:cubicBezTo>
                <a:cubicBezTo>
                  <a:pt x="3524277" y="3049011"/>
                  <a:pt x="3458095" y="3025832"/>
                  <a:pt x="3458095" y="3025832"/>
                </a:cubicBezTo>
                <a:cubicBezTo>
                  <a:pt x="3435928" y="2992581"/>
                  <a:pt x="3415570" y="2958050"/>
                  <a:pt x="3391593" y="2926080"/>
                </a:cubicBezTo>
                <a:cubicBezTo>
                  <a:pt x="3374968" y="2903913"/>
                  <a:pt x="3357607" y="2882278"/>
                  <a:pt x="3341717" y="2859578"/>
                </a:cubicBezTo>
                <a:cubicBezTo>
                  <a:pt x="3318800" y="2826839"/>
                  <a:pt x="3303473" y="2788083"/>
                  <a:pt x="3275215" y="2759825"/>
                </a:cubicBezTo>
                <a:cubicBezTo>
                  <a:pt x="3241964" y="2726574"/>
                  <a:pt x="3214589" y="2686156"/>
                  <a:pt x="3175462" y="2660072"/>
                </a:cubicBezTo>
                <a:lnTo>
                  <a:pt x="3075709" y="2593571"/>
                </a:lnTo>
                <a:cubicBezTo>
                  <a:pt x="3064626" y="2610196"/>
                  <a:pt x="3055734" y="2628513"/>
                  <a:pt x="3042459" y="2643447"/>
                </a:cubicBezTo>
                <a:cubicBezTo>
                  <a:pt x="3011218" y="2678593"/>
                  <a:pt x="2968790" y="2704074"/>
                  <a:pt x="2942706" y="2743200"/>
                </a:cubicBezTo>
                <a:cubicBezTo>
                  <a:pt x="2869216" y="2853434"/>
                  <a:pt x="2955586" y="2730944"/>
                  <a:pt x="2859579" y="2842952"/>
                </a:cubicBezTo>
                <a:cubicBezTo>
                  <a:pt x="2841546" y="2863990"/>
                  <a:pt x="2827735" y="2888416"/>
                  <a:pt x="2809702" y="2909454"/>
                </a:cubicBezTo>
                <a:cubicBezTo>
                  <a:pt x="2782121" y="2941632"/>
                  <a:pt x="2748435" y="2973338"/>
                  <a:pt x="2709949" y="2992581"/>
                </a:cubicBezTo>
                <a:cubicBezTo>
                  <a:pt x="2694274" y="3000418"/>
                  <a:pt x="2677566" y="3008147"/>
                  <a:pt x="2660073" y="3009207"/>
                </a:cubicBezTo>
                <a:cubicBezTo>
                  <a:pt x="2494031" y="3019270"/>
                  <a:pt x="2327619" y="3022331"/>
                  <a:pt x="2161309" y="3025832"/>
                </a:cubicBezTo>
                <a:lnTo>
                  <a:pt x="1080655" y="3042458"/>
                </a:lnTo>
                <a:cubicBezTo>
                  <a:pt x="980902" y="3053542"/>
                  <a:pt x="881745" y="3073779"/>
                  <a:pt x="781397" y="3075709"/>
                </a:cubicBezTo>
                <a:cubicBezTo>
                  <a:pt x="358359" y="3083844"/>
                  <a:pt x="365031" y="3080354"/>
                  <a:pt x="99753" y="3042458"/>
                </a:cubicBezTo>
                <a:cubicBezTo>
                  <a:pt x="83128" y="3036916"/>
                  <a:pt x="62269" y="3038224"/>
                  <a:pt x="49877" y="3025832"/>
                </a:cubicBezTo>
                <a:cubicBezTo>
                  <a:pt x="7564" y="2983519"/>
                  <a:pt x="6750" y="2890202"/>
                  <a:pt x="0" y="2842952"/>
                </a:cubicBezTo>
                <a:cubicBezTo>
                  <a:pt x="5542" y="2743199"/>
                  <a:pt x="10582" y="2643418"/>
                  <a:pt x="16626" y="2543694"/>
                </a:cubicBezTo>
                <a:cubicBezTo>
                  <a:pt x="25745" y="2393230"/>
                  <a:pt x="28536" y="2300024"/>
                  <a:pt x="49877" y="2161309"/>
                </a:cubicBezTo>
                <a:cubicBezTo>
                  <a:pt x="62417" y="2079796"/>
                  <a:pt x="66574" y="2086172"/>
                  <a:pt x="83128" y="2011680"/>
                </a:cubicBezTo>
                <a:cubicBezTo>
                  <a:pt x="89258" y="1984095"/>
                  <a:pt x="93623" y="1956137"/>
                  <a:pt x="99753" y="1928552"/>
                </a:cubicBezTo>
                <a:cubicBezTo>
                  <a:pt x="111034" y="1877788"/>
                  <a:pt x="126985" y="1831091"/>
                  <a:pt x="133004" y="1778923"/>
                </a:cubicBezTo>
                <a:cubicBezTo>
                  <a:pt x="146404" y="1662789"/>
                  <a:pt x="166255" y="1429789"/>
                  <a:pt x="166255" y="1429789"/>
                </a:cubicBezTo>
                <a:cubicBezTo>
                  <a:pt x="160713" y="1302327"/>
                  <a:pt x="157347" y="1174752"/>
                  <a:pt x="149629" y="1047403"/>
                </a:cubicBezTo>
                <a:cubicBezTo>
                  <a:pt x="146260" y="991811"/>
                  <a:pt x="133004" y="936843"/>
                  <a:pt x="133004" y="881149"/>
                </a:cubicBezTo>
                <a:cubicBezTo>
                  <a:pt x="133004" y="781243"/>
                  <a:pt x="141967" y="681503"/>
                  <a:pt x="149629" y="581891"/>
                </a:cubicBezTo>
                <a:cubicBezTo>
                  <a:pt x="165735" y="372510"/>
                  <a:pt x="157134" y="519697"/>
                  <a:pt x="182880" y="382385"/>
                </a:cubicBezTo>
                <a:cubicBezTo>
                  <a:pt x="195304" y="316121"/>
                  <a:pt x="207768" y="249778"/>
                  <a:pt x="216131" y="182880"/>
                </a:cubicBezTo>
                <a:cubicBezTo>
                  <a:pt x="233444" y="44377"/>
                  <a:pt x="232757" y="94556"/>
                  <a:pt x="232757" y="33251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a typeface="ＭＳ Ｐゴシック" pitchFamily="-106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BE2596-9D88-489D-956A-83BA0B90BA42}"/>
              </a:ext>
            </a:extLst>
          </p:cNvPr>
          <p:cNvSpPr txBox="1"/>
          <p:nvPr/>
        </p:nvSpPr>
        <p:spPr>
          <a:xfrm>
            <a:off x="4572000" y="4229219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Vosotros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B6FD65-53FB-C869-7066-EE0DE9B56930}"/>
              </a:ext>
            </a:extLst>
          </p:cNvPr>
          <p:cNvSpPr txBox="1"/>
          <p:nvPr/>
        </p:nvSpPr>
        <p:spPr>
          <a:xfrm>
            <a:off x="457200" y="762000"/>
            <a:ext cx="8153400" cy="60324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                       PREF</a:t>
            </a:r>
            <a:r>
              <a:rPr lang="en-US" sz="44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E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R</a:t>
            </a:r>
            <a:r>
              <a:rPr lang="en-US" sz="44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IR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 – to prefer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Yo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              		 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Nosotros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                           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				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Vosotros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Tú 	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Él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					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Ellos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Ella					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Ellas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Usted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				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Ustedes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C7DECA-4D61-3B58-B0F1-7ABD99E8AED4}"/>
              </a:ext>
            </a:extLst>
          </p:cNvPr>
          <p:cNvSpPr txBox="1"/>
          <p:nvPr/>
        </p:nvSpPr>
        <p:spPr>
          <a:xfrm>
            <a:off x="1981200" y="1905000"/>
            <a:ext cx="2286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pref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r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o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F35ED4-FFB9-AC19-DABC-326D5A2F7019}"/>
              </a:ext>
            </a:extLst>
          </p:cNvPr>
          <p:cNvSpPr txBox="1"/>
          <p:nvPr/>
        </p:nvSpPr>
        <p:spPr>
          <a:xfrm>
            <a:off x="1905000" y="3581400"/>
            <a:ext cx="21336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pref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r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es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30958B-54F2-B14D-21E2-77CD7A2CE1F3}"/>
              </a:ext>
            </a:extLst>
          </p:cNvPr>
          <p:cNvSpPr txBox="1"/>
          <p:nvPr/>
        </p:nvSpPr>
        <p:spPr>
          <a:xfrm>
            <a:off x="1866900" y="5029200"/>
            <a:ext cx="2209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pref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r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C01217-B7F2-0DE7-5027-2DECFD7CA1E0}"/>
              </a:ext>
            </a:extLst>
          </p:cNvPr>
          <p:cNvSpPr txBox="1"/>
          <p:nvPr/>
        </p:nvSpPr>
        <p:spPr>
          <a:xfrm>
            <a:off x="6324600" y="5029199"/>
            <a:ext cx="2514600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pref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ie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r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en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8765E8-34DE-0226-566C-9441BEC27A79}"/>
              </a:ext>
            </a:extLst>
          </p:cNvPr>
          <p:cNvSpPr txBox="1"/>
          <p:nvPr/>
        </p:nvSpPr>
        <p:spPr>
          <a:xfrm>
            <a:off x="6172200" y="1828801"/>
            <a:ext cx="2743200" cy="18435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prefer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imos</a:t>
            </a:r>
            <a:br>
              <a:rPr lang="en-US" sz="40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</a:b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prefer</a:t>
            </a:r>
            <a:r>
              <a:rPr lang="en-US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ea typeface="+mn-ea"/>
              </a:rPr>
              <a:t>ís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	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B5397530-5CC6-EDDC-2463-B016437CEC37}"/>
              </a:ext>
            </a:extLst>
          </p:cNvPr>
          <p:cNvSpPr/>
          <p:nvPr/>
        </p:nvSpPr>
        <p:spPr>
          <a:xfrm>
            <a:off x="315913" y="1911350"/>
            <a:ext cx="8278812" cy="4679950"/>
          </a:xfrm>
          <a:custGeom>
            <a:avLst/>
            <a:gdLst>
              <a:gd name="connsiteX0" fmla="*/ 133003 w 8279476"/>
              <a:gd name="connsiteY0" fmla="*/ 17525 h 4681040"/>
              <a:gd name="connsiteX1" fmla="*/ 1679171 w 8279476"/>
              <a:gd name="connsiteY1" fmla="*/ 50776 h 4681040"/>
              <a:gd name="connsiteX2" fmla="*/ 3225338 w 8279476"/>
              <a:gd name="connsiteY2" fmla="*/ 34150 h 4681040"/>
              <a:gd name="connsiteX3" fmla="*/ 3474720 w 8279476"/>
              <a:gd name="connsiteY3" fmla="*/ 17525 h 4681040"/>
              <a:gd name="connsiteX4" fmla="*/ 3591098 w 8279476"/>
              <a:gd name="connsiteY4" fmla="*/ 899 h 4681040"/>
              <a:gd name="connsiteX5" fmla="*/ 3740727 w 8279476"/>
              <a:gd name="connsiteY5" fmla="*/ 17525 h 4681040"/>
              <a:gd name="connsiteX6" fmla="*/ 3757352 w 8279476"/>
              <a:gd name="connsiteY6" fmla="*/ 1297685 h 4681040"/>
              <a:gd name="connsiteX7" fmla="*/ 3740727 w 8279476"/>
              <a:gd name="connsiteY7" fmla="*/ 1463939 h 4681040"/>
              <a:gd name="connsiteX8" fmla="*/ 3773978 w 8279476"/>
              <a:gd name="connsiteY8" fmla="*/ 1946077 h 4681040"/>
              <a:gd name="connsiteX9" fmla="*/ 3823854 w 8279476"/>
              <a:gd name="connsiteY9" fmla="*/ 2311837 h 4681040"/>
              <a:gd name="connsiteX10" fmla="*/ 3840480 w 8279476"/>
              <a:gd name="connsiteY10" fmla="*/ 2361714 h 4681040"/>
              <a:gd name="connsiteX11" fmla="*/ 3857105 w 8279476"/>
              <a:gd name="connsiteY11" fmla="*/ 2411590 h 4681040"/>
              <a:gd name="connsiteX12" fmla="*/ 3973483 w 8279476"/>
              <a:gd name="connsiteY12" fmla="*/ 2444841 h 4681040"/>
              <a:gd name="connsiteX13" fmla="*/ 4056611 w 8279476"/>
              <a:gd name="connsiteY13" fmla="*/ 2428216 h 4681040"/>
              <a:gd name="connsiteX14" fmla="*/ 4206240 w 8279476"/>
              <a:gd name="connsiteY14" fmla="*/ 2345088 h 4681040"/>
              <a:gd name="connsiteX15" fmla="*/ 4256116 w 8279476"/>
              <a:gd name="connsiteY15" fmla="*/ 2328463 h 4681040"/>
              <a:gd name="connsiteX16" fmla="*/ 4372494 w 8279476"/>
              <a:gd name="connsiteY16" fmla="*/ 2278587 h 4681040"/>
              <a:gd name="connsiteX17" fmla="*/ 4438996 w 8279476"/>
              <a:gd name="connsiteY17" fmla="*/ 2261961 h 4681040"/>
              <a:gd name="connsiteX18" fmla="*/ 4705003 w 8279476"/>
              <a:gd name="connsiteY18" fmla="*/ 2162208 h 4681040"/>
              <a:gd name="connsiteX19" fmla="*/ 4887883 w 8279476"/>
              <a:gd name="connsiteY19" fmla="*/ 2128957 h 4681040"/>
              <a:gd name="connsiteX20" fmla="*/ 4987636 w 8279476"/>
              <a:gd name="connsiteY20" fmla="*/ 2095707 h 4681040"/>
              <a:gd name="connsiteX21" fmla="*/ 5137265 w 8279476"/>
              <a:gd name="connsiteY21" fmla="*/ 2062456 h 4681040"/>
              <a:gd name="connsiteX22" fmla="*/ 5253643 w 8279476"/>
              <a:gd name="connsiteY22" fmla="*/ 2029205 h 4681040"/>
              <a:gd name="connsiteX23" fmla="*/ 5552901 w 8279476"/>
              <a:gd name="connsiteY23" fmla="*/ 1979328 h 4681040"/>
              <a:gd name="connsiteX24" fmla="*/ 5636029 w 8279476"/>
              <a:gd name="connsiteY24" fmla="*/ 1962703 h 4681040"/>
              <a:gd name="connsiteX25" fmla="*/ 5685905 w 8279476"/>
              <a:gd name="connsiteY25" fmla="*/ 1946077 h 4681040"/>
              <a:gd name="connsiteX26" fmla="*/ 5802283 w 8279476"/>
              <a:gd name="connsiteY26" fmla="*/ 1929452 h 4681040"/>
              <a:gd name="connsiteX27" fmla="*/ 5902036 w 8279476"/>
              <a:gd name="connsiteY27" fmla="*/ 1912827 h 4681040"/>
              <a:gd name="connsiteX28" fmla="*/ 6533803 w 8279476"/>
              <a:gd name="connsiteY28" fmla="*/ 1929452 h 4681040"/>
              <a:gd name="connsiteX29" fmla="*/ 6650181 w 8279476"/>
              <a:gd name="connsiteY29" fmla="*/ 1946077 h 4681040"/>
              <a:gd name="connsiteX30" fmla="*/ 6799811 w 8279476"/>
              <a:gd name="connsiteY30" fmla="*/ 1979328 h 4681040"/>
              <a:gd name="connsiteX31" fmla="*/ 6982691 w 8279476"/>
              <a:gd name="connsiteY31" fmla="*/ 1995954 h 4681040"/>
              <a:gd name="connsiteX32" fmla="*/ 7248698 w 8279476"/>
              <a:gd name="connsiteY32" fmla="*/ 2029205 h 4681040"/>
              <a:gd name="connsiteX33" fmla="*/ 7481454 w 8279476"/>
              <a:gd name="connsiteY33" fmla="*/ 2079081 h 4681040"/>
              <a:gd name="connsiteX34" fmla="*/ 7564581 w 8279476"/>
              <a:gd name="connsiteY34" fmla="*/ 2095707 h 4681040"/>
              <a:gd name="connsiteX35" fmla="*/ 7631083 w 8279476"/>
              <a:gd name="connsiteY35" fmla="*/ 2128957 h 4681040"/>
              <a:gd name="connsiteX36" fmla="*/ 7747461 w 8279476"/>
              <a:gd name="connsiteY36" fmla="*/ 2162208 h 4681040"/>
              <a:gd name="connsiteX37" fmla="*/ 7880465 w 8279476"/>
              <a:gd name="connsiteY37" fmla="*/ 2212085 h 4681040"/>
              <a:gd name="connsiteX38" fmla="*/ 8013469 w 8279476"/>
              <a:gd name="connsiteY38" fmla="*/ 2295212 h 4681040"/>
              <a:gd name="connsiteX39" fmla="*/ 8079971 w 8279476"/>
              <a:gd name="connsiteY39" fmla="*/ 2345088 h 4681040"/>
              <a:gd name="connsiteX40" fmla="*/ 8163098 w 8279476"/>
              <a:gd name="connsiteY40" fmla="*/ 2478092 h 4681040"/>
              <a:gd name="connsiteX41" fmla="*/ 8196349 w 8279476"/>
              <a:gd name="connsiteY41" fmla="*/ 2577845 h 4681040"/>
              <a:gd name="connsiteX42" fmla="*/ 8229600 w 8279476"/>
              <a:gd name="connsiteY42" fmla="*/ 2694223 h 4681040"/>
              <a:gd name="connsiteX43" fmla="*/ 8246225 w 8279476"/>
              <a:gd name="connsiteY43" fmla="*/ 2777350 h 4681040"/>
              <a:gd name="connsiteX44" fmla="*/ 8279476 w 8279476"/>
              <a:gd name="connsiteY44" fmla="*/ 2943605 h 4681040"/>
              <a:gd name="connsiteX45" fmla="*/ 8262851 w 8279476"/>
              <a:gd name="connsiteY45" fmla="*/ 3508870 h 4681040"/>
              <a:gd name="connsiteX46" fmla="*/ 8229600 w 8279476"/>
              <a:gd name="connsiteY46" fmla="*/ 3608623 h 4681040"/>
              <a:gd name="connsiteX47" fmla="*/ 8196349 w 8279476"/>
              <a:gd name="connsiteY47" fmla="*/ 3741627 h 4681040"/>
              <a:gd name="connsiteX48" fmla="*/ 8179723 w 8279476"/>
              <a:gd name="connsiteY48" fmla="*/ 3808128 h 4681040"/>
              <a:gd name="connsiteX49" fmla="*/ 8196349 w 8279476"/>
              <a:gd name="connsiteY49" fmla="*/ 4207139 h 4681040"/>
              <a:gd name="connsiteX50" fmla="*/ 8196349 w 8279476"/>
              <a:gd name="connsiteY50" fmla="*/ 4439896 h 4681040"/>
              <a:gd name="connsiteX51" fmla="*/ 8146472 w 8279476"/>
              <a:gd name="connsiteY51" fmla="*/ 4473147 h 4681040"/>
              <a:gd name="connsiteX52" fmla="*/ 7830589 w 8279476"/>
              <a:gd name="connsiteY52" fmla="*/ 4489772 h 4681040"/>
              <a:gd name="connsiteX53" fmla="*/ 6616931 w 8279476"/>
              <a:gd name="connsiteY53" fmla="*/ 4506397 h 4681040"/>
              <a:gd name="connsiteX54" fmla="*/ 5868785 w 8279476"/>
              <a:gd name="connsiteY54" fmla="*/ 4539648 h 4681040"/>
              <a:gd name="connsiteX55" fmla="*/ 5602778 w 8279476"/>
              <a:gd name="connsiteY55" fmla="*/ 4523023 h 4681040"/>
              <a:gd name="connsiteX56" fmla="*/ 5370021 w 8279476"/>
              <a:gd name="connsiteY56" fmla="*/ 4506397 h 4681040"/>
              <a:gd name="connsiteX57" fmla="*/ 4588625 w 8279476"/>
              <a:gd name="connsiteY57" fmla="*/ 4473147 h 4681040"/>
              <a:gd name="connsiteX58" fmla="*/ 3308465 w 8279476"/>
              <a:gd name="connsiteY58" fmla="*/ 4506397 h 4681040"/>
              <a:gd name="connsiteX59" fmla="*/ 3258589 w 8279476"/>
              <a:gd name="connsiteY59" fmla="*/ 4523023 h 4681040"/>
              <a:gd name="connsiteX60" fmla="*/ 3025832 w 8279476"/>
              <a:gd name="connsiteY60" fmla="*/ 4539648 h 4681040"/>
              <a:gd name="connsiteX61" fmla="*/ 2959331 w 8279476"/>
              <a:gd name="connsiteY61" fmla="*/ 4556274 h 4681040"/>
              <a:gd name="connsiteX62" fmla="*/ 2776451 w 8279476"/>
              <a:gd name="connsiteY62" fmla="*/ 4439896 h 4681040"/>
              <a:gd name="connsiteX63" fmla="*/ 2726574 w 8279476"/>
              <a:gd name="connsiteY63" fmla="*/ 4373394 h 4681040"/>
              <a:gd name="connsiteX64" fmla="*/ 2576945 w 8279476"/>
              <a:gd name="connsiteY64" fmla="*/ 4223765 h 4681040"/>
              <a:gd name="connsiteX65" fmla="*/ 2527069 w 8279476"/>
              <a:gd name="connsiteY65" fmla="*/ 4173888 h 4681040"/>
              <a:gd name="connsiteX66" fmla="*/ 2410691 w 8279476"/>
              <a:gd name="connsiteY66" fmla="*/ 4040885 h 4681040"/>
              <a:gd name="connsiteX67" fmla="*/ 2344189 w 8279476"/>
              <a:gd name="connsiteY67" fmla="*/ 3991008 h 4681040"/>
              <a:gd name="connsiteX68" fmla="*/ 2294312 w 8279476"/>
              <a:gd name="connsiteY68" fmla="*/ 3957757 h 4681040"/>
              <a:gd name="connsiteX69" fmla="*/ 2227811 w 8279476"/>
              <a:gd name="connsiteY69" fmla="*/ 3941132 h 4681040"/>
              <a:gd name="connsiteX70" fmla="*/ 2144683 w 8279476"/>
              <a:gd name="connsiteY70" fmla="*/ 3957757 h 4681040"/>
              <a:gd name="connsiteX71" fmla="*/ 2044931 w 8279476"/>
              <a:gd name="connsiteY71" fmla="*/ 4074136 h 4681040"/>
              <a:gd name="connsiteX72" fmla="*/ 1961803 w 8279476"/>
              <a:gd name="connsiteY72" fmla="*/ 4173888 h 4681040"/>
              <a:gd name="connsiteX73" fmla="*/ 1928552 w 8279476"/>
              <a:gd name="connsiteY73" fmla="*/ 4223765 h 4681040"/>
              <a:gd name="connsiteX74" fmla="*/ 1878676 w 8279476"/>
              <a:gd name="connsiteY74" fmla="*/ 4257016 h 4681040"/>
              <a:gd name="connsiteX75" fmla="*/ 1812174 w 8279476"/>
              <a:gd name="connsiteY75" fmla="*/ 4323517 h 4681040"/>
              <a:gd name="connsiteX76" fmla="*/ 1745672 w 8279476"/>
              <a:gd name="connsiteY76" fmla="*/ 4373394 h 4681040"/>
              <a:gd name="connsiteX77" fmla="*/ 1695796 w 8279476"/>
              <a:gd name="connsiteY77" fmla="*/ 4423270 h 4681040"/>
              <a:gd name="connsiteX78" fmla="*/ 1629294 w 8279476"/>
              <a:gd name="connsiteY78" fmla="*/ 4473147 h 4681040"/>
              <a:gd name="connsiteX79" fmla="*/ 1546167 w 8279476"/>
              <a:gd name="connsiteY79" fmla="*/ 4556274 h 4681040"/>
              <a:gd name="connsiteX80" fmla="*/ 1496291 w 8279476"/>
              <a:gd name="connsiteY80" fmla="*/ 4572899 h 4681040"/>
              <a:gd name="connsiteX81" fmla="*/ 980901 w 8279476"/>
              <a:gd name="connsiteY81" fmla="*/ 4606150 h 4681040"/>
              <a:gd name="connsiteX82" fmla="*/ 365760 w 8279476"/>
              <a:gd name="connsiteY82" fmla="*/ 4622776 h 4681040"/>
              <a:gd name="connsiteX83" fmla="*/ 116378 w 8279476"/>
              <a:gd name="connsiteY83" fmla="*/ 4606150 h 4681040"/>
              <a:gd name="connsiteX84" fmla="*/ 99752 w 8279476"/>
              <a:gd name="connsiteY84" fmla="*/ 4539648 h 4681040"/>
              <a:gd name="connsiteX85" fmla="*/ 66501 w 8279476"/>
              <a:gd name="connsiteY85" fmla="*/ 4223765 h 4681040"/>
              <a:gd name="connsiteX86" fmla="*/ 49876 w 8279476"/>
              <a:gd name="connsiteY86" fmla="*/ 4124012 h 4681040"/>
              <a:gd name="connsiteX87" fmla="*/ 33251 w 8279476"/>
              <a:gd name="connsiteY87" fmla="*/ 4074136 h 4681040"/>
              <a:gd name="connsiteX88" fmla="*/ 0 w 8279476"/>
              <a:gd name="connsiteY88" fmla="*/ 3907881 h 4681040"/>
              <a:gd name="connsiteX89" fmla="*/ 33251 w 8279476"/>
              <a:gd name="connsiteY89" fmla="*/ 3492245 h 4681040"/>
              <a:gd name="connsiteX90" fmla="*/ 49876 w 8279476"/>
              <a:gd name="connsiteY90" fmla="*/ 3409117 h 4681040"/>
              <a:gd name="connsiteX91" fmla="*/ 83127 w 8279476"/>
              <a:gd name="connsiteY91" fmla="*/ 3059983 h 4681040"/>
              <a:gd name="connsiteX92" fmla="*/ 99752 w 8279476"/>
              <a:gd name="connsiteY92" fmla="*/ 2910354 h 4681040"/>
              <a:gd name="connsiteX93" fmla="*/ 116378 w 8279476"/>
              <a:gd name="connsiteY93" fmla="*/ 2827227 h 4681040"/>
              <a:gd name="connsiteX94" fmla="*/ 149629 w 8279476"/>
              <a:gd name="connsiteY94" fmla="*/ 2394965 h 4681040"/>
              <a:gd name="connsiteX95" fmla="*/ 182880 w 8279476"/>
              <a:gd name="connsiteY95" fmla="*/ 2095707 h 4681040"/>
              <a:gd name="connsiteX96" fmla="*/ 149629 w 8279476"/>
              <a:gd name="connsiteY96" fmla="*/ 1547067 h 4681040"/>
              <a:gd name="connsiteX97" fmla="*/ 116378 w 8279476"/>
              <a:gd name="connsiteY97" fmla="*/ 1380812 h 4681040"/>
              <a:gd name="connsiteX98" fmla="*/ 99752 w 8279476"/>
              <a:gd name="connsiteY98" fmla="*/ 1281059 h 4681040"/>
              <a:gd name="connsiteX99" fmla="*/ 83127 w 8279476"/>
              <a:gd name="connsiteY99" fmla="*/ 1214557 h 4681040"/>
              <a:gd name="connsiteX100" fmla="*/ 66501 w 8279476"/>
              <a:gd name="connsiteY100" fmla="*/ 1114805 h 4681040"/>
              <a:gd name="connsiteX101" fmla="*/ 49876 w 8279476"/>
              <a:gd name="connsiteY101" fmla="*/ 1031677 h 4681040"/>
              <a:gd name="connsiteX102" fmla="*/ 66501 w 8279476"/>
              <a:gd name="connsiteY102" fmla="*/ 383285 h 4681040"/>
              <a:gd name="connsiteX103" fmla="*/ 83127 w 8279476"/>
              <a:gd name="connsiteY103" fmla="*/ 316783 h 4681040"/>
              <a:gd name="connsiteX104" fmla="*/ 116378 w 8279476"/>
              <a:gd name="connsiteY104" fmla="*/ 233656 h 4681040"/>
              <a:gd name="connsiteX105" fmla="*/ 133003 w 8279476"/>
              <a:gd name="connsiteY105" fmla="*/ 183779 h 4681040"/>
              <a:gd name="connsiteX106" fmla="*/ 149629 w 8279476"/>
              <a:gd name="connsiteY106" fmla="*/ 117277 h 4681040"/>
              <a:gd name="connsiteX107" fmla="*/ 182880 w 8279476"/>
              <a:gd name="connsiteY107" fmla="*/ 67401 h 4681040"/>
              <a:gd name="connsiteX108" fmla="*/ 199505 w 8279476"/>
              <a:gd name="connsiteY108" fmla="*/ 34150 h 468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8279476" h="4681040">
                <a:moveTo>
                  <a:pt x="133003" y="17525"/>
                </a:moveTo>
                <a:cubicBezTo>
                  <a:pt x="711389" y="100149"/>
                  <a:pt x="329772" y="50776"/>
                  <a:pt x="1679171" y="50776"/>
                </a:cubicBezTo>
                <a:cubicBezTo>
                  <a:pt x="2194590" y="50776"/>
                  <a:pt x="2709949" y="39692"/>
                  <a:pt x="3225338" y="34150"/>
                </a:cubicBezTo>
                <a:cubicBezTo>
                  <a:pt x="3308465" y="28608"/>
                  <a:pt x="3391750" y="25068"/>
                  <a:pt x="3474720" y="17525"/>
                </a:cubicBezTo>
                <a:cubicBezTo>
                  <a:pt x="3513746" y="13977"/>
                  <a:pt x="3551911" y="899"/>
                  <a:pt x="3591098" y="899"/>
                </a:cubicBezTo>
                <a:cubicBezTo>
                  <a:pt x="3641281" y="899"/>
                  <a:pt x="3690851" y="11983"/>
                  <a:pt x="3740727" y="17525"/>
                </a:cubicBezTo>
                <a:cubicBezTo>
                  <a:pt x="3746269" y="444245"/>
                  <a:pt x="3757352" y="870929"/>
                  <a:pt x="3757352" y="1297685"/>
                </a:cubicBezTo>
                <a:cubicBezTo>
                  <a:pt x="3757352" y="1353379"/>
                  <a:pt x="3740727" y="1408245"/>
                  <a:pt x="3740727" y="1463939"/>
                </a:cubicBezTo>
                <a:cubicBezTo>
                  <a:pt x="3740727" y="1740019"/>
                  <a:pt x="3746001" y="1750243"/>
                  <a:pt x="3773978" y="1946077"/>
                </a:cubicBezTo>
                <a:cubicBezTo>
                  <a:pt x="3792789" y="2247064"/>
                  <a:pt x="3762508" y="2127803"/>
                  <a:pt x="3823854" y="2311837"/>
                </a:cubicBezTo>
                <a:lnTo>
                  <a:pt x="3840480" y="2361714"/>
                </a:lnTo>
                <a:cubicBezTo>
                  <a:pt x="3846022" y="2378339"/>
                  <a:pt x="3840480" y="2406048"/>
                  <a:pt x="3857105" y="2411590"/>
                </a:cubicBezTo>
                <a:cubicBezTo>
                  <a:pt x="3928658" y="2435442"/>
                  <a:pt x="3889980" y="2423966"/>
                  <a:pt x="3973483" y="2444841"/>
                </a:cubicBezTo>
                <a:cubicBezTo>
                  <a:pt x="4001192" y="2439299"/>
                  <a:pt x="4029803" y="2437152"/>
                  <a:pt x="4056611" y="2428216"/>
                </a:cubicBezTo>
                <a:cubicBezTo>
                  <a:pt x="4104640" y="2412207"/>
                  <a:pt x="4163631" y="2366392"/>
                  <a:pt x="4206240" y="2345088"/>
                </a:cubicBezTo>
                <a:cubicBezTo>
                  <a:pt x="4221914" y="2337251"/>
                  <a:pt x="4240008" y="2335366"/>
                  <a:pt x="4256116" y="2328463"/>
                </a:cubicBezTo>
                <a:cubicBezTo>
                  <a:pt x="4344792" y="2290459"/>
                  <a:pt x="4294510" y="2300868"/>
                  <a:pt x="4372494" y="2278587"/>
                </a:cubicBezTo>
                <a:cubicBezTo>
                  <a:pt x="4394464" y="2272310"/>
                  <a:pt x="4417601" y="2269984"/>
                  <a:pt x="4438996" y="2261961"/>
                </a:cubicBezTo>
                <a:cubicBezTo>
                  <a:pt x="4582632" y="2208097"/>
                  <a:pt x="4441156" y="2206181"/>
                  <a:pt x="4705003" y="2162208"/>
                </a:cubicBezTo>
                <a:cubicBezTo>
                  <a:pt x="4737606" y="2156774"/>
                  <a:pt x="4851356" y="2138919"/>
                  <a:pt x="4887883" y="2128957"/>
                </a:cubicBezTo>
                <a:cubicBezTo>
                  <a:pt x="4921698" y="2119735"/>
                  <a:pt x="4953770" y="2104738"/>
                  <a:pt x="4987636" y="2095707"/>
                </a:cubicBezTo>
                <a:cubicBezTo>
                  <a:pt x="5037004" y="2082542"/>
                  <a:pt x="5087698" y="2074848"/>
                  <a:pt x="5137265" y="2062456"/>
                </a:cubicBezTo>
                <a:cubicBezTo>
                  <a:pt x="5176405" y="2052671"/>
                  <a:pt x="5214370" y="2038446"/>
                  <a:pt x="5253643" y="2029205"/>
                </a:cubicBezTo>
                <a:cubicBezTo>
                  <a:pt x="5457374" y="1981268"/>
                  <a:pt x="5368827" y="2007647"/>
                  <a:pt x="5552901" y="1979328"/>
                </a:cubicBezTo>
                <a:cubicBezTo>
                  <a:pt x="5580830" y="1975031"/>
                  <a:pt x="5608615" y="1969557"/>
                  <a:pt x="5636029" y="1962703"/>
                </a:cubicBezTo>
                <a:cubicBezTo>
                  <a:pt x="5653030" y="1958453"/>
                  <a:pt x="5668721" y="1949514"/>
                  <a:pt x="5685905" y="1946077"/>
                </a:cubicBezTo>
                <a:cubicBezTo>
                  <a:pt x="5724331" y="1938392"/>
                  <a:pt x="5763552" y="1935410"/>
                  <a:pt x="5802283" y="1929452"/>
                </a:cubicBezTo>
                <a:cubicBezTo>
                  <a:pt x="5835601" y="1924326"/>
                  <a:pt x="5868785" y="1918369"/>
                  <a:pt x="5902036" y="1912827"/>
                </a:cubicBezTo>
                <a:lnTo>
                  <a:pt x="6533803" y="1929452"/>
                </a:lnTo>
                <a:cubicBezTo>
                  <a:pt x="6572951" y="1931192"/>
                  <a:pt x="6611627" y="1939067"/>
                  <a:pt x="6650181" y="1946077"/>
                </a:cubicBezTo>
                <a:cubicBezTo>
                  <a:pt x="6744177" y="1963167"/>
                  <a:pt x="6694179" y="1966124"/>
                  <a:pt x="6799811" y="1979328"/>
                </a:cubicBezTo>
                <a:cubicBezTo>
                  <a:pt x="6860550" y="1986920"/>
                  <a:pt x="6921731" y="1990412"/>
                  <a:pt x="6982691" y="1995954"/>
                </a:cubicBezTo>
                <a:cubicBezTo>
                  <a:pt x="7214410" y="2042297"/>
                  <a:pt x="6845819" y="1971650"/>
                  <a:pt x="7248698" y="2029205"/>
                </a:cubicBezTo>
                <a:cubicBezTo>
                  <a:pt x="7406526" y="2051752"/>
                  <a:pt x="7372589" y="2054889"/>
                  <a:pt x="7481454" y="2079081"/>
                </a:cubicBezTo>
                <a:cubicBezTo>
                  <a:pt x="7509039" y="2085211"/>
                  <a:pt x="7536872" y="2090165"/>
                  <a:pt x="7564581" y="2095707"/>
                </a:cubicBezTo>
                <a:cubicBezTo>
                  <a:pt x="7586748" y="2106790"/>
                  <a:pt x="7607877" y="2120255"/>
                  <a:pt x="7631083" y="2128957"/>
                </a:cubicBezTo>
                <a:cubicBezTo>
                  <a:pt x="7743544" y="2171129"/>
                  <a:pt x="7653699" y="2122024"/>
                  <a:pt x="7747461" y="2162208"/>
                </a:cubicBezTo>
                <a:cubicBezTo>
                  <a:pt x="7869179" y="2214373"/>
                  <a:pt x="7757855" y="2181431"/>
                  <a:pt x="7880465" y="2212085"/>
                </a:cubicBezTo>
                <a:cubicBezTo>
                  <a:pt x="8068854" y="2353376"/>
                  <a:pt x="7830898" y="2181106"/>
                  <a:pt x="8013469" y="2295212"/>
                </a:cubicBezTo>
                <a:cubicBezTo>
                  <a:pt x="8036966" y="2309898"/>
                  <a:pt x="8057804" y="2328463"/>
                  <a:pt x="8079971" y="2345088"/>
                </a:cubicBezTo>
                <a:cubicBezTo>
                  <a:pt x="8102800" y="2379333"/>
                  <a:pt x="8148781" y="2446594"/>
                  <a:pt x="8163098" y="2478092"/>
                </a:cubicBezTo>
                <a:cubicBezTo>
                  <a:pt x="8177602" y="2510000"/>
                  <a:pt x="8185265" y="2544594"/>
                  <a:pt x="8196349" y="2577845"/>
                </a:cubicBezTo>
                <a:cubicBezTo>
                  <a:pt x="8214861" y="2633380"/>
                  <a:pt x="8215685" y="2631605"/>
                  <a:pt x="8229600" y="2694223"/>
                </a:cubicBezTo>
                <a:cubicBezTo>
                  <a:pt x="8235730" y="2721808"/>
                  <a:pt x="8240095" y="2749765"/>
                  <a:pt x="8246225" y="2777350"/>
                </a:cubicBezTo>
                <a:cubicBezTo>
                  <a:pt x="8279295" y="2926165"/>
                  <a:pt x="8246897" y="2748125"/>
                  <a:pt x="8279476" y="2943605"/>
                </a:cubicBezTo>
                <a:cubicBezTo>
                  <a:pt x="8273934" y="3132027"/>
                  <a:pt x="8276949" y="3320895"/>
                  <a:pt x="8262851" y="3508870"/>
                </a:cubicBezTo>
                <a:cubicBezTo>
                  <a:pt x="8260230" y="3543821"/>
                  <a:pt x="8239229" y="3574922"/>
                  <a:pt x="8229600" y="3608623"/>
                </a:cubicBezTo>
                <a:cubicBezTo>
                  <a:pt x="8217045" y="3652564"/>
                  <a:pt x="8207433" y="3697292"/>
                  <a:pt x="8196349" y="3741627"/>
                </a:cubicBezTo>
                <a:lnTo>
                  <a:pt x="8179723" y="3808128"/>
                </a:lnTo>
                <a:cubicBezTo>
                  <a:pt x="8185265" y="3941132"/>
                  <a:pt x="8186865" y="4074358"/>
                  <a:pt x="8196349" y="4207139"/>
                </a:cubicBezTo>
                <a:cubicBezTo>
                  <a:pt x="8205564" y="4336149"/>
                  <a:pt x="8266233" y="4230244"/>
                  <a:pt x="8196349" y="4439896"/>
                </a:cubicBezTo>
                <a:cubicBezTo>
                  <a:pt x="8190030" y="4458852"/>
                  <a:pt x="8166270" y="4470447"/>
                  <a:pt x="8146472" y="4473147"/>
                </a:cubicBezTo>
                <a:cubicBezTo>
                  <a:pt x="8041999" y="4487393"/>
                  <a:pt x="7936004" y="4487480"/>
                  <a:pt x="7830589" y="4489772"/>
                </a:cubicBezTo>
                <a:lnTo>
                  <a:pt x="6616931" y="4506397"/>
                </a:lnTo>
                <a:cubicBezTo>
                  <a:pt x="6367549" y="4517481"/>
                  <a:pt x="6117927" y="4555219"/>
                  <a:pt x="5868785" y="4539648"/>
                </a:cubicBezTo>
                <a:lnTo>
                  <a:pt x="5602778" y="4523023"/>
                </a:lnTo>
                <a:lnTo>
                  <a:pt x="5370021" y="4506397"/>
                </a:lnTo>
                <a:cubicBezTo>
                  <a:pt x="5083221" y="4489526"/>
                  <a:pt x="4884966" y="4484122"/>
                  <a:pt x="4588625" y="4473147"/>
                </a:cubicBezTo>
                <a:cubicBezTo>
                  <a:pt x="4527944" y="4474193"/>
                  <a:pt x="3614428" y="4478582"/>
                  <a:pt x="3308465" y="4506397"/>
                </a:cubicBezTo>
                <a:cubicBezTo>
                  <a:pt x="3291012" y="4507984"/>
                  <a:pt x="3275994" y="4520975"/>
                  <a:pt x="3258589" y="4523023"/>
                </a:cubicBezTo>
                <a:cubicBezTo>
                  <a:pt x="3181338" y="4532111"/>
                  <a:pt x="3103418" y="4534106"/>
                  <a:pt x="3025832" y="4539648"/>
                </a:cubicBezTo>
                <a:cubicBezTo>
                  <a:pt x="3003665" y="4545190"/>
                  <a:pt x="2982041" y="4558797"/>
                  <a:pt x="2959331" y="4556274"/>
                </a:cubicBezTo>
                <a:cubicBezTo>
                  <a:pt x="2891953" y="4548788"/>
                  <a:pt x="2818003" y="4481448"/>
                  <a:pt x="2776451" y="4439896"/>
                </a:cubicBezTo>
                <a:cubicBezTo>
                  <a:pt x="2756858" y="4420303"/>
                  <a:pt x="2745369" y="4393755"/>
                  <a:pt x="2726574" y="4373394"/>
                </a:cubicBezTo>
                <a:cubicBezTo>
                  <a:pt x="2678731" y="4321564"/>
                  <a:pt x="2626821" y="4273641"/>
                  <a:pt x="2576945" y="4223765"/>
                </a:cubicBezTo>
                <a:cubicBezTo>
                  <a:pt x="2560320" y="4207139"/>
                  <a:pt x="2541757" y="4192248"/>
                  <a:pt x="2527069" y="4173888"/>
                </a:cubicBezTo>
                <a:cubicBezTo>
                  <a:pt x="2487023" y="4123830"/>
                  <a:pt x="2458398" y="4081777"/>
                  <a:pt x="2410691" y="4040885"/>
                </a:cubicBezTo>
                <a:cubicBezTo>
                  <a:pt x="2389653" y="4022852"/>
                  <a:pt x="2366737" y="4007114"/>
                  <a:pt x="2344189" y="3991008"/>
                </a:cubicBezTo>
                <a:cubicBezTo>
                  <a:pt x="2327929" y="3979394"/>
                  <a:pt x="2312678" y="3965628"/>
                  <a:pt x="2294312" y="3957757"/>
                </a:cubicBezTo>
                <a:cubicBezTo>
                  <a:pt x="2273310" y="3948756"/>
                  <a:pt x="2249978" y="3946674"/>
                  <a:pt x="2227811" y="3941132"/>
                </a:cubicBezTo>
                <a:cubicBezTo>
                  <a:pt x="2200102" y="3946674"/>
                  <a:pt x="2169958" y="3945120"/>
                  <a:pt x="2144683" y="3957757"/>
                </a:cubicBezTo>
                <a:cubicBezTo>
                  <a:pt x="2117830" y="3971183"/>
                  <a:pt x="2058690" y="4054873"/>
                  <a:pt x="2044931" y="4074136"/>
                </a:cubicBezTo>
                <a:cubicBezTo>
                  <a:pt x="1921101" y="4247498"/>
                  <a:pt x="2117047" y="3987597"/>
                  <a:pt x="1961803" y="4173888"/>
                </a:cubicBezTo>
                <a:cubicBezTo>
                  <a:pt x="1949011" y="4189238"/>
                  <a:pt x="1942681" y="4209636"/>
                  <a:pt x="1928552" y="4223765"/>
                </a:cubicBezTo>
                <a:cubicBezTo>
                  <a:pt x="1914423" y="4237894"/>
                  <a:pt x="1893847" y="4244012"/>
                  <a:pt x="1878676" y="4257016"/>
                </a:cubicBezTo>
                <a:cubicBezTo>
                  <a:pt x="1854874" y="4277418"/>
                  <a:pt x="1835767" y="4302874"/>
                  <a:pt x="1812174" y="4323517"/>
                </a:cubicBezTo>
                <a:cubicBezTo>
                  <a:pt x="1791321" y="4341764"/>
                  <a:pt x="1766710" y="4355361"/>
                  <a:pt x="1745672" y="4373394"/>
                </a:cubicBezTo>
                <a:cubicBezTo>
                  <a:pt x="1727821" y="4388695"/>
                  <a:pt x="1713647" y="4407969"/>
                  <a:pt x="1695796" y="4423270"/>
                </a:cubicBezTo>
                <a:cubicBezTo>
                  <a:pt x="1674758" y="4441303"/>
                  <a:pt x="1648887" y="4453554"/>
                  <a:pt x="1629294" y="4473147"/>
                </a:cubicBezTo>
                <a:cubicBezTo>
                  <a:pt x="1562794" y="4539647"/>
                  <a:pt x="1634834" y="4511941"/>
                  <a:pt x="1546167" y="4556274"/>
                </a:cubicBezTo>
                <a:cubicBezTo>
                  <a:pt x="1530493" y="4564111"/>
                  <a:pt x="1513292" y="4568649"/>
                  <a:pt x="1496291" y="4572899"/>
                </a:cubicBezTo>
                <a:cubicBezTo>
                  <a:pt x="1325977" y="4615478"/>
                  <a:pt x="1164795" y="4600312"/>
                  <a:pt x="980901" y="4606150"/>
                </a:cubicBezTo>
                <a:lnTo>
                  <a:pt x="365760" y="4622776"/>
                </a:lnTo>
                <a:cubicBezTo>
                  <a:pt x="331610" y="4625622"/>
                  <a:pt x="166305" y="4681040"/>
                  <a:pt x="116378" y="4606150"/>
                </a:cubicBezTo>
                <a:cubicBezTo>
                  <a:pt x="103703" y="4587138"/>
                  <a:pt x="105294" y="4561815"/>
                  <a:pt x="99752" y="4539648"/>
                </a:cubicBezTo>
                <a:cubicBezTo>
                  <a:pt x="87374" y="4403487"/>
                  <a:pt x="84667" y="4350927"/>
                  <a:pt x="66501" y="4223765"/>
                </a:cubicBezTo>
                <a:cubicBezTo>
                  <a:pt x="61734" y="4190394"/>
                  <a:pt x="57188" y="4156919"/>
                  <a:pt x="49876" y="4124012"/>
                </a:cubicBezTo>
                <a:cubicBezTo>
                  <a:pt x="46074" y="4106905"/>
                  <a:pt x="37192" y="4091212"/>
                  <a:pt x="33251" y="4074136"/>
                </a:cubicBezTo>
                <a:cubicBezTo>
                  <a:pt x="20543" y="4019067"/>
                  <a:pt x="0" y="3907881"/>
                  <a:pt x="0" y="3907881"/>
                </a:cubicBezTo>
                <a:cubicBezTo>
                  <a:pt x="7908" y="3789254"/>
                  <a:pt x="16639" y="3616838"/>
                  <a:pt x="33251" y="3492245"/>
                </a:cubicBezTo>
                <a:cubicBezTo>
                  <a:pt x="36986" y="3464235"/>
                  <a:pt x="46637" y="3437189"/>
                  <a:pt x="49876" y="3409117"/>
                </a:cubicBezTo>
                <a:cubicBezTo>
                  <a:pt x="63276" y="3292983"/>
                  <a:pt x="70217" y="3176173"/>
                  <a:pt x="83127" y="3059983"/>
                </a:cubicBezTo>
                <a:cubicBezTo>
                  <a:pt x="88669" y="3010107"/>
                  <a:pt x="92655" y="2960033"/>
                  <a:pt x="99752" y="2910354"/>
                </a:cubicBezTo>
                <a:cubicBezTo>
                  <a:pt x="103748" y="2882380"/>
                  <a:pt x="110836" y="2854936"/>
                  <a:pt x="116378" y="2827227"/>
                </a:cubicBezTo>
                <a:cubicBezTo>
                  <a:pt x="157804" y="2330096"/>
                  <a:pt x="106869" y="2950844"/>
                  <a:pt x="149629" y="2394965"/>
                </a:cubicBezTo>
                <a:cubicBezTo>
                  <a:pt x="166280" y="2178508"/>
                  <a:pt x="156684" y="2252877"/>
                  <a:pt x="182880" y="2095707"/>
                </a:cubicBezTo>
                <a:cubicBezTo>
                  <a:pt x="176709" y="1947605"/>
                  <a:pt x="176225" y="1715511"/>
                  <a:pt x="149629" y="1547067"/>
                </a:cubicBezTo>
                <a:cubicBezTo>
                  <a:pt x="140815" y="1491243"/>
                  <a:pt x="125669" y="1436559"/>
                  <a:pt x="116378" y="1380812"/>
                </a:cubicBezTo>
                <a:cubicBezTo>
                  <a:pt x="110836" y="1347561"/>
                  <a:pt x="106363" y="1314114"/>
                  <a:pt x="99752" y="1281059"/>
                </a:cubicBezTo>
                <a:cubicBezTo>
                  <a:pt x="95271" y="1258653"/>
                  <a:pt x="87608" y="1236963"/>
                  <a:pt x="83127" y="1214557"/>
                </a:cubicBezTo>
                <a:cubicBezTo>
                  <a:pt x="76516" y="1181502"/>
                  <a:pt x="72531" y="1147971"/>
                  <a:pt x="66501" y="1114805"/>
                </a:cubicBezTo>
                <a:cubicBezTo>
                  <a:pt x="61446" y="1087003"/>
                  <a:pt x="55418" y="1059386"/>
                  <a:pt x="49876" y="1031677"/>
                </a:cubicBezTo>
                <a:cubicBezTo>
                  <a:pt x="55418" y="815546"/>
                  <a:pt x="56456" y="599253"/>
                  <a:pt x="66501" y="383285"/>
                </a:cubicBezTo>
                <a:cubicBezTo>
                  <a:pt x="67563" y="360460"/>
                  <a:pt x="75901" y="338460"/>
                  <a:pt x="83127" y="316783"/>
                </a:cubicBezTo>
                <a:cubicBezTo>
                  <a:pt x="92564" y="288471"/>
                  <a:pt x="105899" y="261599"/>
                  <a:pt x="116378" y="233656"/>
                </a:cubicBezTo>
                <a:cubicBezTo>
                  <a:pt x="122531" y="217247"/>
                  <a:pt x="128189" y="200630"/>
                  <a:pt x="133003" y="183779"/>
                </a:cubicBezTo>
                <a:cubicBezTo>
                  <a:pt x="139280" y="161809"/>
                  <a:pt x="140628" y="138279"/>
                  <a:pt x="149629" y="117277"/>
                </a:cubicBezTo>
                <a:cubicBezTo>
                  <a:pt x="157500" y="98911"/>
                  <a:pt x="171796" y="84026"/>
                  <a:pt x="182880" y="67401"/>
                </a:cubicBezTo>
                <a:cubicBezTo>
                  <a:pt x="201257" y="12268"/>
                  <a:pt x="199505" y="0"/>
                  <a:pt x="199505" y="3415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a typeface="ＭＳ Ｐゴシック" pitchFamily="-106" charset="-128"/>
            </a:endParaRPr>
          </a:p>
        </p:txBody>
      </p:sp>
      <p:pic>
        <p:nvPicPr>
          <p:cNvPr id="29705" name="Picture 7">
            <a:extLst>
              <a:ext uri="{FF2B5EF4-FFF2-40B4-BE49-F238E27FC236}">
                <a16:creationId xmlns:a16="http://schemas.microsoft.com/office/drawing/2014/main" id="{2864B8F0-2CFF-4242-13D2-87C35104E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09" y="-60614"/>
            <a:ext cx="2724150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6" name="TextBox 2">
            <a:extLst>
              <a:ext uri="{FF2B5EF4-FFF2-40B4-BE49-F238E27FC236}">
                <a16:creationId xmlns:a16="http://schemas.microsoft.com/office/drawing/2014/main" id="{16AE6FC6-1D38-CFAD-FA96-9206343C5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588406"/>
            <a:ext cx="1600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</a:rPr>
              <a:t>If the verb has 2 “</a:t>
            </a:r>
            <a:r>
              <a:rPr lang="en-US" altLang="en-US" sz="1600" dirty="0" err="1">
                <a:solidFill>
                  <a:schemeClr val="bg1"/>
                </a:solidFill>
                <a:latin typeface="Arial" panose="020B0604020202020204" pitchFamily="34" charset="0"/>
              </a:rPr>
              <a:t>e”s</a:t>
            </a: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</a:rPr>
              <a:t>, ALWAYS change the 2</a:t>
            </a:r>
            <a:r>
              <a:rPr lang="en-US" altLang="en-US" sz="16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nd</a:t>
            </a: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</a:rPr>
              <a:t> one!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21183503-8D6A-CC3D-24C2-54FD7D4C7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52600"/>
            <a:ext cx="3733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rrar – to close</a:t>
            </a:r>
            <a:endParaRPr lang="en-US" altLang="es-ES_tradnl" sz="2000">
              <a:latin typeface="Arial Narrow" panose="020B0606020202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com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nzar – to begin</a:t>
            </a:r>
            <a:endParaRPr lang="en-US" altLang="es-ES_tradnl" sz="3200"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emp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zar – to begin</a:t>
            </a:r>
            <a:endParaRPr lang="en-US" altLang="es-ES_tradnl" sz="3200"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nsar – to think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557D586-C6D6-99E5-02C7-D1079FE47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"/>
            <a:ext cx="86868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s-ES_tradnl" b="1">
                <a:cs typeface="Times New Roman" panose="02020603050405020304" pitchFamily="18" charset="0"/>
              </a:rPr>
              <a:t>Examples of  </a:t>
            </a:r>
            <a:r>
              <a:rPr lang="en-US" altLang="es-ES_tradnl" sz="3600" b="1">
                <a:solidFill>
                  <a:srgbClr val="FF0000"/>
                </a:solidFill>
                <a:cs typeface="Times New Roman" panose="02020603050405020304" pitchFamily="18" charset="0"/>
              </a:rPr>
              <a:t>e </a:t>
            </a:r>
            <a:r>
              <a:rPr lang="en-US" altLang="es-ES_tradnl" sz="2800" b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s-ES_tradnl" sz="3600" b="1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s-ES_tradnl" sz="3600" b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ie</a:t>
            </a:r>
            <a:r>
              <a:rPr lang="en-US" altLang="es-ES_tradnl" sz="2800" b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es-ES_tradnl" b="1">
                <a:cs typeface="Times New Roman" panose="02020603050405020304" pitchFamily="18" charset="0"/>
                <a:sym typeface="Wingdings" panose="05000000000000000000" pitchFamily="2" charset="2"/>
              </a:rPr>
              <a:t>Stem-Changing verbs in the present tense:</a:t>
            </a:r>
            <a:endParaRPr lang="en-US" altLang="es-ES_tradnl" sz="1800" b="1"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0724" name="TextBox 3">
            <a:extLst>
              <a:ext uri="{FF2B5EF4-FFF2-40B4-BE49-F238E27FC236}">
                <a16:creationId xmlns:a16="http://schemas.microsoft.com/office/drawing/2014/main" id="{C3DE768A-1DF3-EB12-6FC3-A89A68AE1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752600"/>
            <a:ext cx="449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ent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nder – to understand</a:t>
            </a:r>
            <a:endParaRPr lang="en-US" altLang="es-ES_tradnl" sz="3200"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rder – to lose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qu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rer – to want</a:t>
            </a:r>
          </a:p>
        </p:txBody>
      </p:sp>
      <p:sp>
        <p:nvSpPr>
          <p:cNvPr id="30725" name="Rectangle 4">
            <a:extLst>
              <a:ext uri="{FF2B5EF4-FFF2-40B4-BE49-F238E27FC236}">
                <a16:creationId xmlns:a16="http://schemas.microsoft.com/office/drawing/2014/main" id="{34D132A8-55B5-7D16-DBC8-CBCB065DF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602163"/>
            <a:ext cx="5486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indent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pref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rir – to prefer</a:t>
            </a:r>
            <a:endParaRPr lang="en-US" altLang="es-ES_tradnl" sz="3200"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ref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rir – to refer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es-ES_tradnl" sz="3200" b="1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es-ES_tradnl" sz="3200"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ntir – to feel, to regret</a:t>
            </a:r>
            <a:endParaRPr lang="en-US" altLang="es-ES_tradnl" sz="320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4FB540-E24B-4ECC-AADF-C27C55149E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A5D84A9-0F8C-4FBF-A3C4-7F25403A4D9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2E0817A-18FC-4F42-82E2-7684A9ADFA6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214CF3A-90BF-4CC9-A683-EC26E82306E2}"/>
</file>

<file path=docProps/app.xml><?xml version="1.0" encoding="utf-8"?>
<Properties xmlns="http://schemas.openxmlformats.org/officeDocument/2006/extended-properties" xmlns:vt="http://schemas.openxmlformats.org/officeDocument/2006/docPropsVTypes">
  <TotalTime>9896</TotalTime>
  <Words>1123</Words>
  <Application>Microsoft Office PowerPoint</Application>
  <PresentationFormat>On-screen Show (4:3)</PresentationFormat>
  <Paragraphs>225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Arial Narrow</vt:lpstr>
      <vt:lpstr>Arno Pro Caption</vt:lpstr>
      <vt:lpstr>Berlin Sans FB Demi</vt:lpstr>
      <vt:lpstr>Britannic Bold</vt:lpstr>
      <vt:lpstr>Calibri</vt:lpstr>
      <vt:lpstr>Calisto MT</vt:lpstr>
      <vt:lpstr>Franklin Gothic Heavy</vt:lpstr>
      <vt:lpstr>Office Theme</vt:lpstr>
      <vt:lpstr>iRespondGraphMaster</vt:lpstr>
      <vt:lpstr>iRespondQuestionMaster</vt:lpstr>
      <vt:lpstr>PowerPoint Presentation</vt:lpstr>
      <vt:lpstr>PowerPoint Presentation</vt:lpstr>
      <vt:lpstr>Recap of the verb endings -AR Verbs</vt:lpstr>
      <vt:lpstr>Recap of the verb endings -ER Verbs</vt:lpstr>
      <vt:lpstr>Recap of the verb endings -IR Verbs</vt:lpstr>
      <vt:lpstr>4 types of Stem-changers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Michele Gorenstein</dc:creator>
  <cp:lastModifiedBy>Sarah Bowers</cp:lastModifiedBy>
  <cp:revision>103</cp:revision>
  <cp:lastPrinted>2018-04-23T17:28:12Z</cp:lastPrinted>
  <dcterms:created xsi:type="dcterms:W3CDTF">2008-11-12T22:11:56Z</dcterms:created>
  <dcterms:modified xsi:type="dcterms:W3CDTF">2024-02-14T15:34:12Z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  <property fmtid="{D5CDD505-2E9C-101B-9397-08002B2CF9AE}" pid="6" name="TaxCatchAll">
    <vt:lpwstr/>
  </property>
  <property fmtid="{D5CDD505-2E9C-101B-9397-08002B2CF9AE}" pid="7" name="ContentTypeId">
    <vt:lpwstr>0x01010077FD82FD6BE2334EB764975919625C31</vt:lpwstr>
  </property>
</Properties>
</file>