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5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7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94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06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18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9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38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6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15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35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5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06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737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94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06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185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99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386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64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15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351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5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185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737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9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3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1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3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5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D823C-05A5-4915-8D88-2D5E1E6E8E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6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365526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526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23193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12306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200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4384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80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8100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123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1816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111401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noventa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817914" y="24383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60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28800" y="38099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24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28800" y="51815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800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7600" y="111401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diez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657600" y="241243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57600" y="380999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57600" y="5177404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86400" y="111401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300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86400" y="243839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1000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86400" y="379491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156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475514" y="516232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tres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315200" y="111400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40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15200" y="242449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70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33957" y="379491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15200" y="516731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700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137592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doscientos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27153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ochenta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411545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c</a:t>
            </a:r>
            <a:r>
              <a:rPr lang="en-US" sz="1200" dirty="0" err="1" smtClean="0"/>
              <a:t>iento</a:t>
            </a:r>
            <a:r>
              <a:rPr lang="en-US" sz="1200" dirty="0" smtClean="0"/>
              <a:t> </a:t>
            </a:r>
            <a:r>
              <a:rPr lang="en-US" sz="1200" dirty="0" err="1" smtClean="0"/>
              <a:t>veintitrés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-10886" y="54585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dieciocho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807028" y="137173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90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07028" y="273297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sesenta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1828800" y="408949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veinticuatro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1839685" y="546831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ochocientos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3635828" y="138681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35828" y="273297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cien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3646714" y="411545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ocho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3646714" y="546831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dos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64628" y="135665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trescientos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5475514" y="273966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mil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505155" y="407602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c</a:t>
            </a:r>
            <a:r>
              <a:rPr lang="en-US" sz="1200" dirty="0" err="1" smtClean="0"/>
              <a:t>iento</a:t>
            </a:r>
            <a:r>
              <a:rPr lang="en-US" sz="1200" dirty="0" smtClean="0"/>
              <a:t> </a:t>
            </a:r>
            <a:r>
              <a:rPr lang="en-US" sz="1200" dirty="0" err="1" smtClean="0"/>
              <a:t>cincuenta</a:t>
            </a:r>
            <a:r>
              <a:rPr lang="en-US" sz="1200" dirty="0" smtClean="0"/>
              <a:t> y </a:t>
            </a:r>
            <a:r>
              <a:rPr lang="en-US" sz="1200" dirty="0" err="1" smtClean="0"/>
              <a:t>seis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5464628" y="546962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7326086" y="138563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cuarenta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7293429" y="273966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setenta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7293428" y="411559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uno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7326086" y="546962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setecientos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 rot="16200000">
            <a:off x="990205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12</a:t>
            </a:r>
          </a:p>
        </p:txBody>
      </p:sp>
      <p:sp>
        <p:nvSpPr>
          <p:cNvPr id="47" name="TextBox 46"/>
          <p:cNvSpPr txBox="1"/>
          <p:nvPr/>
        </p:nvSpPr>
        <p:spPr>
          <a:xfrm rot="16200000">
            <a:off x="1313764" y="55910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doce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 rot="16200000">
            <a:off x="2819004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30</a:t>
            </a:r>
          </a:p>
        </p:txBody>
      </p:sp>
      <p:sp>
        <p:nvSpPr>
          <p:cNvPr id="49" name="TextBox 48"/>
          <p:cNvSpPr txBox="1"/>
          <p:nvPr/>
        </p:nvSpPr>
        <p:spPr>
          <a:xfrm rot="16200000">
            <a:off x="3106889" y="56146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treinta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4647804" y="528941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cincuenta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 rot="16200000">
            <a:off x="4968348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50</a:t>
            </a:r>
          </a:p>
        </p:txBody>
      </p:sp>
      <p:sp>
        <p:nvSpPr>
          <p:cNvPr id="52" name="TextBox 51"/>
          <p:cNvSpPr txBox="1"/>
          <p:nvPr/>
        </p:nvSpPr>
        <p:spPr>
          <a:xfrm rot="16200000">
            <a:off x="6476671" y="561531"/>
            <a:ext cx="140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veinte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6753603" y="561598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20</a:t>
            </a:r>
          </a:p>
        </p:txBody>
      </p:sp>
      <p:sp>
        <p:nvSpPr>
          <p:cNvPr id="54" name="TextBox 53"/>
          <p:cNvSpPr txBox="1"/>
          <p:nvPr/>
        </p:nvSpPr>
        <p:spPr>
          <a:xfrm rot="16200000">
            <a:off x="1001090" y="191155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13</a:t>
            </a:r>
          </a:p>
        </p:txBody>
      </p:sp>
      <p:sp>
        <p:nvSpPr>
          <p:cNvPr id="55" name="TextBox 54"/>
          <p:cNvSpPr txBox="1"/>
          <p:nvPr/>
        </p:nvSpPr>
        <p:spPr>
          <a:xfrm rot="16200000">
            <a:off x="1267203" y="191155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trece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 rot="16200000">
            <a:off x="3103874" y="192284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once</a:t>
            </a:r>
          </a:p>
        </p:txBody>
      </p:sp>
      <p:sp>
        <p:nvSpPr>
          <p:cNvPr id="57" name="TextBox 56"/>
          <p:cNvSpPr txBox="1"/>
          <p:nvPr/>
        </p:nvSpPr>
        <p:spPr>
          <a:xfrm rot="16200000">
            <a:off x="2808120" y="1911555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11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647805" y="190250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500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4968347" y="193083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quinientos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 rot="16200000">
            <a:off x="6476604" y="190250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16</a:t>
            </a:r>
          </a:p>
        </p:txBody>
      </p:sp>
      <p:sp>
        <p:nvSpPr>
          <p:cNvPr id="61" name="TextBox 60"/>
          <p:cNvSpPr txBox="1"/>
          <p:nvPr/>
        </p:nvSpPr>
        <p:spPr>
          <a:xfrm rot="16200000">
            <a:off x="6775375" y="191155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dieciséis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 rot="16200000">
            <a:off x="1001090" y="3272668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cuatro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-550711" y="328316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97</a:t>
            </a:r>
          </a:p>
        </p:txBody>
      </p:sp>
      <p:sp>
        <p:nvSpPr>
          <p:cNvPr id="64" name="TextBox 63"/>
          <p:cNvSpPr txBox="1"/>
          <p:nvPr/>
        </p:nvSpPr>
        <p:spPr>
          <a:xfrm rot="16200000">
            <a:off x="6476604" y="325509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14</a:t>
            </a:r>
          </a:p>
        </p:txBody>
      </p:sp>
      <p:sp>
        <p:nvSpPr>
          <p:cNvPr id="65" name="TextBox 64"/>
          <p:cNvSpPr txBox="1"/>
          <p:nvPr/>
        </p:nvSpPr>
        <p:spPr>
          <a:xfrm rot="16200000">
            <a:off x="6794132" y="326098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catorce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 rot="16200000">
            <a:off x="1001091" y="603422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0</a:t>
            </a:r>
          </a:p>
        </p:txBody>
      </p:sp>
      <p:sp>
        <p:nvSpPr>
          <p:cNvPr id="67" name="TextBox 66"/>
          <p:cNvSpPr txBox="1"/>
          <p:nvPr/>
        </p:nvSpPr>
        <p:spPr>
          <a:xfrm rot="16200000">
            <a:off x="1313764" y="602123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cero</a:t>
            </a:r>
          </a:p>
        </p:txBody>
      </p:sp>
      <p:sp>
        <p:nvSpPr>
          <p:cNvPr id="68" name="TextBox 67"/>
          <p:cNvSpPr txBox="1"/>
          <p:nvPr/>
        </p:nvSpPr>
        <p:spPr>
          <a:xfrm rot="16200000">
            <a:off x="2808119" y="326098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15</a:t>
            </a:r>
          </a:p>
        </p:txBody>
      </p:sp>
      <p:sp>
        <p:nvSpPr>
          <p:cNvPr id="69" name="TextBox 68"/>
          <p:cNvSpPr txBox="1"/>
          <p:nvPr/>
        </p:nvSpPr>
        <p:spPr>
          <a:xfrm rot="16200000">
            <a:off x="3128660" y="32716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quince</a:t>
            </a:r>
          </a:p>
        </p:txBody>
      </p:sp>
      <p:sp>
        <p:nvSpPr>
          <p:cNvPr id="70" name="TextBox 69"/>
          <p:cNvSpPr txBox="1"/>
          <p:nvPr/>
        </p:nvSpPr>
        <p:spPr>
          <a:xfrm rot="16200000">
            <a:off x="6476603" y="465528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19</a:t>
            </a:r>
          </a:p>
        </p:txBody>
      </p:sp>
      <p:sp>
        <p:nvSpPr>
          <p:cNvPr id="71" name="TextBox 70"/>
          <p:cNvSpPr txBox="1"/>
          <p:nvPr/>
        </p:nvSpPr>
        <p:spPr>
          <a:xfrm rot="16200000">
            <a:off x="6775375" y="465528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diecinueve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 rot="16200000">
            <a:off x="990204" y="465528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diecisiete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 rot="16200000">
            <a:off x="1281106" y="466459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17</a:t>
            </a:r>
          </a:p>
        </p:txBody>
      </p:sp>
      <p:sp>
        <p:nvSpPr>
          <p:cNvPr id="74" name="TextBox 73"/>
          <p:cNvSpPr txBox="1"/>
          <p:nvPr/>
        </p:nvSpPr>
        <p:spPr>
          <a:xfrm rot="16200000">
            <a:off x="2840776" y="4655281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67</a:t>
            </a:r>
          </a:p>
        </p:txBody>
      </p:sp>
      <p:sp>
        <p:nvSpPr>
          <p:cNvPr id="75" name="TextBox 74"/>
          <p:cNvSpPr txBox="1"/>
          <p:nvPr/>
        </p:nvSpPr>
        <p:spPr>
          <a:xfrm rot="16200000">
            <a:off x="3096003" y="46428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sesenta</a:t>
            </a:r>
            <a:r>
              <a:rPr lang="en-US" sz="1200" dirty="0"/>
              <a:t> y </a:t>
            </a:r>
            <a:r>
              <a:rPr lang="en-US" sz="1200" dirty="0" err="1"/>
              <a:t>siete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 rot="16200000">
            <a:off x="4647803" y="32716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33</a:t>
            </a:r>
          </a:p>
        </p:txBody>
      </p:sp>
      <p:sp>
        <p:nvSpPr>
          <p:cNvPr id="77" name="TextBox 76"/>
          <p:cNvSpPr txBox="1"/>
          <p:nvPr/>
        </p:nvSpPr>
        <p:spPr>
          <a:xfrm rot="16200000">
            <a:off x="2840776" y="600813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78" name="TextBox 77"/>
          <p:cNvSpPr txBox="1"/>
          <p:nvPr/>
        </p:nvSpPr>
        <p:spPr>
          <a:xfrm rot="16200000">
            <a:off x="3128661" y="601193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cinco</a:t>
            </a:r>
            <a:endParaRPr lang="en-US" sz="1200" dirty="0"/>
          </a:p>
        </p:txBody>
      </p:sp>
      <p:sp>
        <p:nvSpPr>
          <p:cNvPr id="79" name="TextBox 78"/>
          <p:cNvSpPr txBox="1"/>
          <p:nvPr/>
        </p:nvSpPr>
        <p:spPr>
          <a:xfrm rot="16200000">
            <a:off x="4658690" y="603422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1,000,000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 rot="16200000">
            <a:off x="4932674" y="602123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un </a:t>
            </a:r>
            <a:r>
              <a:rPr lang="en-US" sz="1200" dirty="0" err="1"/>
              <a:t>millón</a:t>
            </a:r>
            <a:endParaRPr lang="en-US" sz="1200" dirty="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6470837" y="6006685"/>
            <a:ext cx="1411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9</a:t>
            </a:r>
          </a:p>
        </p:txBody>
      </p:sp>
      <p:sp>
        <p:nvSpPr>
          <p:cNvPr id="82" name="TextBox 81"/>
          <p:cNvSpPr txBox="1"/>
          <p:nvPr/>
        </p:nvSpPr>
        <p:spPr>
          <a:xfrm rot="16200000">
            <a:off x="6772360" y="604117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nueve</a:t>
            </a:r>
            <a:endParaRPr lang="en-US" sz="1200" dirty="0"/>
          </a:p>
        </p:txBody>
      </p:sp>
      <p:sp>
        <p:nvSpPr>
          <p:cNvPr id="83" name="TextBox 82"/>
          <p:cNvSpPr txBox="1"/>
          <p:nvPr/>
        </p:nvSpPr>
        <p:spPr>
          <a:xfrm rot="16200000">
            <a:off x="4644788" y="466459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45</a:t>
            </a:r>
          </a:p>
        </p:txBody>
      </p:sp>
      <p:sp>
        <p:nvSpPr>
          <p:cNvPr id="84" name="TextBox 83"/>
          <p:cNvSpPr txBox="1"/>
          <p:nvPr/>
        </p:nvSpPr>
        <p:spPr>
          <a:xfrm rot="16200000">
            <a:off x="4918776" y="472674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cuarenta</a:t>
            </a:r>
            <a:r>
              <a:rPr lang="en-US" sz="1200" dirty="0"/>
              <a:t> y </a:t>
            </a:r>
            <a:r>
              <a:rPr lang="en-US" sz="1200" dirty="0" err="1"/>
              <a:t>cinco</a:t>
            </a:r>
            <a:endParaRPr lang="en-US" sz="1200" dirty="0"/>
          </a:p>
        </p:txBody>
      </p:sp>
      <p:sp>
        <p:nvSpPr>
          <p:cNvPr id="85" name="TextBox 84"/>
          <p:cNvSpPr txBox="1"/>
          <p:nvPr/>
        </p:nvSpPr>
        <p:spPr>
          <a:xfrm rot="16200000">
            <a:off x="4932673" y="32716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treinta</a:t>
            </a:r>
            <a:r>
              <a:rPr lang="en-US" sz="1200" dirty="0"/>
              <a:t> y </a:t>
            </a:r>
            <a:r>
              <a:rPr lang="en-US" sz="1200" dirty="0" err="1"/>
              <a:t>tres</a:t>
            </a:r>
            <a:endParaRPr lang="en-US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10885" y="6561064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44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635828" y="656106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88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807029" y="654678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84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64629" y="657404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setenta</a:t>
            </a:r>
            <a:r>
              <a:rPr lang="en-US" sz="1200" dirty="0"/>
              <a:t> y </a:t>
            </a:r>
            <a:r>
              <a:rPr lang="en-US" sz="1200" dirty="0" err="1"/>
              <a:t>uno</a:t>
            </a:r>
            <a:endParaRPr lang="en-US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7304314" y="658100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treinta</a:t>
            </a:r>
            <a:r>
              <a:rPr lang="en-US" sz="1200" dirty="0"/>
              <a:t> y </a:t>
            </a:r>
            <a:r>
              <a:rPr lang="en-US" sz="1200" dirty="0" err="1"/>
              <a:t>nueve</a:t>
            </a:r>
            <a:endParaRPr lang="en-US" sz="1200" dirty="0"/>
          </a:p>
        </p:txBody>
      </p:sp>
      <p:sp>
        <p:nvSpPr>
          <p:cNvPr id="91" name="TextBox 90"/>
          <p:cNvSpPr txBox="1"/>
          <p:nvPr/>
        </p:nvSpPr>
        <p:spPr>
          <a:xfrm>
            <a:off x="0" y="1927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cincuenta</a:t>
            </a:r>
            <a:r>
              <a:rPr lang="en-US" sz="1200" dirty="0"/>
              <a:t> y dos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807029" y="2177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sesenta</a:t>
            </a:r>
            <a:r>
              <a:rPr lang="en-US" sz="1200" dirty="0"/>
              <a:t> y </a:t>
            </a:r>
            <a:r>
              <a:rPr lang="en-US" sz="1200" dirty="0" err="1"/>
              <a:t>cuatro</a:t>
            </a:r>
            <a:endParaRPr lang="en-US" sz="1200" dirty="0"/>
          </a:p>
        </p:txBody>
      </p:sp>
      <p:sp>
        <p:nvSpPr>
          <p:cNvPr id="93" name="TextBox 92"/>
          <p:cNvSpPr txBox="1"/>
          <p:nvPr/>
        </p:nvSpPr>
        <p:spPr>
          <a:xfrm>
            <a:off x="3657600" y="2662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noventa</a:t>
            </a:r>
            <a:r>
              <a:rPr lang="en-US" sz="1200" dirty="0"/>
              <a:t> y </a:t>
            </a:r>
            <a:r>
              <a:rPr lang="en-US" sz="1200" dirty="0" err="1"/>
              <a:t>tres</a:t>
            </a:r>
            <a:endParaRPr lang="en-US" sz="1200" dirty="0"/>
          </a:p>
        </p:txBody>
      </p:sp>
      <p:sp>
        <p:nvSpPr>
          <p:cNvPr id="94" name="TextBox 93"/>
          <p:cNvSpPr txBox="1"/>
          <p:nvPr/>
        </p:nvSpPr>
        <p:spPr>
          <a:xfrm>
            <a:off x="5486400" y="1927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cuarenta</a:t>
            </a:r>
            <a:r>
              <a:rPr lang="en-US" sz="1200" dirty="0"/>
              <a:t> y </a:t>
            </a:r>
            <a:r>
              <a:rPr lang="en-US" sz="1200" dirty="0" err="1"/>
              <a:t>tres</a:t>
            </a:r>
            <a:endParaRPr lang="en-US" sz="1200" dirty="0"/>
          </a:p>
        </p:txBody>
      </p:sp>
      <p:sp>
        <p:nvSpPr>
          <p:cNvPr id="95" name="TextBox 94"/>
          <p:cNvSpPr txBox="1"/>
          <p:nvPr/>
        </p:nvSpPr>
        <p:spPr>
          <a:xfrm>
            <a:off x="7315200" y="485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veintisiete</a:t>
            </a:r>
            <a:endParaRPr lang="en-US" sz="1200" dirty="0"/>
          </a:p>
        </p:txBody>
      </p:sp>
      <p:sp>
        <p:nvSpPr>
          <p:cNvPr id="96" name="TextBox 95"/>
          <p:cNvSpPr txBox="1"/>
          <p:nvPr/>
        </p:nvSpPr>
        <p:spPr>
          <a:xfrm rot="16200000">
            <a:off x="-528940" y="601967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66</a:t>
            </a:r>
          </a:p>
        </p:txBody>
      </p:sp>
      <p:sp>
        <p:nvSpPr>
          <p:cNvPr id="97" name="TextBox 96"/>
          <p:cNvSpPr txBox="1"/>
          <p:nvPr/>
        </p:nvSpPr>
        <p:spPr>
          <a:xfrm rot="16200000">
            <a:off x="-518051" y="191155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46</a:t>
            </a:r>
          </a:p>
        </p:txBody>
      </p:sp>
      <p:sp>
        <p:nvSpPr>
          <p:cNvPr id="98" name="TextBox 97"/>
          <p:cNvSpPr txBox="1"/>
          <p:nvPr/>
        </p:nvSpPr>
        <p:spPr>
          <a:xfrm rot="16200000">
            <a:off x="1288973" y="3306768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99" name="TextBox 98"/>
          <p:cNvSpPr txBox="1"/>
          <p:nvPr/>
        </p:nvSpPr>
        <p:spPr>
          <a:xfrm rot="16200000">
            <a:off x="-528939" y="464414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942</a:t>
            </a:r>
          </a:p>
        </p:txBody>
      </p:sp>
      <p:sp>
        <p:nvSpPr>
          <p:cNvPr id="100" name="TextBox 99"/>
          <p:cNvSpPr txBox="1"/>
          <p:nvPr/>
        </p:nvSpPr>
        <p:spPr>
          <a:xfrm rot="16200000">
            <a:off x="-550712" y="55490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157</a:t>
            </a: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8291505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462</a:t>
            </a:r>
          </a:p>
        </p:txBody>
      </p:sp>
      <p:sp>
        <p:nvSpPr>
          <p:cNvPr id="102" name="TextBox 101"/>
          <p:cNvSpPr txBox="1"/>
          <p:nvPr/>
        </p:nvSpPr>
        <p:spPr>
          <a:xfrm rot="16200000">
            <a:off x="8288492" y="1902501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novecientos</a:t>
            </a:r>
            <a:r>
              <a:rPr lang="en-US" sz="1200" dirty="0"/>
              <a:t> </a:t>
            </a:r>
            <a:r>
              <a:rPr lang="en-US" sz="1200" dirty="0" err="1"/>
              <a:t>tres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8313277" y="328355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777</a:t>
            </a:r>
          </a:p>
        </p:txBody>
      </p:sp>
      <p:sp>
        <p:nvSpPr>
          <p:cNvPr id="104" name="TextBox 103"/>
          <p:cNvSpPr txBox="1"/>
          <p:nvPr/>
        </p:nvSpPr>
        <p:spPr>
          <a:xfrm rot="16200000">
            <a:off x="8313279" y="465527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987</a:t>
            </a:r>
          </a:p>
        </p:txBody>
      </p:sp>
      <p:sp>
        <p:nvSpPr>
          <p:cNvPr id="105" name="TextBox 104"/>
          <p:cNvSpPr txBox="1"/>
          <p:nvPr/>
        </p:nvSpPr>
        <p:spPr>
          <a:xfrm rot="16200000">
            <a:off x="8313278" y="6027561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654</a:t>
            </a:r>
          </a:p>
        </p:txBody>
      </p:sp>
    </p:spTree>
    <p:extLst>
      <p:ext uri="{BB962C8B-B14F-4D97-AF65-F5344CB8AC3E}">
        <p14:creationId xmlns:p14="http://schemas.microsoft.com/office/powerpoint/2010/main" val="789452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7" ma:contentTypeDescription="Create a new document." ma:contentTypeScope="" ma:versionID="47cc1dadf10baa8dbb3b71ffd08a39da">
  <xsd:schema xmlns:xsd="http://www.w3.org/2001/XMLSchema" xmlns:xs="http://www.w3.org/2001/XMLSchema" xmlns:p="http://schemas.microsoft.com/office/2006/metadata/properties" xmlns:ns2="7054d92a-f9bd-4a27-ac5f-eeceb6ec5622" xmlns:ns3="33f9c857-4026-4e87-b366-f0dccd7f7974" targetNamespace="http://schemas.microsoft.com/office/2006/metadata/properties" ma:root="true" ma:fieldsID="61e8b08393eb25c2e9da77193f11a70d" ns2:_="" ns3:_="">
    <xsd:import namespace="7054d92a-f9bd-4a27-ac5f-eeceb6ec5622"/>
    <xsd:import namespace="33f9c857-4026-4e87-b366-f0dccd7f79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c857-4026-4e87-b366-f0dccd7f7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401ed0c-6c0a-4853-8147-454d805a7cf3}" ma:internalName="TaxCatchAll" ma:showField="CatchAllData" ma:web="33f9c857-4026-4e87-b366-f0dccd7f79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054d92a-f9bd-4a27-ac5f-eeceb6ec5622">
      <Terms xmlns="http://schemas.microsoft.com/office/infopath/2007/PartnerControls"/>
    </lcf76f155ced4ddcb4097134ff3c332f>
    <TaxCatchAll xmlns="33f9c857-4026-4e87-b366-f0dccd7f7974" xsi:nil="true"/>
  </documentManagement>
</p:properties>
</file>

<file path=customXml/itemProps1.xml><?xml version="1.0" encoding="utf-8"?>
<ds:datastoreItem xmlns:ds="http://schemas.openxmlformats.org/officeDocument/2006/customXml" ds:itemID="{FACE8D06-BACE-46BD-938A-498ECF32A909}"/>
</file>

<file path=customXml/itemProps2.xml><?xml version="1.0" encoding="utf-8"?>
<ds:datastoreItem xmlns:ds="http://schemas.openxmlformats.org/officeDocument/2006/customXml" ds:itemID="{F072CCE8-9ABD-4CC1-9DFF-8DDF32800EF6}"/>
</file>

<file path=customXml/itemProps3.xml><?xml version="1.0" encoding="utf-8"?>
<ds:datastoreItem xmlns:ds="http://schemas.openxmlformats.org/officeDocument/2006/customXml" ds:itemID="{BE5F3F60-BFB2-4696-9C73-0D07E0124CD3}"/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124</Words>
  <Application>Microsoft Office PowerPoint</Application>
  <PresentationFormat>On-screen Show (4:3)</PresentationFormat>
  <Paragraphs>100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Office Theme</vt:lpstr>
      <vt:lpstr>iRespondQuestionMaster</vt:lpstr>
      <vt:lpstr>iRespondGraphMaster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Bowers</dc:creator>
  <cp:lastModifiedBy>Sarah Bowers</cp:lastModifiedBy>
  <cp:revision>17</cp:revision>
  <dcterms:created xsi:type="dcterms:W3CDTF">2011-10-18T23:13:17Z</dcterms:created>
  <dcterms:modified xsi:type="dcterms:W3CDTF">2018-02-02T19:32:31Z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ContentTypeId">
    <vt:lpwstr>0x0101008FBA08DDD1A917498AC7B4DCB8B97810</vt:lpwstr>
  </property>
</Properties>
</file>