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5"/>
  </p:notesMasterIdLst>
  <p:sldIdLst>
    <p:sldId id="256" r:id="rId4"/>
  </p:sldIdLst>
  <p:sldSz cx="9144000" cy="6858000" type="screen4x3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89" autoAdjust="0"/>
    <p:restoredTop sz="94660"/>
  </p:normalViewPr>
  <p:slideViewPr>
    <p:cSldViewPr>
      <p:cViewPr varScale="1">
        <p:scale>
          <a:sx n="65" d="100"/>
          <a:sy n="65" d="100"/>
        </p:scale>
        <p:origin x="170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63A31-6D01-4488-8261-5999C27CE979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381500"/>
            <a:ext cx="5603875" cy="4149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163" y="8759825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C9205-9988-4FE2-B2AB-3D10AB6D8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52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C9205-9988-4FE2-B2AB-3D10AB6D86A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5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7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94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06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18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9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38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6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15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351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5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06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737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94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06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185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99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386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64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150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351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52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185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737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9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3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1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35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5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6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</a:t>
            </a:r>
            <a:r>
              <a:rPr lang="en-US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Question Master</a:t>
            </a:r>
            <a:endParaRPr lang="en-US" sz="4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26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526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32121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10886" y="109472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Yo soy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 rot="10800000">
            <a:off x="0" y="24384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 </a:t>
            </a:r>
            <a:r>
              <a:rPr lang="en-US" sz="1200" dirty="0" err="1" smtClean="0"/>
              <a:t>Él</a:t>
            </a:r>
            <a:r>
              <a:rPr lang="en-US" sz="1200" dirty="0" smtClean="0"/>
              <a:t> </a:t>
            </a:r>
            <a:r>
              <a:rPr lang="en-US" sz="1200" dirty="0" err="1" smtClean="0"/>
              <a:t>tiene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8100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Uds</a:t>
            </a:r>
            <a:r>
              <a:rPr lang="en-US" sz="1200" dirty="0" smtClean="0"/>
              <a:t>. </a:t>
            </a:r>
            <a:r>
              <a:rPr lang="en-US" sz="1200" dirty="0" err="1" smtClean="0"/>
              <a:t>tienen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1816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Nosotros</a:t>
            </a:r>
            <a:r>
              <a:rPr lang="en-US" sz="1200" dirty="0" smtClean="0"/>
              <a:t> </a:t>
            </a:r>
            <a:r>
              <a:rPr lang="en-US" sz="1200" dirty="0" err="1" smtClean="0"/>
              <a:t>somos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 rot="10800000">
            <a:off x="1828800" y="111401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Vosotros</a:t>
            </a:r>
            <a:r>
              <a:rPr lang="en-US" sz="1200" dirty="0" smtClean="0"/>
              <a:t> </a:t>
            </a:r>
            <a:r>
              <a:rPr lang="en-US" sz="1200" dirty="0" err="1" smtClean="0"/>
              <a:t>tenéis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 rot="10800000">
            <a:off x="1817914" y="243839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Yo </a:t>
            </a:r>
            <a:r>
              <a:rPr lang="en-US" sz="1200" dirty="0" err="1" smtClean="0"/>
              <a:t>tengo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827292" y="3661002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El </a:t>
            </a:r>
            <a:r>
              <a:rPr lang="en-US" sz="1200" dirty="0" err="1" smtClean="0"/>
              <a:t>pelo</a:t>
            </a:r>
            <a:r>
              <a:rPr lang="en-US" sz="1200" dirty="0" smtClean="0"/>
              <a:t> </a:t>
            </a:r>
            <a:r>
              <a:rPr lang="en-US" sz="1200" dirty="0" err="1" smtClean="0"/>
              <a:t>castaño</a:t>
            </a:r>
            <a:r>
              <a:rPr lang="en-US" sz="1200" dirty="0" smtClean="0"/>
              <a:t> / café / </a:t>
            </a:r>
            <a:r>
              <a:rPr lang="en-US" sz="1200" dirty="0" err="1" smtClean="0"/>
              <a:t>marrón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 rot="10800000">
            <a:off x="1828800" y="518159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Ud</a:t>
            </a:r>
            <a:r>
              <a:rPr lang="en-US" sz="1200" dirty="0" smtClean="0"/>
              <a:t>. </a:t>
            </a:r>
            <a:r>
              <a:rPr lang="en-US" sz="1200" dirty="0" err="1" smtClean="0"/>
              <a:t>tiene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657600" y="111401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Los </a:t>
            </a:r>
            <a:r>
              <a:rPr lang="en-US" sz="1200" dirty="0" err="1" smtClean="0"/>
              <a:t>ojos</a:t>
            </a:r>
            <a:r>
              <a:rPr lang="en-US" sz="1200" dirty="0" smtClean="0"/>
              <a:t> </a:t>
            </a:r>
            <a:r>
              <a:rPr lang="en-US" sz="1200" dirty="0" err="1" smtClean="0"/>
              <a:t>verdes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 rot="10800000">
            <a:off x="3638843" y="247215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El </a:t>
            </a:r>
            <a:r>
              <a:rPr lang="en-US" sz="1200" dirty="0" err="1" smtClean="0"/>
              <a:t>pelo</a:t>
            </a:r>
            <a:r>
              <a:rPr lang="en-US" sz="1200" dirty="0" smtClean="0"/>
              <a:t> negro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3657600" y="3809998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Vosotros</a:t>
            </a:r>
            <a:r>
              <a:rPr lang="en-US" sz="1200" dirty="0" smtClean="0"/>
              <a:t> </a:t>
            </a:r>
            <a:r>
              <a:rPr lang="en-US" sz="1200" dirty="0" err="1" smtClean="0"/>
              <a:t>sois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3657600" y="5177404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Él</a:t>
            </a:r>
            <a:r>
              <a:rPr lang="en-US" sz="1200" dirty="0" smtClean="0"/>
              <a:t> </a:t>
            </a:r>
            <a:r>
              <a:rPr lang="en-US" sz="1200" dirty="0" err="1" smtClean="0"/>
              <a:t>es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 rot="10800000">
            <a:off x="5486400" y="111401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Peor</a:t>
            </a:r>
            <a:r>
              <a:rPr lang="en-US" sz="1200" dirty="0" smtClean="0"/>
              <a:t> que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5486400" y="2438398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Nosotros</a:t>
            </a:r>
            <a:r>
              <a:rPr lang="en-US" sz="1200" dirty="0" smtClean="0"/>
              <a:t> </a:t>
            </a:r>
            <a:r>
              <a:rPr lang="en-US" sz="1200" dirty="0" err="1" smtClean="0"/>
              <a:t>tenemos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5486400" y="3794917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Los </a:t>
            </a:r>
            <a:r>
              <a:rPr lang="en-US" sz="1200" dirty="0" err="1" smtClean="0"/>
              <a:t>ojos</a:t>
            </a:r>
            <a:r>
              <a:rPr lang="en-US" sz="1200" dirty="0" smtClean="0"/>
              <a:t> </a:t>
            </a:r>
            <a:r>
              <a:rPr lang="en-US" sz="1200" dirty="0" err="1" smtClean="0"/>
              <a:t>azules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 rot="10800000">
            <a:off x="5485750" y="5181598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Uds</a:t>
            </a:r>
            <a:r>
              <a:rPr lang="en-US" sz="1200" dirty="0" smtClean="0"/>
              <a:t>. son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 rot="10800000">
            <a:off x="7315200" y="111400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Ellas</a:t>
            </a:r>
            <a:r>
              <a:rPr lang="en-US" sz="1200" dirty="0" smtClean="0"/>
              <a:t> son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 rot="10800000">
            <a:off x="7315200" y="2424497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Tú</a:t>
            </a:r>
            <a:r>
              <a:rPr lang="en-US" sz="1200" dirty="0" smtClean="0"/>
              <a:t> </a:t>
            </a:r>
            <a:r>
              <a:rPr lang="en-US" sz="1200" dirty="0" err="1" smtClean="0"/>
              <a:t>tienes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7304314" y="383846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Ud</a:t>
            </a:r>
            <a:r>
              <a:rPr lang="en-US" sz="1200" dirty="0" smtClean="0"/>
              <a:t>. </a:t>
            </a:r>
            <a:r>
              <a:rPr lang="en-US" sz="1200" dirty="0" err="1" smtClean="0"/>
              <a:t>es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 rot="10800000">
            <a:off x="7315200" y="516731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Ellos</a:t>
            </a:r>
            <a:r>
              <a:rPr lang="en-US" sz="1200" dirty="0" smtClean="0"/>
              <a:t> </a:t>
            </a:r>
            <a:r>
              <a:rPr lang="en-US" sz="1200" dirty="0" err="1" smtClean="0"/>
              <a:t>tienen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375927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 am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271539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He has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 rot="10800000">
            <a:off x="0" y="411545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You all have (Latin Am.)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-10886" y="545859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We are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1807028" y="137173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Y’all</a:t>
            </a:r>
            <a:r>
              <a:rPr lang="en-US" sz="1200" dirty="0" smtClean="0"/>
              <a:t> have (Spain)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1807028" y="2732975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 have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1828800" y="408949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Brown hair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1839685" y="546831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You (formal) have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3635828" y="138681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Green eyes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3635828" y="2732975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Black hair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3646714" y="411545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Y’all</a:t>
            </a:r>
            <a:r>
              <a:rPr lang="en-US" sz="1200" dirty="0" smtClean="0"/>
              <a:t> are (Spain)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3646714" y="546831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He is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5464628" y="135665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Worse than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5475514" y="2739666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We have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5464629" y="411545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Blue eyes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5464628" y="546962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You all are (Latin Am.)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7326086" y="138563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They are (feminine)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7293429" y="2739666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You have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 rot="10800000">
            <a:off x="7293428" y="411559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You (formal) are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7326086" y="546962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They have (masc.)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 rot="5400000">
            <a:off x="990205" y="5398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Tan…</a:t>
            </a:r>
            <a:r>
              <a:rPr lang="en-US" sz="1200" dirty="0" err="1" smtClean="0"/>
              <a:t>como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 rot="16200000">
            <a:off x="1313764" y="559103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As much as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 rot="5400000">
            <a:off x="2819004" y="5398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Ellos</a:t>
            </a:r>
            <a:r>
              <a:rPr lang="en-US" sz="1200" dirty="0" smtClean="0"/>
              <a:t> son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 rot="5400000">
            <a:off x="3106889" y="56146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They are (masc.)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 rot="5400000">
            <a:off x="4647804" y="528941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Ellas</a:t>
            </a:r>
            <a:r>
              <a:rPr lang="en-US" sz="1200" dirty="0" smtClean="0"/>
              <a:t> </a:t>
            </a:r>
            <a:r>
              <a:rPr lang="en-US" sz="1200" dirty="0" err="1" smtClean="0"/>
              <a:t>tienen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 rot="16200000">
            <a:off x="4968348" y="5398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They have (fem.)</a:t>
            </a:r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 rot="5400000">
            <a:off x="6476671" y="561531"/>
            <a:ext cx="140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El </a:t>
            </a:r>
            <a:r>
              <a:rPr lang="en-US" sz="1200" dirty="0" err="1" smtClean="0"/>
              <a:t>pelo</a:t>
            </a:r>
            <a:r>
              <a:rPr lang="en-US" sz="1200" dirty="0" smtClean="0"/>
              <a:t> </a:t>
            </a:r>
            <a:r>
              <a:rPr lang="en-US" sz="1200" dirty="0" err="1" smtClean="0"/>
              <a:t>rubio</a:t>
            </a:r>
            <a:endParaRPr lang="en-US" sz="1200" dirty="0"/>
          </a:p>
        </p:txBody>
      </p:sp>
      <p:sp>
        <p:nvSpPr>
          <p:cNvPr id="53" name="TextBox 52"/>
          <p:cNvSpPr txBox="1"/>
          <p:nvPr/>
        </p:nvSpPr>
        <p:spPr>
          <a:xfrm rot="16200000">
            <a:off x="6753603" y="561598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Blond hair</a:t>
            </a:r>
            <a:endParaRPr lang="en-US" sz="1200" dirty="0"/>
          </a:p>
        </p:txBody>
      </p:sp>
      <p:sp>
        <p:nvSpPr>
          <p:cNvPr id="54" name="TextBox 53"/>
          <p:cNvSpPr txBox="1"/>
          <p:nvPr/>
        </p:nvSpPr>
        <p:spPr>
          <a:xfrm rot="16200000">
            <a:off x="1001090" y="191155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La </a:t>
            </a:r>
            <a:r>
              <a:rPr lang="en-US" sz="1200" dirty="0" err="1" smtClean="0"/>
              <a:t>hermana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1267203" y="191155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sister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 rot="16200000">
            <a:off x="3142564" y="1922842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More…than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 rot="16200000">
            <a:off x="2808120" y="1911555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Más</a:t>
            </a:r>
            <a:r>
              <a:rPr lang="en-US" sz="1200" dirty="0" smtClean="0"/>
              <a:t>…que</a:t>
            </a:r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 rot="16200000">
            <a:off x="4647805" y="1902503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Tú</a:t>
            </a:r>
            <a:r>
              <a:rPr lang="en-US" sz="1200" dirty="0" smtClean="0"/>
              <a:t> </a:t>
            </a:r>
            <a:r>
              <a:rPr lang="en-US" sz="1200" dirty="0" err="1" smtClean="0"/>
              <a:t>eres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 rot="5400000">
            <a:off x="4968347" y="193083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You (informal) are</a:t>
            </a:r>
            <a:endParaRPr lang="en-US" sz="1200" dirty="0"/>
          </a:p>
        </p:txBody>
      </p:sp>
      <p:sp>
        <p:nvSpPr>
          <p:cNvPr id="60" name="TextBox 59"/>
          <p:cNvSpPr txBox="1"/>
          <p:nvPr/>
        </p:nvSpPr>
        <p:spPr>
          <a:xfrm rot="16200000">
            <a:off x="6476604" y="1902502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Ella </a:t>
            </a:r>
            <a:r>
              <a:rPr lang="en-US" sz="1200" dirty="0" err="1" smtClean="0"/>
              <a:t>tiene</a:t>
            </a:r>
            <a:endParaRPr lang="en-US" sz="1200" dirty="0"/>
          </a:p>
        </p:txBody>
      </p:sp>
      <p:sp>
        <p:nvSpPr>
          <p:cNvPr id="61" name="TextBox 60"/>
          <p:cNvSpPr txBox="1"/>
          <p:nvPr/>
        </p:nvSpPr>
        <p:spPr>
          <a:xfrm rot="5400000">
            <a:off x="6775375" y="1911554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She has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 rot="5400000">
            <a:off x="1001090" y="3272668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Ella </a:t>
            </a:r>
            <a:r>
              <a:rPr lang="en-US" sz="1200" dirty="0" err="1" smtClean="0"/>
              <a:t>es</a:t>
            </a:r>
            <a:endParaRPr lang="en-US" sz="1200" dirty="0"/>
          </a:p>
        </p:txBody>
      </p:sp>
      <p:sp>
        <p:nvSpPr>
          <p:cNvPr id="63" name="TextBox 62"/>
          <p:cNvSpPr txBox="1"/>
          <p:nvPr/>
        </p:nvSpPr>
        <p:spPr>
          <a:xfrm rot="16200000">
            <a:off x="1313764" y="3272668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She is</a:t>
            </a:r>
            <a:endParaRPr lang="en-US" sz="1200" dirty="0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6419945" y="3171182"/>
            <a:ext cx="1356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La </a:t>
            </a:r>
            <a:r>
              <a:rPr lang="en-US" sz="1200" dirty="0" err="1" smtClean="0"/>
              <a:t>madre</a:t>
            </a:r>
            <a:r>
              <a:rPr lang="en-US" sz="1200" dirty="0" smtClean="0"/>
              <a:t> / </a:t>
            </a:r>
            <a:br>
              <a:rPr lang="en-US" sz="1200" dirty="0" smtClean="0"/>
            </a:br>
            <a:r>
              <a:rPr lang="en-US" sz="1200" dirty="0" smtClean="0"/>
              <a:t>La </a:t>
            </a:r>
            <a:r>
              <a:rPr lang="en-US" sz="1200" dirty="0" err="1" smtClean="0"/>
              <a:t>mamá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 rot="16200000">
            <a:off x="6794132" y="326098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Mother / Mom</a:t>
            </a:r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 rot="16200000">
            <a:off x="986266" y="6034225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El </a:t>
            </a:r>
            <a:r>
              <a:rPr lang="en-US" sz="1200" dirty="0" err="1" smtClean="0"/>
              <a:t>pelo</a:t>
            </a:r>
            <a:r>
              <a:rPr lang="en-US" sz="1200" dirty="0" smtClean="0"/>
              <a:t> largo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 rot="16200000">
            <a:off x="1313764" y="602123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Long hair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 rot="16200000">
            <a:off x="2808119" y="328155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Mi</a:t>
            </a:r>
            <a:r>
              <a:rPr lang="en-US" sz="1200" dirty="0" smtClean="0"/>
              <a:t> </a:t>
            </a:r>
            <a:r>
              <a:rPr lang="en-US" sz="1200" dirty="0" err="1" smtClean="0"/>
              <a:t>familia</a:t>
            </a:r>
            <a:endParaRPr lang="en-US" sz="1200" dirty="0"/>
          </a:p>
        </p:txBody>
      </p:sp>
      <p:sp>
        <p:nvSpPr>
          <p:cNvPr id="69" name="TextBox 68"/>
          <p:cNvSpPr txBox="1"/>
          <p:nvPr/>
        </p:nvSpPr>
        <p:spPr>
          <a:xfrm rot="16200000">
            <a:off x="3128660" y="327161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My family</a:t>
            </a:r>
            <a:endParaRPr lang="en-US" sz="1200" dirty="0"/>
          </a:p>
        </p:txBody>
      </p:sp>
      <p:sp>
        <p:nvSpPr>
          <p:cNvPr id="70" name="TextBox 69"/>
          <p:cNvSpPr txBox="1"/>
          <p:nvPr/>
        </p:nvSpPr>
        <p:spPr>
          <a:xfrm rot="16200000">
            <a:off x="6476603" y="4655284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Mejor</a:t>
            </a:r>
            <a:r>
              <a:rPr lang="en-US" sz="1200" dirty="0" smtClean="0"/>
              <a:t> que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 rot="5400000">
            <a:off x="6775375" y="4655283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Better than</a:t>
            </a:r>
            <a:endParaRPr lang="en-US" sz="1200" dirty="0"/>
          </a:p>
        </p:txBody>
      </p:sp>
      <p:sp>
        <p:nvSpPr>
          <p:cNvPr id="72" name="TextBox 71"/>
          <p:cNvSpPr txBox="1"/>
          <p:nvPr/>
        </p:nvSpPr>
        <p:spPr>
          <a:xfrm rot="5400000">
            <a:off x="990204" y="4655282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¿</a:t>
            </a:r>
            <a:r>
              <a:rPr lang="en-US" sz="1200" dirty="0" err="1" smtClean="0"/>
              <a:t>Cómo</a:t>
            </a:r>
            <a:r>
              <a:rPr lang="en-US" sz="1200" dirty="0" smtClean="0"/>
              <a:t> </a:t>
            </a:r>
            <a:r>
              <a:rPr lang="en-US" sz="1200" dirty="0" err="1" smtClean="0"/>
              <a:t>eres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73" name="TextBox 72"/>
          <p:cNvSpPr txBox="1"/>
          <p:nvPr/>
        </p:nvSpPr>
        <p:spPr>
          <a:xfrm rot="16200000">
            <a:off x="1281106" y="4664590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are you like?</a:t>
            </a:r>
            <a:endParaRPr lang="en-US" sz="1200" dirty="0"/>
          </a:p>
        </p:txBody>
      </p:sp>
      <p:sp>
        <p:nvSpPr>
          <p:cNvPr id="74" name="TextBox 73"/>
          <p:cNvSpPr txBox="1"/>
          <p:nvPr/>
        </p:nvSpPr>
        <p:spPr>
          <a:xfrm rot="16200000">
            <a:off x="2840776" y="4655281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El padre / El </a:t>
            </a:r>
            <a:r>
              <a:rPr lang="en-US" sz="1200" dirty="0" err="1" smtClean="0"/>
              <a:t>papá</a:t>
            </a:r>
            <a:endParaRPr lang="en-US" sz="1200" dirty="0"/>
          </a:p>
        </p:txBody>
      </p:sp>
      <p:sp>
        <p:nvSpPr>
          <p:cNvPr id="75" name="TextBox 74"/>
          <p:cNvSpPr txBox="1"/>
          <p:nvPr/>
        </p:nvSpPr>
        <p:spPr>
          <a:xfrm rot="16200000">
            <a:off x="3096003" y="464281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Father / Dad</a:t>
            </a:r>
            <a:endParaRPr lang="en-US" sz="1200" dirty="0"/>
          </a:p>
        </p:txBody>
      </p:sp>
      <p:sp>
        <p:nvSpPr>
          <p:cNvPr id="76" name="TextBox 75"/>
          <p:cNvSpPr txBox="1"/>
          <p:nvPr/>
        </p:nvSpPr>
        <p:spPr>
          <a:xfrm rot="16200000">
            <a:off x="4647803" y="327161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El </a:t>
            </a:r>
            <a:r>
              <a:rPr lang="en-US" sz="1200" dirty="0" err="1" smtClean="0"/>
              <a:t>hermano</a:t>
            </a:r>
            <a:endParaRPr lang="en-US" sz="1200" dirty="0"/>
          </a:p>
        </p:txBody>
      </p:sp>
      <p:sp>
        <p:nvSpPr>
          <p:cNvPr id="77" name="TextBox 76"/>
          <p:cNvSpPr txBox="1"/>
          <p:nvPr/>
        </p:nvSpPr>
        <p:spPr>
          <a:xfrm rot="16200000">
            <a:off x="2840776" y="600813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También</a:t>
            </a:r>
            <a:endParaRPr lang="en-US" sz="1200" dirty="0"/>
          </a:p>
        </p:txBody>
      </p:sp>
      <p:sp>
        <p:nvSpPr>
          <p:cNvPr id="78" name="TextBox 77"/>
          <p:cNvSpPr txBox="1"/>
          <p:nvPr/>
        </p:nvSpPr>
        <p:spPr>
          <a:xfrm rot="5400000">
            <a:off x="3191351" y="5929310"/>
            <a:ext cx="1356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Also / Too / </a:t>
            </a:r>
            <a:br>
              <a:rPr lang="en-US" sz="1200" dirty="0" smtClean="0"/>
            </a:br>
            <a:r>
              <a:rPr lang="en-US" sz="1200" dirty="0" smtClean="0"/>
              <a:t>As well</a:t>
            </a:r>
            <a:endParaRPr lang="en-US" sz="1200" dirty="0"/>
          </a:p>
        </p:txBody>
      </p:sp>
      <p:sp>
        <p:nvSpPr>
          <p:cNvPr id="79" name="TextBox 78"/>
          <p:cNvSpPr txBox="1"/>
          <p:nvPr/>
        </p:nvSpPr>
        <p:spPr>
          <a:xfrm rot="16200000">
            <a:off x="4658690" y="603422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Los </a:t>
            </a:r>
            <a:r>
              <a:rPr lang="en-US" sz="1200" dirty="0" err="1" smtClean="0"/>
              <a:t>ojos</a:t>
            </a:r>
            <a:r>
              <a:rPr lang="en-US" sz="1200" dirty="0" smtClean="0"/>
              <a:t> cafés</a:t>
            </a:r>
            <a:endParaRPr lang="en-US" sz="1200" dirty="0"/>
          </a:p>
        </p:txBody>
      </p:sp>
      <p:sp>
        <p:nvSpPr>
          <p:cNvPr id="80" name="TextBox 79"/>
          <p:cNvSpPr txBox="1"/>
          <p:nvPr/>
        </p:nvSpPr>
        <p:spPr>
          <a:xfrm rot="16200000">
            <a:off x="4932674" y="602123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Brown eyes</a:t>
            </a:r>
            <a:endParaRPr lang="en-US" sz="1200" dirty="0"/>
          </a:p>
        </p:txBody>
      </p:sp>
      <p:sp>
        <p:nvSpPr>
          <p:cNvPr id="81" name="TextBox 80"/>
          <p:cNvSpPr txBox="1"/>
          <p:nvPr/>
        </p:nvSpPr>
        <p:spPr>
          <a:xfrm rot="16200000">
            <a:off x="6470837" y="6006685"/>
            <a:ext cx="1411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El </a:t>
            </a:r>
            <a:r>
              <a:rPr lang="en-US" sz="1200" dirty="0" err="1" smtClean="0"/>
              <a:t>pelo</a:t>
            </a:r>
            <a:r>
              <a:rPr lang="en-US" sz="1200" dirty="0" smtClean="0"/>
              <a:t> </a:t>
            </a:r>
            <a:r>
              <a:rPr lang="en-US" sz="1200" dirty="0" err="1" smtClean="0"/>
              <a:t>corto</a:t>
            </a:r>
            <a:endParaRPr lang="en-US" sz="1200" dirty="0"/>
          </a:p>
        </p:txBody>
      </p:sp>
      <p:sp>
        <p:nvSpPr>
          <p:cNvPr id="82" name="TextBox 81"/>
          <p:cNvSpPr txBox="1"/>
          <p:nvPr/>
        </p:nvSpPr>
        <p:spPr>
          <a:xfrm rot="5400000">
            <a:off x="6772360" y="604117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Short hair</a:t>
            </a:r>
            <a:endParaRPr lang="en-US" sz="1200" dirty="0"/>
          </a:p>
        </p:txBody>
      </p:sp>
      <p:sp>
        <p:nvSpPr>
          <p:cNvPr id="83" name="TextBox 82"/>
          <p:cNvSpPr txBox="1"/>
          <p:nvPr/>
        </p:nvSpPr>
        <p:spPr>
          <a:xfrm rot="5400000">
            <a:off x="4644788" y="4664590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Menos</a:t>
            </a:r>
            <a:r>
              <a:rPr lang="en-US" sz="1200" dirty="0" smtClean="0"/>
              <a:t>…que</a:t>
            </a:r>
            <a:endParaRPr lang="en-US" sz="1200" dirty="0"/>
          </a:p>
        </p:txBody>
      </p:sp>
      <p:sp>
        <p:nvSpPr>
          <p:cNvPr id="84" name="TextBox 83"/>
          <p:cNvSpPr txBox="1"/>
          <p:nvPr/>
        </p:nvSpPr>
        <p:spPr>
          <a:xfrm rot="16200000">
            <a:off x="4921787" y="4655280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Less…than</a:t>
            </a:r>
            <a:endParaRPr lang="en-US" sz="1200" dirty="0"/>
          </a:p>
        </p:txBody>
      </p:sp>
      <p:sp>
        <p:nvSpPr>
          <p:cNvPr id="85" name="TextBox 84"/>
          <p:cNvSpPr txBox="1"/>
          <p:nvPr/>
        </p:nvSpPr>
        <p:spPr>
          <a:xfrm rot="16200000">
            <a:off x="4932673" y="327161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brother</a:t>
            </a:r>
            <a:endParaRPr lang="en-US" sz="1200" dirty="0"/>
          </a:p>
        </p:txBody>
      </p:sp>
      <p:sp>
        <p:nvSpPr>
          <p:cNvPr id="86" name="TextBox 85"/>
          <p:cNvSpPr txBox="1"/>
          <p:nvPr/>
        </p:nvSpPr>
        <p:spPr>
          <a:xfrm>
            <a:off x="10885" y="653590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87" name="TextBox 86"/>
          <p:cNvSpPr txBox="1"/>
          <p:nvPr/>
        </p:nvSpPr>
        <p:spPr>
          <a:xfrm>
            <a:off x="1853588" y="654796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88" name="TextBox 87"/>
          <p:cNvSpPr txBox="1"/>
          <p:nvPr/>
        </p:nvSpPr>
        <p:spPr>
          <a:xfrm>
            <a:off x="3646714" y="6560305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89" name="TextBox 88"/>
          <p:cNvSpPr txBox="1"/>
          <p:nvPr/>
        </p:nvSpPr>
        <p:spPr>
          <a:xfrm>
            <a:off x="5497286" y="654796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90" name="TextBox 89"/>
          <p:cNvSpPr txBox="1"/>
          <p:nvPr/>
        </p:nvSpPr>
        <p:spPr>
          <a:xfrm>
            <a:off x="7315199" y="657119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91" name="TextBox 90"/>
          <p:cNvSpPr txBox="1"/>
          <p:nvPr/>
        </p:nvSpPr>
        <p:spPr>
          <a:xfrm rot="10800000">
            <a:off x="-21772" y="2323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La </a:t>
            </a:r>
            <a:r>
              <a:rPr lang="en-US" sz="1200" dirty="0" err="1" smtClean="0"/>
              <a:t>silla</a:t>
            </a:r>
            <a:endParaRPr lang="en-US" sz="1200" dirty="0"/>
          </a:p>
        </p:txBody>
      </p:sp>
      <p:sp>
        <p:nvSpPr>
          <p:cNvPr id="92" name="TextBox 91"/>
          <p:cNvSpPr txBox="1"/>
          <p:nvPr/>
        </p:nvSpPr>
        <p:spPr>
          <a:xfrm>
            <a:off x="1839685" y="24688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El </a:t>
            </a:r>
            <a:r>
              <a:rPr lang="en-US" sz="1200" dirty="0" err="1" smtClean="0"/>
              <a:t>lápiz</a:t>
            </a:r>
            <a:endParaRPr lang="en-US" sz="1200" dirty="0"/>
          </a:p>
        </p:txBody>
      </p:sp>
      <p:sp>
        <p:nvSpPr>
          <p:cNvPr id="93" name="TextBox 92"/>
          <p:cNvSpPr txBox="1"/>
          <p:nvPr/>
        </p:nvSpPr>
        <p:spPr>
          <a:xfrm>
            <a:off x="3624943" y="409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¿De </a:t>
            </a:r>
            <a:r>
              <a:rPr lang="en-US" sz="1200" dirty="0" err="1" smtClean="0"/>
              <a:t>dónde</a:t>
            </a:r>
            <a:r>
              <a:rPr lang="en-US" sz="1200" dirty="0" smtClean="0"/>
              <a:t> </a:t>
            </a:r>
            <a:r>
              <a:rPr lang="en-US" sz="1200" dirty="0" err="1" smtClean="0"/>
              <a:t>eres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94" name="TextBox 93"/>
          <p:cNvSpPr txBox="1"/>
          <p:nvPr/>
        </p:nvSpPr>
        <p:spPr>
          <a:xfrm rot="10800000">
            <a:off x="5464628" y="24688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Buenos </a:t>
            </a:r>
            <a:r>
              <a:rPr lang="en-US" sz="1200" dirty="0" err="1" smtClean="0"/>
              <a:t>días</a:t>
            </a:r>
            <a:endParaRPr lang="en-US" sz="1200" dirty="0"/>
          </a:p>
        </p:txBody>
      </p:sp>
      <p:sp>
        <p:nvSpPr>
          <p:cNvPr id="95" name="TextBox 94"/>
          <p:cNvSpPr txBox="1"/>
          <p:nvPr/>
        </p:nvSpPr>
        <p:spPr>
          <a:xfrm>
            <a:off x="7304314" y="409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Hasta </a:t>
            </a:r>
            <a:r>
              <a:rPr lang="en-US" sz="1200" dirty="0" err="1" smtClean="0"/>
              <a:t>luego</a:t>
            </a:r>
            <a:endParaRPr lang="en-US" sz="1200" dirty="0"/>
          </a:p>
        </p:txBody>
      </p:sp>
      <p:sp>
        <p:nvSpPr>
          <p:cNvPr id="96" name="TextBox 95"/>
          <p:cNvSpPr txBox="1"/>
          <p:nvPr/>
        </p:nvSpPr>
        <p:spPr>
          <a:xfrm rot="16200000">
            <a:off x="-515041" y="193083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97" name="TextBox 96"/>
          <p:cNvSpPr txBox="1"/>
          <p:nvPr/>
        </p:nvSpPr>
        <p:spPr>
          <a:xfrm rot="16200000">
            <a:off x="-525925" y="3307940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98" name="TextBox 97"/>
          <p:cNvSpPr txBox="1"/>
          <p:nvPr/>
        </p:nvSpPr>
        <p:spPr>
          <a:xfrm rot="16200000">
            <a:off x="-533796" y="465527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99" name="TextBox 98"/>
          <p:cNvSpPr txBox="1"/>
          <p:nvPr/>
        </p:nvSpPr>
        <p:spPr>
          <a:xfrm rot="16200000">
            <a:off x="-515039" y="6017454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100" name="TextBox 99"/>
          <p:cNvSpPr txBox="1"/>
          <p:nvPr/>
        </p:nvSpPr>
        <p:spPr>
          <a:xfrm rot="16200000">
            <a:off x="8294519" y="193083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El/La </a:t>
            </a:r>
            <a:r>
              <a:rPr lang="en-US" sz="1200" dirty="0" err="1" smtClean="0"/>
              <a:t>esposo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101" name="TextBox 100"/>
          <p:cNvSpPr txBox="1"/>
          <p:nvPr/>
        </p:nvSpPr>
        <p:spPr>
          <a:xfrm rot="16200000">
            <a:off x="8294518" y="32969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102" name="TextBox 101"/>
          <p:cNvSpPr txBox="1"/>
          <p:nvPr/>
        </p:nvSpPr>
        <p:spPr>
          <a:xfrm rot="16200000">
            <a:off x="8294517" y="468452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103" name="TextBox 102"/>
          <p:cNvSpPr txBox="1"/>
          <p:nvPr/>
        </p:nvSpPr>
        <p:spPr>
          <a:xfrm rot="16200000">
            <a:off x="8294518" y="6024913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104" name="TextBox 103"/>
          <p:cNvSpPr txBox="1"/>
          <p:nvPr/>
        </p:nvSpPr>
        <p:spPr>
          <a:xfrm rot="16200000">
            <a:off x="8291502" y="5398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105" name="TextBox 104"/>
          <p:cNvSpPr txBox="1"/>
          <p:nvPr/>
        </p:nvSpPr>
        <p:spPr>
          <a:xfrm rot="16200000">
            <a:off x="-515040" y="539825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107" name="TextBox 106"/>
          <p:cNvSpPr txBox="1"/>
          <p:nvPr/>
        </p:nvSpPr>
        <p:spPr>
          <a:xfrm rot="16200000">
            <a:off x="-566453" y="5398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Mayor que</a:t>
            </a:r>
            <a:endParaRPr lang="en-US" sz="1200" dirty="0"/>
          </a:p>
        </p:txBody>
      </p:sp>
      <p:sp>
        <p:nvSpPr>
          <p:cNvPr id="108" name="TextBox 107"/>
          <p:cNvSpPr txBox="1"/>
          <p:nvPr/>
        </p:nvSpPr>
        <p:spPr>
          <a:xfrm rot="5400000">
            <a:off x="-519898" y="1911553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El </a:t>
            </a:r>
            <a:r>
              <a:rPr lang="en-US" sz="1200" dirty="0" err="1" smtClean="0"/>
              <a:t>cuaderno</a:t>
            </a:r>
            <a:endParaRPr lang="en-US" sz="1200" dirty="0"/>
          </a:p>
        </p:txBody>
      </p:sp>
      <p:sp>
        <p:nvSpPr>
          <p:cNvPr id="109" name="TextBox 108"/>
          <p:cNvSpPr txBox="1"/>
          <p:nvPr/>
        </p:nvSpPr>
        <p:spPr>
          <a:xfrm rot="5400000">
            <a:off x="-533795" y="3282234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Friends</a:t>
            </a:r>
            <a:endParaRPr lang="en-US" sz="1200" dirty="0"/>
          </a:p>
        </p:txBody>
      </p:sp>
      <p:sp>
        <p:nvSpPr>
          <p:cNvPr id="110" name="TextBox 109"/>
          <p:cNvSpPr txBox="1"/>
          <p:nvPr/>
        </p:nvSpPr>
        <p:spPr>
          <a:xfrm rot="16200000">
            <a:off x="-519899" y="4655278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is he like?</a:t>
            </a:r>
            <a:endParaRPr lang="en-US" sz="1200" dirty="0"/>
          </a:p>
        </p:txBody>
      </p:sp>
      <p:sp>
        <p:nvSpPr>
          <p:cNvPr id="111" name="TextBox 110"/>
          <p:cNvSpPr txBox="1"/>
          <p:nvPr/>
        </p:nvSpPr>
        <p:spPr>
          <a:xfrm rot="5400000">
            <a:off x="-547697" y="6015075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¿</a:t>
            </a:r>
            <a:r>
              <a:rPr lang="en-US" sz="1200" dirty="0" err="1" smtClean="0"/>
              <a:t>Cómo</a:t>
            </a:r>
            <a:r>
              <a:rPr lang="en-US" sz="1200" dirty="0" smtClean="0"/>
              <a:t> </a:t>
            </a:r>
            <a:r>
              <a:rPr lang="en-US" sz="1200" dirty="0" err="1" smtClean="0"/>
              <a:t>estás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112" name="TextBox 111"/>
          <p:cNvSpPr txBox="1"/>
          <p:nvPr/>
        </p:nvSpPr>
        <p:spPr>
          <a:xfrm rot="5400000">
            <a:off x="8294519" y="5398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Good night</a:t>
            </a:r>
            <a:endParaRPr lang="en-US" sz="1200" dirty="0"/>
          </a:p>
        </p:txBody>
      </p:sp>
      <p:sp>
        <p:nvSpPr>
          <p:cNvPr id="113" name="TextBox 112"/>
          <p:cNvSpPr txBox="1"/>
          <p:nvPr/>
        </p:nvSpPr>
        <p:spPr>
          <a:xfrm rot="16200000">
            <a:off x="8291501" y="3282234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Menor</a:t>
            </a:r>
            <a:r>
              <a:rPr lang="en-US" sz="1200" dirty="0" smtClean="0"/>
              <a:t> que</a:t>
            </a:r>
            <a:endParaRPr lang="en-US" sz="1200" dirty="0"/>
          </a:p>
        </p:txBody>
      </p:sp>
      <p:sp>
        <p:nvSpPr>
          <p:cNvPr id="114" name="TextBox 113"/>
          <p:cNvSpPr txBox="1"/>
          <p:nvPr/>
        </p:nvSpPr>
        <p:spPr>
          <a:xfrm rot="5400000">
            <a:off x="8305405" y="4684525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¿</a:t>
            </a:r>
            <a:r>
              <a:rPr lang="en-US" sz="1200" dirty="0" err="1" smtClean="0"/>
              <a:t>Qué</a:t>
            </a:r>
            <a:r>
              <a:rPr lang="en-US" sz="1200" dirty="0" smtClean="0"/>
              <a:t> hora </a:t>
            </a:r>
            <a:r>
              <a:rPr lang="en-US" sz="1200" dirty="0" err="1" smtClean="0"/>
              <a:t>es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115" name="TextBox 114"/>
          <p:cNvSpPr txBox="1"/>
          <p:nvPr/>
        </p:nvSpPr>
        <p:spPr>
          <a:xfrm rot="16200000">
            <a:off x="8327176" y="6024914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Introvertido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116" name="TextBox 115"/>
          <p:cNvSpPr txBox="1"/>
          <p:nvPr/>
        </p:nvSpPr>
        <p:spPr>
          <a:xfrm>
            <a:off x="-10886" y="656925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Así-así</a:t>
            </a:r>
            <a:endParaRPr lang="en-US" sz="1200" dirty="0"/>
          </a:p>
        </p:txBody>
      </p:sp>
      <p:sp>
        <p:nvSpPr>
          <p:cNvPr id="117" name="TextBox 116"/>
          <p:cNvSpPr txBox="1"/>
          <p:nvPr/>
        </p:nvSpPr>
        <p:spPr>
          <a:xfrm rot="10800000">
            <a:off x="1828799" y="655727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Gordito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646714" y="655727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¿</a:t>
            </a:r>
            <a:r>
              <a:rPr lang="en-US" sz="1200" dirty="0" err="1" smtClean="0"/>
              <a:t>Cuántos</a:t>
            </a:r>
            <a:r>
              <a:rPr lang="en-US" sz="1200" dirty="0" smtClean="0"/>
              <a:t> </a:t>
            </a:r>
            <a:r>
              <a:rPr lang="en-US" sz="1200" dirty="0" err="1" smtClean="0"/>
              <a:t>años</a:t>
            </a:r>
            <a:r>
              <a:rPr lang="en-US" sz="1200" dirty="0" smtClean="0"/>
              <a:t> </a:t>
            </a:r>
            <a:r>
              <a:rPr lang="en-US" sz="1200" dirty="0" err="1" smtClean="0"/>
              <a:t>tienes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119" name="TextBox 118"/>
          <p:cNvSpPr txBox="1"/>
          <p:nvPr/>
        </p:nvSpPr>
        <p:spPr>
          <a:xfrm rot="10800000">
            <a:off x="5475514" y="655727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Favorito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120" name="TextBox 119"/>
          <p:cNvSpPr txBox="1"/>
          <p:nvPr/>
        </p:nvSpPr>
        <p:spPr>
          <a:xfrm>
            <a:off x="7326086" y="658100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¿</a:t>
            </a:r>
            <a:r>
              <a:rPr lang="en-US" sz="1200" dirty="0" err="1" smtClean="0"/>
              <a:t>Cómo</a:t>
            </a:r>
            <a:r>
              <a:rPr lang="en-US" sz="1200" dirty="0" smtClean="0"/>
              <a:t> </a:t>
            </a:r>
            <a:r>
              <a:rPr lang="en-US" sz="1200" dirty="0" err="1" smtClean="0"/>
              <a:t>te</a:t>
            </a:r>
            <a:r>
              <a:rPr lang="en-US" sz="1200" dirty="0" smtClean="0"/>
              <a:t> llamas?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8945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BA08DDD1A917498AC7B4DCB8B97810" ma:contentTypeVersion="17" ma:contentTypeDescription="Create a new document." ma:contentTypeScope="" ma:versionID="47cc1dadf10baa8dbb3b71ffd08a39da">
  <xsd:schema xmlns:xsd="http://www.w3.org/2001/XMLSchema" xmlns:xs="http://www.w3.org/2001/XMLSchema" xmlns:p="http://schemas.microsoft.com/office/2006/metadata/properties" xmlns:ns2="7054d92a-f9bd-4a27-ac5f-eeceb6ec5622" xmlns:ns3="33f9c857-4026-4e87-b366-f0dccd7f7974" targetNamespace="http://schemas.microsoft.com/office/2006/metadata/properties" ma:root="true" ma:fieldsID="61e8b08393eb25c2e9da77193f11a70d" ns2:_="" ns3:_="">
    <xsd:import namespace="7054d92a-f9bd-4a27-ac5f-eeceb6ec5622"/>
    <xsd:import namespace="33f9c857-4026-4e87-b366-f0dccd7f79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4d92a-f9bd-4a27-ac5f-eeceb6ec56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9c857-4026-4e87-b366-f0dccd7f797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401ed0c-6c0a-4853-8147-454d805a7cf3}" ma:internalName="TaxCatchAll" ma:showField="CatchAllData" ma:web="33f9c857-4026-4e87-b366-f0dccd7f79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054d92a-f9bd-4a27-ac5f-eeceb6ec5622">
      <Terms xmlns="http://schemas.microsoft.com/office/infopath/2007/PartnerControls"/>
    </lcf76f155ced4ddcb4097134ff3c332f>
    <TaxCatchAll xmlns="33f9c857-4026-4e87-b366-f0dccd7f7974" xsi:nil="true"/>
  </documentManagement>
</p:properties>
</file>

<file path=customXml/itemProps1.xml><?xml version="1.0" encoding="utf-8"?>
<ds:datastoreItem xmlns:ds="http://schemas.openxmlformats.org/officeDocument/2006/customXml" ds:itemID="{8AA6A4B2-7484-4A2D-858D-EE2271A7184E}"/>
</file>

<file path=customXml/itemProps2.xml><?xml version="1.0" encoding="utf-8"?>
<ds:datastoreItem xmlns:ds="http://schemas.openxmlformats.org/officeDocument/2006/customXml" ds:itemID="{6B420555-8B06-4707-A675-5703184739A5}"/>
</file>

<file path=customXml/itemProps3.xml><?xml version="1.0" encoding="utf-8"?>
<ds:datastoreItem xmlns:ds="http://schemas.openxmlformats.org/officeDocument/2006/customXml" ds:itemID="{F977CAB3-D712-47E2-934B-4A8FFC51C12A}"/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277</Words>
  <Application>Microsoft Office PowerPoint</Application>
  <PresentationFormat>On-screen Show (4:3)</PresentationFormat>
  <Paragraphs>101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Office Theme</vt:lpstr>
      <vt:lpstr>iRespondQuestionMaster</vt:lpstr>
      <vt:lpstr>iRespondGraphMaster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Bowers</dc:creator>
  <cp:lastModifiedBy>Sarah Bowers</cp:lastModifiedBy>
  <cp:revision>55</cp:revision>
  <cp:lastPrinted>2012-12-04T14:15:43Z</cp:lastPrinted>
  <dcterms:created xsi:type="dcterms:W3CDTF">2011-10-18T23:13:17Z</dcterms:created>
  <dcterms:modified xsi:type="dcterms:W3CDTF">2018-02-26T22:16:35Z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  <property fmtid="{D5CDD505-2E9C-101B-9397-08002B2CF9AE}" pid="6" name="ContentTypeId">
    <vt:lpwstr>0x0101008FBA08DDD1A917498AC7B4DCB8B97810</vt:lpwstr>
  </property>
</Properties>
</file>