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8"/>
  </p:notesMasterIdLst>
  <p:sldIdLst>
    <p:sldId id="256" r:id="rId7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89" autoAdjust="0"/>
    <p:restoredTop sz="94660"/>
  </p:normalViewPr>
  <p:slideViewPr>
    <p:cSldViewPr>
      <p:cViewPr varScale="1">
        <p:scale>
          <a:sx n="23" d="100"/>
          <a:sy n="23" d="100"/>
        </p:scale>
        <p:origin x="1348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63A31-6D01-4488-8261-5999C27CE97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9205-9988-4FE2-B2AB-3D10AB6D8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5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C9205-9988-4FE2-B2AB-3D10AB6D86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823C-05A5-4915-8D88-2D5E1E6E8E9E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3212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6628" y="866764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Morado</a:t>
            </a:r>
            <a:r>
              <a:rPr lang="en-US" sz="1200" dirty="0"/>
              <a:t>(a) / Violeta / </a:t>
            </a:r>
            <a:r>
              <a:rPr lang="en-US" sz="1200"/>
              <a:t>Púrpura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Buenas</a:t>
            </a:r>
            <a:r>
              <a:rPr lang="en-US" sz="1200" dirty="0"/>
              <a:t> </a:t>
            </a:r>
            <a:r>
              <a:rPr lang="en-US" sz="1200" dirty="0" err="1"/>
              <a:t>noches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¿</a:t>
            </a:r>
            <a:r>
              <a:rPr lang="en-US" sz="1200" dirty="0" err="1"/>
              <a:t>Qué</a:t>
            </a:r>
            <a:r>
              <a:rPr lang="en-US" sz="1200" dirty="0"/>
              <a:t> </a:t>
            </a:r>
            <a:r>
              <a:rPr lang="en-US" sz="1200" dirty="0" err="1"/>
              <a:t>tal</a:t>
            </a:r>
            <a:r>
              <a:rPr lang="en-US" sz="1200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chico</a:t>
            </a:r>
            <a:r>
              <a:rPr lang="en-US" sz="1200" dirty="0"/>
              <a:t> / La </a:t>
            </a:r>
            <a:r>
              <a:rPr lang="en-US" sz="1200" dirty="0" err="1"/>
              <a:t>chica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111401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¿</a:t>
            </a:r>
            <a:r>
              <a:rPr lang="en-US" sz="1200" dirty="0" err="1"/>
              <a:t>Cómo</a:t>
            </a:r>
            <a:r>
              <a:rPr lang="en-US" sz="1200" dirty="0"/>
              <a:t> </a:t>
            </a:r>
            <a:r>
              <a:rPr lang="en-US" sz="1200" dirty="0" err="1"/>
              <a:t>te</a:t>
            </a:r>
            <a:r>
              <a:rPr lang="en-US" sz="1200" dirty="0"/>
              <a:t> llamas?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7914" y="2438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Mucho</a:t>
            </a:r>
            <a:r>
              <a:rPr lang="en-US" sz="1200" dirty="0"/>
              <a:t> gusto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17915" y="38008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Buenas</a:t>
            </a:r>
            <a:r>
              <a:rPr lang="en-US" sz="1200" dirty="0"/>
              <a:t> </a:t>
            </a:r>
            <a:r>
              <a:rPr lang="en-US" sz="1200" dirty="0" err="1"/>
              <a:t>tardes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181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Naranja</a:t>
            </a:r>
            <a:r>
              <a:rPr lang="en-US" sz="1200" dirty="0"/>
              <a:t> / </a:t>
            </a:r>
            <a:r>
              <a:rPr lang="en-US" sz="1200" dirty="0" err="1"/>
              <a:t>Anaranjado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11140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/ La </a:t>
            </a:r>
            <a:r>
              <a:rPr lang="en-US" sz="1200" dirty="0" err="1"/>
              <a:t>estudiante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124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bolígrafo</a:t>
            </a:r>
            <a:r>
              <a:rPr lang="en-US" sz="1200" dirty="0"/>
              <a:t> / La </a:t>
            </a:r>
            <a:r>
              <a:rPr lang="en-US" sz="1200" dirty="0" err="1"/>
              <a:t>pluma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38099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Plateado</a:t>
            </a:r>
            <a:r>
              <a:rPr lang="en-US" sz="1200" dirty="0"/>
              <a:t>(a)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0" y="517740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¿</a:t>
            </a:r>
            <a:r>
              <a:rPr lang="en-US" sz="1200" dirty="0" err="1"/>
              <a:t>Cómo</a:t>
            </a:r>
            <a:r>
              <a:rPr lang="en-US" sz="1200" dirty="0"/>
              <a:t> </a:t>
            </a:r>
            <a:r>
              <a:rPr lang="en-US" sz="1200" dirty="0" err="1"/>
              <a:t>estás</a:t>
            </a:r>
            <a:r>
              <a:rPr lang="en-US" sz="1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111401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¿De </a:t>
            </a:r>
            <a:r>
              <a:rPr lang="en-US" sz="1200" dirty="0" err="1"/>
              <a:t>dónde</a:t>
            </a:r>
            <a:r>
              <a:rPr lang="en-US" sz="1200" dirty="0"/>
              <a:t> </a:t>
            </a:r>
            <a:r>
              <a:rPr lang="en-US" sz="1200" dirty="0" err="1"/>
              <a:t>eres</a:t>
            </a:r>
            <a:r>
              <a:rPr lang="en-US" sz="1200" dirty="0"/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86400" y="24383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Rosa / Rosado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86400" y="379491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¿</a:t>
            </a:r>
            <a:r>
              <a:rPr lang="en-US" sz="1200" dirty="0" err="1"/>
              <a:t>Cuántos</a:t>
            </a:r>
            <a:r>
              <a:rPr lang="en-US" sz="1200" dirty="0"/>
              <a:t> </a:t>
            </a:r>
            <a:r>
              <a:rPr lang="en-US" sz="1200" dirty="0" err="1"/>
              <a:t>años</a:t>
            </a:r>
            <a:r>
              <a:rPr lang="en-US" sz="1200" dirty="0"/>
              <a:t> </a:t>
            </a:r>
            <a:r>
              <a:rPr lang="en-US" sz="1200" dirty="0" err="1"/>
              <a:t>tienes</a:t>
            </a:r>
            <a:r>
              <a:rPr lang="en-US" sz="1200" dirty="0"/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5750" y="51815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Los </a:t>
            </a:r>
            <a:r>
              <a:rPr lang="en-US" sz="1200" dirty="0" err="1"/>
              <a:t>Estados</a:t>
            </a:r>
            <a:r>
              <a:rPr lang="en-US" sz="1200" dirty="0"/>
              <a:t> </a:t>
            </a:r>
            <a:r>
              <a:rPr lang="en-US" sz="1200" dirty="0" err="1"/>
              <a:t>Unidos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15200" y="111400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lápiz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315200" y="24244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Amarillo(a)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04314" y="383846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Buenos </a:t>
            </a:r>
            <a:r>
              <a:rPr lang="en-US" sz="1200" dirty="0" err="1"/>
              <a:t>días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1673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Marrón</a:t>
            </a:r>
            <a:r>
              <a:rPr lang="en-US" sz="1200" dirty="0"/>
              <a:t> / Café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37592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Purple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2715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Good night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How’s it going?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10886" y="5458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Boy / Girl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7028" y="13717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What’s your name?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070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Nice to meet you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28800" y="408949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Good afternoon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39685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Orange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35828" y="13868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Student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358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Pen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46714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Silver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46714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How are you?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64628" y="13566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Where are you from?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75514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Pink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64629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How old are you?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64628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The U.S.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6086" y="13856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Pencil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93429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Yellow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293428" y="411559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Good morning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326086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Brown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990205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 </a:t>
            </a:r>
            <a:r>
              <a:rPr lang="en-US" sz="1200" dirty="0" err="1"/>
              <a:t>carpeta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1313764" y="5591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folder</a:t>
            </a:r>
          </a:p>
        </p:txBody>
      </p:sp>
      <p:sp>
        <p:nvSpPr>
          <p:cNvPr id="48" name="TextBox 47"/>
          <p:cNvSpPr txBox="1"/>
          <p:nvPr/>
        </p:nvSpPr>
        <p:spPr>
          <a:xfrm rot="16200000">
            <a:off x="2819004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Dorado(a)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3106889" y="56146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Gold 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647804" y="52894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Hasta </a:t>
            </a:r>
            <a:r>
              <a:rPr lang="en-US" sz="1200" dirty="0" err="1"/>
              <a:t>luego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4968348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See you later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6476671" y="561531"/>
            <a:ext cx="140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Blanco(a)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6753603" y="56159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White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1001090" y="191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¿</a:t>
            </a:r>
            <a:r>
              <a:rPr lang="en-US" sz="1200" dirty="0" err="1"/>
              <a:t>Qué</a:t>
            </a:r>
            <a:r>
              <a:rPr lang="en-US" sz="1200" dirty="0"/>
              <a:t> </a:t>
            </a:r>
            <a:r>
              <a:rPr lang="en-US" sz="1200" dirty="0" err="1"/>
              <a:t>pasa</a:t>
            </a:r>
            <a:r>
              <a:rPr lang="en-US" sz="1200" dirty="0"/>
              <a:t>?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1267203" y="191155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What’s up?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142564" y="192284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Blue</a:t>
            </a:r>
          </a:p>
        </p:txBody>
      </p:sp>
      <p:sp>
        <p:nvSpPr>
          <p:cNvPr id="57" name="TextBox 56"/>
          <p:cNvSpPr txBox="1"/>
          <p:nvPr/>
        </p:nvSpPr>
        <p:spPr>
          <a:xfrm rot="16200000">
            <a:off x="2808120" y="191155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Azul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647805" y="19025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Señor</a:t>
            </a:r>
            <a:r>
              <a:rPr lang="en-US" sz="1200" dirty="0"/>
              <a:t>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16200000">
            <a:off x="4968347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Mr. / Sir 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6476604" y="190250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libro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16200000">
            <a:off x="6775375" y="19115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Book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1001090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Verde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1313764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Green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6476604" y="325509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pupitre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16200000">
            <a:off x="6794132" y="326098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Student desk 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934326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Señorita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16200000">
            <a:off x="131376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Ms. / Miss</a:t>
            </a:r>
          </a:p>
        </p:txBody>
      </p:sp>
      <p:sp>
        <p:nvSpPr>
          <p:cNvPr id="68" name="TextBox 67"/>
          <p:cNvSpPr txBox="1"/>
          <p:nvPr/>
        </p:nvSpPr>
        <p:spPr>
          <a:xfrm rot="16200000">
            <a:off x="2808119" y="328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 </a:t>
            </a:r>
            <a:r>
              <a:rPr lang="en-US" sz="1200" dirty="0" err="1"/>
              <a:t>silla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16200000">
            <a:off x="3128660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chair</a:t>
            </a:r>
          </a:p>
        </p:txBody>
      </p:sp>
      <p:sp>
        <p:nvSpPr>
          <p:cNvPr id="70" name="TextBox 69"/>
          <p:cNvSpPr txBox="1"/>
          <p:nvPr/>
        </p:nvSpPr>
        <p:spPr>
          <a:xfrm rot="16200000">
            <a:off x="6476603" y="465528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Igualmente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6775375" y="465528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Likewise / Equally</a:t>
            </a:r>
          </a:p>
        </p:txBody>
      </p:sp>
      <p:sp>
        <p:nvSpPr>
          <p:cNvPr id="72" name="TextBox 71"/>
          <p:cNvSpPr txBox="1"/>
          <p:nvPr/>
        </p:nvSpPr>
        <p:spPr>
          <a:xfrm rot="16200000">
            <a:off x="990204" y="465528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día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1281106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Day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2840776" y="465528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cuaderno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096003" y="46428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Notebook </a:t>
            </a:r>
          </a:p>
        </p:txBody>
      </p:sp>
      <p:sp>
        <p:nvSpPr>
          <p:cNvPr id="76" name="TextBox 75"/>
          <p:cNvSpPr txBox="1"/>
          <p:nvPr/>
        </p:nvSpPr>
        <p:spPr>
          <a:xfrm rot="16200000">
            <a:off x="464780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 </a:t>
            </a:r>
            <a:r>
              <a:rPr lang="en-US" sz="1200" dirty="0" err="1"/>
              <a:t>computadora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 rot="16200000">
            <a:off x="2840776" y="60081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Gris</a:t>
            </a:r>
          </a:p>
        </p:txBody>
      </p:sp>
      <p:sp>
        <p:nvSpPr>
          <p:cNvPr id="78" name="TextBox 77"/>
          <p:cNvSpPr txBox="1"/>
          <p:nvPr/>
        </p:nvSpPr>
        <p:spPr>
          <a:xfrm rot="16200000">
            <a:off x="3142563" y="601193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Gray</a:t>
            </a:r>
          </a:p>
        </p:txBody>
      </p:sp>
      <p:sp>
        <p:nvSpPr>
          <p:cNvPr id="79" name="TextBox 78"/>
          <p:cNvSpPr txBox="1"/>
          <p:nvPr/>
        </p:nvSpPr>
        <p:spPr>
          <a:xfrm rot="16200000">
            <a:off x="4658690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 </a:t>
            </a:r>
            <a:r>
              <a:rPr lang="en-US" sz="1200" dirty="0" err="1"/>
              <a:t>mujer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493267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Woman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6470837" y="6006685"/>
            <a:ext cx="141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Negro(a)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6772360" y="604117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Black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4644788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 </a:t>
            </a:r>
            <a:r>
              <a:rPr lang="en-US" sz="1200" dirty="0" err="1"/>
              <a:t>hoja</a:t>
            </a:r>
            <a:r>
              <a:rPr lang="en-US" sz="1200" dirty="0"/>
              <a:t> de </a:t>
            </a:r>
            <a:r>
              <a:rPr lang="en-US" sz="1200" dirty="0" err="1"/>
              <a:t>papel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4921787" y="465528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Sheet of paper </a:t>
            </a:r>
          </a:p>
        </p:txBody>
      </p:sp>
      <p:sp>
        <p:nvSpPr>
          <p:cNvPr id="85" name="TextBox 84"/>
          <p:cNvSpPr txBox="1"/>
          <p:nvPr/>
        </p:nvSpPr>
        <p:spPr>
          <a:xfrm rot="16200000">
            <a:off x="493267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computer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885" y="653590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1853588" y="654796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3646714" y="656030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5497286" y="654796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7315199" y="657119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-21772" y="2323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/ La professor(a)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839685" y="2468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 mesa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24943" y="409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programa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5464628" y="2468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video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304314" y="409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¿</a:t>
            </a:r>
            <a:r>
              <a:rPr lang="en-US" sz="1200" dirty="0" err="1"/>
              <a:t>Qué</a:t>
            </a:r>
            <a:r>
              <a:rPr lang="en-US" sz="1200" dirty="0"/>
              <a:t> </a:t>
            </a:r>
            <a:r>
              <a:rPr lang="en-US" sz="1200" dirty="0" err="1"/>
              <a:t>día</a:t>
            </a:r>
            <a:r>
              <a:rPr lang="en-US" sz="1200" dirty="0"/>
              <a:t> </a:t>
            </a:r>
            <a:r>
              <a:rPr lang="en-US" sz="1200" dirty="0" err="1"/>
              <a:t>es</a:t>
            </a:r>
            <a:r>
              <a:rPr lang="en-US" sz="1200" dirty="0"/>
              <a:t> hoy?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-515041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 rot="16200000">
            <a:off x="-525925" y="330794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 rot="16200000">
            <a:off x="-533796" y="465527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-515039" y="60174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 rot="16200000">
            <a:off x="8294519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Nada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8294518" y="32969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8294517" y="46845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294518" y="602491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8291502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-515040" y="53982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 rot="16200000">
            <a:off x="-566453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Por</a:t>
            </a:r>
            <a:r>
              <a:rPr lang="en-US" sz="1200" dirty="0"/>
              <a:t> favor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-519898" y="191155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Hoy</a:t>
            </a:r>
          </a:p>
        </p:txBody>
      </p:sp>
      <p:sp>
        <p:nvSpPr>
          <p:cNvPr id="109" name="TextBox 108"/>
          <p:cNvSpPr txBox="1"/>
          <p:nvPr/>
        </p:nvSpPr>
        <p:spPr>
          <a:xfrm rot="16200000">
            <a:off x="-533795" y="328223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Rojo</a:t>
            </a:r>
            <a:r>
              <a:rPr lang="en-US" sz="1200" dirty="0"/>
              <a:t>(a)</a:t>
            </a:r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-519899" y="462249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 hora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-458380" y="5932580"/>
            <a:ext cx="135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 </a:t>
            </a:r>
            <a:r>
              <a:rPr lang="en-US" sz="1200" dirty="0" err="1"/>
              <a:t>clase</a:t>
            </a:r>
            <a:r>
              <a:rPr lang="en-US" sz="1200" dirty="0"/>
              <a:t> de </a:t>
            </a:r>
            <a:r>
              <a:rPr lang="en-US" sz="1200" dirty="0" err="1"/>
              <a:t>español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 rot="16200000">
            <a:off x="8294519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Ser</a:t>
            </a: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8291501" y="328223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Regular</a:t>
            </a:r>
          </a:p>
        </p:txBody>
      </p:sp>
      <p:sp>
        <p:nvSpPr>
          <p:cNvPr id="114" name="TextBox 113"/>
          <p:cNvSpPr txBox="1"/>
          <p:nvPr/>
        </p:nvSpPr>
        <p:spPr>
          <a:xfrm rot="16200000">
            <a:off x="8305405" y="468452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Muy</a:t>
            </a:r>
            <a:r>
              <a:rPr lang="en-US" sz="1200" dirty="0"/>
              <a:t> </a:t>
            </a:r>
            <a:r>
              <a:rPr lang="en-US" sz="1200" dirty="0" err="1"/>
              <a:t>bien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8327176" y="602491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Mañana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-10886" y="65692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¿Y </a:t>
            </a:r>
            <a:r>
              <a:rPr lang="en-US" sz="1200" dirty="0" err="1"/>
              <a:t>tú</a:t>
            </a:r>
            <a:r>
              <a:rPr lang="en-US" sz="1200" dirty="0"/>
              <a:t>?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828799" y="655727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mapa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646714" y="655727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 </a:t>
            </a:r>
            <a:r>
              <a:rPr lang="en-US" sz="1200" dirty="0" err="1"/>
              <a:t>número</a:t>
            </a:r>
            <a:endParaRPr lang="en-US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5475514" y="655727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De nada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326086" y="6581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Soy de Georgia</a:t>
            </a:r>
          </a:p>
        </p:txBody>
      </p:sp>
    </p:spTree>
    <p:extLst>
      <p:ext uri="{BB962C8B-B14F-4D97-AF65-F5344CB8AC3E}">
        <p14:creationId xmlns:p14="http://schemas.microsoft.com/office/powerpoint/2010/main" val="789452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8" ma:contentTypeDescription="Create a new document." ma:contentTypeScope="" ma:versionID="e3b1d7766ff7bccfd0d098df7d1539d2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583cbd998b02e0b81cc23e831736791a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E8A32D-F571-4A9E-AB13-BEBEA782DDF1}"/>
</file>

<file path=customXml/itemProps2.xml><?xml version="1.0" encoding="utf-8"?>
<ds:datastoreItem xmlns:ds="http://schemas.openxmlformats.org/officeDocument/2006/customXml" ds:itemID="{EBDC4151-945E-43DE-9DBB-709D9545BAFA}">
  <ds:schemaRefs>
    <ds:schemaRef ds:uri="http://schemas.microsoft.com/office/2006/metadata/properties"/>
    <ds:schemaRef ds:uri="http://schemas.microsoft.com/office/infopath/2007/PartnerControls"/>
    <ds:schemaRef ds:uri="7054d92a-f9bd-4a27-ac5f-eeceb6ec5622"/>
    <ds:schemaRef ds:uri="33f9c857-4026-4e87-b366-f0dccd7f7974"/>
  </ds:schemaRefs>
</ds:datastoreItem>
</file>

<file path=customXml/itemProps3.xml><?xml version="1.0" encoding="utf-8"?>
<ds:datastoreItem xmlns:ds="http://schemas.openxmlformats.org/officeDocument/2006/customXml" ds:itemID="{0E09C5A0-156F-45DF-9B66-112349280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255</Words>
  <Application>Microsoft Office PowerPoint</Application>
  <PresentationFormat>On-screen Show (4:3)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Devinder Rodriguez</cp:lastModifiedBy>
  <cp:revision>52</cp:revision>
  <cp:lastPrinted>2012-12-04T14:15:43Z</cp:lastPrinted>
  <dcterms:created xsi:type="dcterms:W3CDTF">2011-10-18T23:13:17Z</dcterms:created>
  <dcterms:modified xsi:type="dcterms:W3CDTF">2024-01-25T13:40:47Z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0x0101008FBA08DDD1A917498AC7B4DCB8B97810</vt:lpwstr>
  </property>
</Properties>
</file>