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06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18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7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1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52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D823C-05A5-4915-8D88-2D5E1E6E8E9E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022A8-8CFB-4C06-9BDD-1BC8D2136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2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626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111279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Pelirrojo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4384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Según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810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Gordo(a)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Estudioso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11401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Peresozo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817914" y="2438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Trabajador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9686" y="3632154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Guapo</a:t>
            </a:r>
            <a:r>
              <a:rPr lang="en-US" sz="1200" dirty="0" smtClean="0"/>
              <a:t>(a) / </a:t>
            </a:r>
            <a:r>
              <a:rPr lang="en-US" sz="1200" dirty="0" err="1" smtClean="0"/>
              <a:t>Lindo</a:t>
            </a:r>
            <a:r>
              <a:rPr lang="en-US" sz="1200" dirty="0" smtClean="0"/>
              <a:t>(a) / Bonito(a)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5181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Fuerte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1140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Comico</a:t>
            </a:r>
            <a:r>
              <a:rPr lang="en-US" sz="1200" dirty="0" smtClean="0"/>
              <a:t>(a) / </a:t>
            </a:r>
            <a:r>
              <a:rPr lang="en-US" sz="1200" dirty="0" err="1" smtClean="0"/>
              <a:t>Gracioso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24124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Muy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38099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Rubio(a)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657600" y="517740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Bajo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111401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Moreno(a)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486400" y="243839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Desordenado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6400" y="379491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Simpático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75514" y="51623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Divertido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15200" y="111400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Antipático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315200" y="242449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Flaco</a:t>
            </a:r>
            <a:r>
              <a:rPr lang="en-US" sz="1200" dirty="0" smtClean="0"/>
              <a:t>(a) / Delgado(a)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333957" y="379491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Estricto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315200" y="51673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Largo(a)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137592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Red-headed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27153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According to…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Fat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-10886" y="545859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Studious 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7028" y="13717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lazy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8070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Hard-working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1828800" y="408949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Good-looking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839685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Strong 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635828" y="138681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funny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635828" y="2732975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Very 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646714" y="411545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Blond / Light-haired/skinned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646714" y="546831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Short 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5464628" y="135665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Dark-haired/skinned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5514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Disorganized 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464629" y="41154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Nice / Friendly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5464628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Fun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7326086" y="1385632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Mean / unfriendly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93429" y="27396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Skinny / Thin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7293428" y="411559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Strict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7326086" y="5469623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Long (length)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99020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hermano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 rot="16200000">
            <a:off x="1313764" y="5591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brother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2819004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Corto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3106889" y="56146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Short (length)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4647804" y="52894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Pequeño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4968348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Small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6476671" y="561531"/>
            <a:ext cx="140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También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6900365" y="481761"/>
            <a:ext cx="1356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Also / Too / </a:t>
            </a:r>
            <a:br>
              <a:rPr lang="en-US" sz="1200" dirty="0" smtClean="0"/>
            </a:br>
            <a:r>
              <a:rPr lang="en-US" sz="1200" dirty="0" smtClean="0"/>
              <a:t>As well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 rot="16200000">
            <a:off x="1001090" y="191155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Serio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1267203" y="191155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serious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03874" y="192284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Athletic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2808120" y="1911555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Atlético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4647805" y="190250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Difícil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4968347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Hard / Difficult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6476604" y="190250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Alto(a)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6775375" y="191155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Tall  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1001090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Viejo(a) 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1313764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Old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6476604" y="325509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Fácil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 rot="16200000">
            <a:off x="6794132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Easy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1001091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Rico(a)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 rot="16200000">
            <a:off x="131376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Rich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2808119" y="326098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Aburrido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3128660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Boring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6476603" y="4655284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Hablador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6775375" y="465528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Talkative 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990204" y="4655282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Mayor que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281106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Older than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2840776" y="465528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Feo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 rot="16200000">
            <a:off x="3096003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Ugly</a:t>
            </a:r>
            <a:endParaRPr lang="en-US" sz="1200" dirty="0"/>
          </a:p>
        </p:txBody>
      </p:sp>
      <p:sp>
        <p:nvSpPr>
          <p:cNvPr id="76" name="TextBox 75"/>
          <p:cNvSpPr txBox="1"/>
          <p:nvPr/>
        </p:nvSpPr>
        <p:spPr>
          <a:xfrm rot="16200000">
            <a:off x="464780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Menor</a:t>
            </a:r>
            <a:r>
              <a:rPr lang="en-US" sz="1200" dirty="0" smtClean="0"/>
              <a:t> que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 rot="16200000">
            <a:off x="2840776" y="60081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Reservado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16200000">
            <a:off x="3128661" y="6011933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Shy / Reserved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 rot="16200000">
            <a:off x="4658690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Malo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4932674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Bad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 rot="16200000">
            <a:off x="6470837" y="6006685"/>
            <a:ext cx="1411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Joven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 rot="16200000">
            <a:off x="6772360" y="604117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Young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4644788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Generoso</a:t>
            </a:r>
            <a:r>
              <a:rPr lang="en-US" sz="1200" dirty="0" smtClean="0"/>
              <a:t>(a)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4" name="TextBox 83"/>
          <p:cNvSpPr txBox="1"/>
          <p:nvPr/>
        </p:nvSpPr>
        <p:spPr>
          <a:xfrm rot="16200000">
            <a:off x="4921787" y="465528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Generous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4932673" y="32716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Younger than</a:t>
            </a:r>
            <a:endParaRPr lang="en-US" sz="1200" dirty="0"/>
          </a:p>
        </p:txBody>
      </p:sp>
      <p:sp>
        <p:nvSpPr>
          <p:cNvPr id="86" name="TextBox 85"/>
          <p:cNvSpPr txBox="1"/>
          <p:nvPr/>
        </p:nvSpPr>
        <p:spPr>
          <a:xfrm>
            <a:off x="7326086" y="654796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I</a:t>
            </a:r>
            <a:r>
              <a:rPr lang="en-US" sz="1200" dirty="0" err="1" smtClean="0"/>
              <a:t>mpaciente</a:t>
            </a:r>
            <a:endParaRPr lang="en-US" sz="1200" dirty="0"/>
          </a:p>
        </p:txBody>
      </p:sp>
      <p:sp>
        <p:nvSpPr>
          <p:cNvPr id="87" name="TextBox 86"/>
          <p:cNvSpPr txBox="1"/>
          <p:nvPr/>
        </p:nvSpPr>
        <p:spPr>
          <a:xfrm>
            <a:off x="5475515" y="654796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Paciente</a:t>
            </a:r>
            <a:endParaRPr lang="en-US" sz="1200" dirty="0"/>
          </a:p>
        </p:txBody>
      </p:sp>
      <p:sp>
        <p:nvSpPr>
          <p:cNvPr id="88" name="TextBox 87"/>
          <p:cNvSpPr txBox="1"/>
          <p:nvPr/>
        </p:nvSpPr>
        <p:spPr>
          <a:xfrm>
            <a:off x="3657601" y="654795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Artístico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89" name="TextBox 88"/>
          <p:cNvSpPr txBox="1"/>
          <p:nvPr/>
        </p:nvSpPr>
        <p:spPr>
          <a:xfrm>
            <a:off x="1828800" y="656002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Ordenado</a:t>
            </a:r>
            <a:r>
              <a:rPr lang="en-US" sz="1200" dirty="0" smtClean="0"/>
              <a:t>(a) </a:t>
            </a:r>
            <a:endParaRPr lang="en-US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-10886" y="6547958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Deportista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1" name="TextBox 90"/>
          <p:cNvSpPr txBox="1"/>
          <p:nvPr/>
        </p:nvSpPr>
        <p:spPr>
          <a:xfrm>
            <a:off x="1" y="499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Sociable 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828800" y="267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Talentoso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93" name="TextBox 92"/>
          <p:cNvSpPr txBox="1"/>
          <p:nvPr/>
        </p:nvSpPr>
        <p:spPr>
          <a:xfrm>
            <a:off x="3646715" y="19277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Inteligente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94" name="TextBox 93"/>
          <p:cNvSpPr txBox="1"/>
          <p:nvPr/>
        </p:nvSpPr>
        <p:spPr>
          <a:xfrm>
            <a:off x="5475514" y="26766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¿</a:t>
            </a:r>
            <a:r>
              <a:rPr lang="en-US" sz="1200" dirty="0" err="1" smtClean="0"/>
              <a:t>Cómo</a:t>
            </a:r>
            <a:r>
              <a:rPr lang="en-US" sz="1200" dirty="0" smtClean="0"/>
              <a:t> </a:t>
            </a:r>
            <a:r>
              <a:rPr lang="en-US" sz="1200" dirty="0" err="1" smtClean="0"/>
              <a:t>eres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7326086" y="4994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Atrevido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96" name="TextBox 95"/>
          <p:cNvSpPr txBox="1"/>
          <p:nvPr/>
        </p:nvSpPr>
        <p:spPr>
          <a:xfrm rot="16200000">
            <a:off x="-525925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Práctico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98" name="TextBox 97"/>
          <p:cNvSpPr txBox="1"/>
          <p:nvPr/>
        </p:nvSpPr>
        <p:spPr>
          <a:xfrm rot="16200000">
            <a:off x="-547692" y="193083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Loco(a)</a:t>
            </a:r>
            <a:endParaRPr lang="en-US" sz="1200" dirty="0"/>
          </a:p>
        </p:txBody>
      </p:sp>
      <p:sp>
        <p:nvSpPr>
          <p:cNvPr id="99" name="TextBox 98"/>
          <p:cNvSpPr txBox="1"/>
          <p:nvPr/>
        </p:nvSpPr>
        <p:spPr>
          <a:xfrm rot="16200000">
            <a:off x="-525924" y="329863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El </a:t>
            </a:r>
            <a:r>
              <a:rPr lang="en-US" sz="1200" dirty="0" err="1" smtClean="0"/>
              <a:t>chico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 rot="16200000">
            <a:off x="-550711" y="464281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La </a:t>
            </a:r>
            <a:r>
              <a:rPr lang="en-US" sz="1200" dirty="0" err="1" smtClean="0"/>
              <a:t>amiga</a:t>
            </a:r>
            <a:endParaRPr lang="en-US" sz="1200" dirty="0"/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-525923" y="6034226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Extrovertido</a:t>
            </a:r>
            <a:r>
              <a:rPr lang="en-US" sz="1200" dirty="0" smtClean="0"/>
              <a:t>(a)</a:t>
            </a:r>
            <a:endParaRPr lang="en-US" sz="1200" dirty="0"/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8302391" y="539827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Normal 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8302390" y="1902501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Popular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8310262" y="3272668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Interesante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8296361" y="4664590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Grande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 rot="16200000">
            <a:off x="8293348" y="6021239"/>
            <a:ext cx="1356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Bueno(a)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945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BA08DDD1A917498AC7B4DCB8B97810" ma:contentTypeVersion="17" ma:contentTypeDescription="Create a new document." ma:contentTypeScope="" ma:versionID="47cc1dadf10baa8dbb3b71ffd08a39da">
  <xsd:schema xmlns:xsd="http://www.w3.org/2001/XMLSchema" xmlns:xs="http://www.w3.org/2001/XMLSchema" xmlns:p="http://schemas.microsoft.com/office/2006/metadata/properties" xmlns:ns2="7054d92a-f9bd-4a27-ac5f-eeceb6ec5622" xmlns:ns3="33f9c857-4026-4e87-b366-f0dccd7f7974" targetNamespace="http://schemas.microsoft.com/office/2006/metadata/properties" ma:root="true" ma:fieldsID="61e8b08393eb25c2e9da77193f11a70d" ns2:_="" ns3:_="">
    <xsd:import namespace="7054d92a-f9bd-4a27-ac5f-eeceb6ec5622"/>
    <xsd:import namespace="33f9c857-4026-4e87-b366-f0dccd7f79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4d92a-f9bd-4a27-ac5f-eeceb6ec5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c857-4026-4e87-b366-f0dccd7f797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401ed0c-6c0a-4853-8147-454d805a7cf3}" ma:internalName="TaxCatchAll" ma:showField="CatchAllData" ma:web="33f9c857-4026-4e87-b366-f0dccd7f79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054d92a-f9bd-4a27-ac5f-eeceb6ec5622">
      <Terms xmlns="http://schemas.microsoft.com/office/infopath/2007/PartnerControls"/>
    </lcf76f155ced4ddcb4097134ff3c332f>
    <TaxCatchAll xmlns="33f9c857-4026-4e87-b366-f0dccd7f7974" xsi:nil="true"/>
  </documentManagement>
</p:properties>
</file>

<file path=customXml/itemProps1.xml><?xml version="1.0" encoding="utf-8"?>
<ds:datastoreItem xmlns:ds="http://schemas.openxmlformats.org/officeDocument/2006/customXml" ds:itemID="{6EF61892-7285-4B9C-B153-1A6BF56AE37E}"/>
</file>

<file path=customXml/itemProps2.xml><?xml version="1.0" encoding="utf-8"?>
<ds:datastoreItem xmlns:ds="http://schemas.openxmlformats.org/officeDocument/2006/customXml" ds:itemID="{675D6D6C-CF2A-48C1-8325-B53E39A41D4E}"/>
</file>

<file path=customXml/itemProps3.xml><?xml version="1.0" encoding="utf-8"?>
<ds:datastoreItem xmlns:ds="http://schemas.openxmlformats.org/officeDocument/2006/customXml" ds:itemID="{D8F49517-8698-44DC-A535-B4F70476A520}"/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183</Words>
  <Application>Microsoft Office PowerPoint</Application>
  <PresentationFormat>On-screen Show (4:3)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Sarah Bowers</cp:lastModifiedBy>
  <cp:revision>19</cp:revision>
  <cp:lastPrinted>2012-02-06T21:59:14Z</cp:lastPrinted>
  <dcterms:created xsi:type="dcterms:W3CDTF">2011-10-18T23:13:17Z</dcterms:created>
  <dcterms:modified xsi:type="dcterms:W3CDTF">2018-02-26T21:55:02Z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ContentTypeId">
    <vt:lpwstr>0x0101008FBA08DDD1A917498AC7B4DCB8B97810</vt:lpwstr>
  </property>
</Properties>
</file>