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CFD2155F-21C1-4568-8549-3125E26A09AB}"/>
    <pc:docChg chg="addSld modSld">
      <pc:chgData name="Aaren Erwin" userId="8f50f7a6-8367-4c71-929b-52de566c1a5c" providerId="ADAL" clId="{CFD2155F-21C1-4568-8549-3125E26A09AB}" dt="2024-04-23T15:14:13.173" v="3" actId="255"/>
      <pc:docMkLst>
        <pc:docMk/>
      </pc:docMkLst>
      <pc:sldChg chg="addSp modSp new mod">
        <pc:chgData name="Aaren Erwin" userId="8f50f7a6-8367-4c71-929b-52de566c1a5c" providerId="ADAL" clId="{CFD2155F-21C1-4568-8549-3125E26A09AB}" dt="2024-04-23T15:14:13.173" v="3" actId="255"/>
        <pc:sldMkLst>
          <pc:docMk/>
          <pc:sldMk cId="2682858648" sldId="258"/>
        </pc:sldMkLst>
        <pc:spChg chg="add mod">
          <ac:chgData name="Aaren Erwin" userId="8f50f7a6-8367-4c71-929b-52de566c1a5c" providerId="ADAL" clId="{CFD2155F-21C1-4568-8549-3125E26A09AB}" dt="2024-04-23T15:14:13.173" v="3" actId="255"/>
          <ac:spMkLst>
            <pc:docMk/>
            <pc:sldMk cId="2682858648" sldId="258"/>
            <ac:spMk id="3" creationId="{50DF1787-3D24-4BFC-8120-0E714566BD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965EC-BAFF-4C86-80E7-EDF44C443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ED152-116E-4025-945C-D8573D30F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11B38-5BBB-4987-9240-97E0595B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AAAD4-6A46-42FB-B71D-E6DEBB8C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A68E2-8286-4613-97F9-BD35D72F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2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513F-41A0-483C-B44C-269CA448E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5DC4B-6477-4BED-AEAD-38178602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8073C-D168-4B51-B1E5-04F68DBE2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0BAD2-D5AC-4FF2-9D40-99A92FD6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3C2F4-CE9B-4505-AF3E-E8D28187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4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12EB4-E95C-4AD4-8BA9-8DAFDB87C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C33CC-B60A-4D14-9858-08688C598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D1F4B-904A-4D9A-A5ED-17CF70410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705E7-6516-4409-B596-8F0755E4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2C185-E06A-4CE3-8BEE-D128565C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3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465B5-42E0-4520-8DEB-928A9581F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EB407-48AC-46AF-9AE3-7F4712C20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86C1D-96F9-43E7-8878-E18975C1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661FD-E59B-4AAC-B4A8-CA10BBFA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04890-87D3-499E-A448-084929E3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0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A54FE-B0A8-4A07-9E71-7862D841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FFBC1-DB4B-4893-9977-E45B6A3B6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D21FA-A69D-422E-A3C7-DB42041D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38CB6-2847-46E8-8EEF-C678FD1D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C69BD-93DB-438D-9F0F-D2A795EA9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3F79-A746-4BEA-ADAF-D8F81065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14E56-AF5F-4725-82FB-43D390B53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A4C6A-6B2A-4489-AB27-52476497C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EA5F-81B2-4067-92C8-DF5254D0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7EE72-2D7E-4521-B635-69D797D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09EE3-5684-419E-82DC-20813005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1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E8128-E74E-4221-B0B7-971F6565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E7DB7-6BAF-424E-AAA9-28EEB5616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BF3B8-E3C9-428B-9645-4056F268E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ABF-775C-4568-97B8-CD2D8621B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E5D75-44AC-4763-8203-DE042CEF7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ADFC28-A4DC-47CC-A9AA-C40C28B1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469E7E-731B-4020-BAFA-84B97F12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D2DC8-BEA1-4258-B237-E20A3E73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5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EF774-742F-4060-A1AB-789098C0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F4A88-3A86-4516-8F71-173204C6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9DF5A-EE52-428A-807A-43017D23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97AD8-E393-48F9-ADDF-041319FF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4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F25013-7735-4D77-8B40-33D5F290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350B8-A55E-4EF5-83CE-2C92028C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89A1A-FE3B-4D2F-AD5A-370A6AC3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9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2F753-E048-462F-AD2E-635198B4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4972F-F486-4163-BCA9-E0D3E86C5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7D0D0-8A42-4C30-B394-2DE5FE229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87594-BD97-4A16-8DCF-7059678F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731FF-9E1A-415B-A076-EFB10CCF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2EFBE-52F3-4472-BA22-CABD709A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0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955F4-545B-45FA-A26E-11BA1E00A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6585E-D326-4DA0-96A2-E3A7199D6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394BF-7AEE-4C8B-B417-BE223C01C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984ED-274B-401B-86D5-4ACFFE293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7049D-5048-4D1A-902F-E140E9F28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101C1-583C-438E-8B2B-CA05EF6A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9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DBD48D-9493-4706-B0ED-D929741D7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25B5F-2A45-45A3-9568-B7D69B54E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EB7D6-D4E4-4984-90E5-7A04977D2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9798F-3AB5-4A7C-9F62-96B468BB243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BD986-CEA1-49B3-8743-150215E05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0630D-2AD0-47BB-923F-340396F26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60C5-C79B-456D-993A-49AACD75A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4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AE8F-48EA-49EF-9C83-612FD679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Verbs: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59F12-371D-40EC-A587-BE2AF5FCBC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One Verb: One option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D0D18-55DF-4313-971D-3A56877D1A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/>
              <a:t>Vestir</a:t>
            </a:r>
            <a:r>
              <a:rPr lang="en-US" sz="3200" dirty="0" err="1">
                <a:solidFill>
                  <a:srgbClr val="FF0000"/>
                </a:solidFill>
              </a:rPr>
              <a:t>se</a:t>
            </a:r>
            <a:r>
              <a:rPr lang="en-US" sz="3200" dirty="0">
                <a:solidFill>
                  <a:srgbClr val="FF0000"/>
                </a:solidFill>
              </a:rPr>
              <a:t> (</a:t>
            </a:r>
            <a:r>
              <a:rPr lang="en-US" sz="3200" dirty="0" err="1">
                <a:solidFill>
                  <a:srgbClr val="FF0000"/>
                </a:solidFill>
              </a:rPr>
              <a:t>e:i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Me visto</a:t>
            </a:r>
          </a:p>
          <a:p>
            <a:r>
              <a:rPr lang="en-US" sz="3200" dirty="0" err="1">
                <a:solidFill>
                  <a:srgbClr val="FF0000"/>
                </a:solidFill>
              </a:rPr>
              <a:t>Te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vistes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Se </a:t>
            </a:r>
            <a:r>
              <a:rPr lang="en-US" sz="3200" dirty="0" err="1">
                <a:solidFill>
                  <a:srgbClr val="FF0000"/>
                </a:solidFill>
              </a:rPr>
              <a:t>viste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Nos </a:t>
            </a:r>
            <a:r>
              <a:rPr lang="en-US" sz="3200" dirty="0" err="1">
                <a:solidFill>
                  <a:srgbClr val="FF0000"/>
                </a:solidFill>
              </a:rPr>
              <a:t>vestimos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err="1">
                <a:solidFill>
                  <a:srgbClr val="FF0000"/>
                </a:solidFill>
              </a:rPr>
              <a:t>Os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vestís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Se </a:t>
            </a:r>
            <a:r>
              <a:rPr lang="en-US" sz="3200" dirty="0" err="1">
                <a:solidFill>
                  <a:srgbClr val="FF0000"/>
                </a:solidFill>
              </a:rPr>
              <a:t>visten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DC8932-4048-4E47-B289-0B9CA7682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48375" y="195263"/>
            <a:ext cx="5183188" cy="438150"/>
          </a:xfrm>
        </p:spPr>
        <p:txBody>
          <a:bodyPr/>
          <a:lstStyle/>
          <a:p>
            <a:r>
              <a:rPr lang="en-US" dirty="0"/>
              <a:t>Two verbs: Two Options!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DD507-9B76-4A89-8657-C25985276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6302" y="633413"/>
            <a:ext cx="4705350" cy="220027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Present Progressive</a:t>
            </a:r>
          </a:p>
          <a:p>
            <a:r>
              <a:rPr lang="en-US" dirty="0">
                <a:solidFill>
                  <a:srgbClr val="00B050"/>
                </a:solidFill>
              </a:rPr>
              <a:t>ESTAR – </a:t>
            </a:r>
            <a:r>
              <a:rPr lang="en-US" dirty="0" err="1">
                <a:solidFill>
                  <a:srgbClr val="00B050"/>
                </a:solidFill>
              </a:rPr>
              <a:t>ando</a:t>
            </a:r>
            <a:r>
              <a:rPr lang="en-US" dirty="0">
                <a:solidFill>
                  <a:srgbClr val="00B050"/>
                </a:solidFill>
              </a:rPr>
              <a:t> or –</a:t>
            </a:r>
            <a:r>
              <a:rPr lang="en-US" dirty="0" err="1">
                <a:solidFill>
                  <a:srgbClr val="00B050"/>
                </a:solidFill>
              </a:rPr>
              <a:t>iendo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 </a:t>
            </a:r>
            <a:r>
              <a:rPr lang="en-US" dirty="0" err="1">
                <a:solidFill>
                  <a:srgbClr val="00B050"/>
                </a:solidFill>
              </a:rPr>
              <a:t>estoy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duchando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>
                <a:solidFill>
                  <a:srgbClr val="00B050"/>
                </a:solidFill>
              </a:rPr>
              <a:t>Estoy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duchándome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323ACD-FB3E-4199-A23C-094255C19EF7}"/>
              </a:ext>
            </a:extLst>
          </p:cNvPr>
          <p:cNvSpPr txBox="1"/>
          <p:nvPr/>
        </p:nvSpPr>
        <p:spPr>
          <a:xfrm>
            <a:off x="5956302" y="2692400"/>
            <a:ext cx="28543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Infinitive Phrases</a:t>
            </a:r>
          </a:p>
          <a:p>
            <a:r>
              <a:rPr lang="en-US" sz="2800" dirty="0" err="1">
                <a:solidFill>
                  <a:srgbClr val="7030A0"/>
                </a:solidFill>
              </a:rPr>
              <a:t>Necesitar</a:t>
            </a:r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 err="1">
                <a:solidFill>
                  <a:srgbClr val="7030A0"/>
                </a:solidFill>
              </a:rPr>
              <a:t>Deber</a:t>
            </a:r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 err="1">
                <a:solidFill>
                  <a:srgbClr val="7030A0"/>
                </a:solidFill>
              </a:rPr>
              <a:t>Poder</a:t>
            </a:r>
            <a:r>
              <a:rPr lang="en-US" sz="2800" dirty="0">
                <a:solidFill>
                  <a:srgbClr val="7030A0"/>
                </a:solidFill>
              </a:rPr>
              <a:t> (</a:t>
            </a:r>
            <a:r>
              <a:rPr lang="en-US" sz="2800" dirty="0" err="1">
                <a:solidFill>
                  <a:srgbClr val="7030A0"/>
                </a:solidFill>
              </a:rPr>
              <a:t>o:ue</a:t>
            </a:r>
            <a:r>
              <a:rPr lang="en-US" sz="2800" dirty="0">
                <a:solidFill>
                  <a:srgbClr val="7030A0"/>
                </a:solidFill>
              </a:rPr>
              <a:t>)</a:t>
            </a:r>
          </a:p>
          <a:p>
            <a:r>
              <a:rPr lang="en-US" sz="2800" dirty="0" err="1">
                <a:solidFill>
                  <a:srgbClr val="7030A0"/>
                </a:solidFill>
              </a:rPr>
              <a:t>Querer</a:t>
            </a:r>
            <a:r>
              <a:rPr lang="en-US" sz="2800" dirty="0">
                <a:solidFill>
                  <a:srgbClr val="7030A0"/>
                </a:solidFill>
              </a:rPr>
              <a:t> (</a:t>
            </a:r>
            <a:r>
              <a:rPr lang="en-US" sz="2800" dirty="0" err="1">
                <a:solidFill>
                  <a:srgbClr val="7030A0"/>
                </a:solidFill>
              </a:rPr>
              <a:t>e:ie</a:t>
            </a:r>
            <a:r>
              <a:rPr lang="en-US" sz="2800" dirty="0">
                <a:solidFill>
                  <a:srgbClr val="7030A0"/>
                </a:solidFill>
              </a:rPr>
              <a:t>)</a:t>
            </a:r>
          </a:p>
          <a:p>
            <a:r>
              <a:rPr lang="en-US" sz="2800" dirty="0">
                <a:solidFill>
                  <a:srgbClr val="7030A0"/>
                </a:solidFill>
              </a:rPr>
              <a:t>Tener que</a:t>
            </a:r>
          </a:p>
          <a:p>
            <a:r>
              <a:rPr lang="en-US" sz="2800" dirty="0" err="1">
                <a:solidFill>
                  <a:srgbClr val="7030A0"/>
                </a:solidFill>
              </a:rPr>
              <a:t>Ir</a:t>
            </a:r>
            <a:r>
              <a:rPr lang="en-US" sz="2800" dirty="0">
                <a:solidFill>
                  <a:srgbClr val="7030A0"/>
                </a:solidFill>
              </a:rPr>
              <a:t> a</a:t>
            </a:r>
          </a:p>
          <a:p>
            <a:r>
              <a:rPr lang="en-US" sz="2800" dirty="0" err="1">
                <a:solidFill>
                  <a:srgbClr val="7030A0"/>
                </a:solidFill>
              </a:rPr>
              <a:t>Pensar</a:t>
            </a:r>
            <a:r>
              <a:rPr lang="en-US" sz="2800" dirty="0">
                <a:solidFill>
                  <a:srgbClr val="7030A0"/>
                </a:solidFill>
              </a:rPr>
              <a:t> (</a:t>
            </a:r>
            <a:r>
              <a:rPr lang="en-US" sz="2800" dirty="0" err="1">
                <a:solidFill>
                  <a:srgbClr val="7030A0"/>
                </a:solidFill>
              </a:rPr>
              <a:t>e:ie</a:t>
            </a:r>
            <a:r>
              <a:rPr lang="en-US" sz="2800" dirty="0">
                <a:solidFill>
                  <a:srgbClr val="7030A0"/>
                </a:solidFill>
              </a:rPr>
              <a:t>)</a:t>
            </a:r>
          </a:p>
          <a:p>
            <a:r>
              <a:rPr lang="en-US" sz="2800" dirty="0" err="1">
                <a:solidFill>
                  <a:srgbClr val="7030A0"/>
                </a:solidFill>
              </a:rPr>
              <a:t>Preferir</a:t>
            </a:r>
            <a:r>
              <a:rPr lang="en-US" sz="2800" dirty="0">
                <a:solidFill>
                  <a:srgbClr val="7030A0"/>
                </a:solidFill>
              </a:rPr>
              <a:t> (</a:t>
            </a:r>
            <a:r>
              <a:rPr lang="en-US" sz="2800" dirty="0" err="1">
                <a:solidFill>
                  <a:srgbClr val="7030A0"/>
                </a:solidFill>
              </a:rPr>
              <a:t>e:ie</a:t>
            </a:r>
            <a:r>
              <a:rPr lang="en-US" sz="2800" dirty="0">
                <a:solidFill>
                  <a:srgbClr val="7030A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FF8772-99E4-4619-91A1-2818533BDD1E}"/>
              </a:ext>
            </a:extLst>
          </p:cNvPr>
          <p:cNvSpPr txBox="1"/>
          <p:nvPr/>
        </p:nvSpPr>
        <p:spPr>
          <a:xfrm>
            <a:off x="8458201" y="3835400"/>
            <a:ext cx="3314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7030A0"/>
                </a:solidFill>
              </a:rPr>
              <a:t>Me </a:t>
            </a:r>
            <a:r>
              <a:rPr lang="en-US" sz="3000" dirty="0" err="1">
                <a:solidFill>
                  <a:srgbClr val="7030A0"/>
                </a:solidFill>
              </a:rPr>
              <a:t>debo</a:t>
            </a:r>
            <a:r>
              <a:rPr lang="en-US" sz="3000" dirty="0">
                <a:solidFill>
                  <a:srgbClr val="7030A0"/>
                </a:solidFill>
              </a:rPr>
              <a:t> </a:t>
            </a:r>
            <a:r>
              <a:rPr lang="en-US" sz="3000" dirty="0" err="1">
                <a:solidFill>
                  <a:srgbClr val="7030A0"/>
                </a:solidFill>
              </a:rPr>
              <a:t>duchar</a:t>
            </a:r>
            <a:r>
              <a:rPr lang="en-US" sz="3000" dirty="0">
                <a:solidFill>
                  <a:srgbClr val="7030A0"/>
                </a:solidFill>
              </a:rPr>
              <a:t>.</a:t>
            </a:r>
          </a:p>
          <a:p>
            <a:r>
              <a:rPr lang="en-US" sz="3000" dirty="0">
                <a:solidFill>
                  <a:srgbClr val="7030A0"/>
                </a:solidFill>
              </a:rPr>
              <a:t>Debo Ducharme.</a:t>
            </a:r>
          </a:p>
        </p:txBody>
      </p:sp>
    </p:spTree>
    <p:extLst>
      <p:ext uri="{BB962C8B-B14F-4D97-AF65-F5344CB8AC3E}">
        <p14:creationId xmlns:p14="http://schemas.microsoft.com/office/powerpoint/2010/main" val="226154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DF1787-3D24-4BFC-8120-0E714566BDAE}"/>
              </a:ext>
            </a:extLst>
          </p:cNvPr>
          <p:cNvSpPr txBox="1"/>
          <p:nvPr/>
        </p:nvSpPr>
        <p:spPr>
          <a:xfrm>
            <a:off x="1147864" y="642026"/>
            <a:ext cx="800099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500" dirty="0" err="1"/>
              <a:t>Vestir</a:t>
            </a:r>
            <a:r>
              <a:rPr lang="en-US" sz="3500" dirty="0" err="1">
                <a:solidFill>
                  <a:srgbClr val="FF0000"/>
                </a:solidFill>
              </a:rPr>
              <a:t>se</a:t>
            </a:r>
            <a:r>
              <a:rPr lang="en-US" sz="3500" dirty="0">
                <a:solidFill>
                  <a:srgbClr val="FF0000"/>
                </a:solidFill>
              </a:rPr>
              <a:t> (</a:t>
            </a:r>
            <a:r>
              <a:rPr lang="en-US" sz="3500" dirty="0" err="1">
                <a:solidFill>
                  <a:srgbClr val="FF0000"/>
                </a:solidFill>
              </a:rPr>
              <a:t>e:i</a:t>
            </a:r>
            <a:r>
              <a:rPr lang="en-US" sz="3500" dirty="0">
                <a:solidFill>
                  <a:srgbClr val="FF0000"/>
                </a:solidFill>
              </a:rPr>
              <a:t>)</a:t>
            </a:r>
          </a:p>
          <a:p>
            <a:endParaRPr lang="en-US" sz="3500" dirty="0">
              <a:solidFill>
                <a:srgbClr val="FF0000"/>
              </a:solidFill>
            </a:endParaRPr>
          </a:p>
          <a:p>
            <a:r>
              <a:rPr lang="en-US" sz="3500" dirty="0">
                <a:solidFill>
                  <a:srgbClr val="FF0000"/>
                </a:solidFill>
              </a:rPr>
              <a:t>Me visto</a:t>
            </a:r>
          </a:p>
          <a:p>
            <a:r>
              <a:rPr lang="en-US" sz="3500" dirty="0" err="1">
                <a:solidFill>
                  <a:srgbClr val="FF0000"/>
                </a:solidFill>
              </a:rPr>
              <a:t>Te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vistes</a:t>
            </a:r>
            <a:endParaRPr lang="en-US" sz="3500" dirty="0">
              <a:solidFill>
                <a:srgbClr val="FF0000"/>
              </a:solidFill>
            </a:endParaRPr>
          </a:p>
          <a:p>
            <a:r>
              <a:rPr lang="en-US" sz="3500" dirty="0">
                <a:solidFill>
                  <a:srgbClr val="FF0000"/>
                </a:solidFill>
              </a:rPr>
              <a:t>Se </a:t>
            </a:r>
            <a:r>
              <a:rPr lang="en-US" sz="3500" dirty="0" err="1">
                <a:solidFill>
                  <a:srgbClr val="FF0000"/>
                </a:solidFill>
              </a:rPr>
              <a:t>viste</a:t>
            </a:r>
            <a:endParaRPr lang="en-US" sz="3500" dirty="0">
              <a:solidFill>
                <a:srgbClr val="FF0000"/>
              </a:solidFill>
            </a:endParaRPr>
          </a:p>
          <a:p>
            <a:r>
              <a:rPr lang="en-US" sz="3500" dirty="0">
                <a:solidFill>
                  <a:srgbClr val="FF0000"/>
                </a:solidFill>
              </a:rPr>
              <a:t>Nos </a:t>
            </a:r>
            <a:r>
              <a:rPr lang="en-US" sz="3500" dirty="0" err="1">
                <a:solidFill>
                  <a:srgbClr val="FF0000"/>
                </a:solidFill>
              </a:rPr>
              <a:t>vestimos</a:t>
            </a:r>
            <a:endParaRPr lang="en-US" sz="3500" dirty="0">
              <a:solidFill>
                <a:srgbClr val="FF0000"/>
              </a:solidFill>
            </a:endParaRPr>
          </a:p>
          <a:p>
            <a:r>
              <a:rPr lang="en-US" sz="3500" dirty="0" err="1">
                <a:solidFill>
                  <a:srgbClr val="FF0000"/>
                </a:solidFill>
              </a:rPr>
              <a:t>Os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vestís</a:t>
            </a:r>
            <a:endParaRPr lang="en-US" sz="3500" dirty="0">
              <a:solidFill>
                <a:srgbClr val="FF0000"/>
              </a:solidFill>
            </a:endParaRPr>
          </a:p>
          <a:p>
            <a:r>
              <a:rPr lang="en-US" sz="3500" dirty="0">
                <a:solidFill>
                  <a:srgbClr val="FF0000"/>
                </a:solidFill>
              </a:rPr>
              <a:t>Se </a:t>
            </a:r>
            <a:r>
              <a:rPr lang="en-US" sz="3500" dirty="0" err="1">
                <a:solidFill>
                  <a:srgbClr val="FF0000"/>
                </a:solidFill>
              </a:rPr>
              <a:t>visten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5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6FD7D3-EC03-4167-9C9E-A6490AE81DBC}">
  <ds:schemaRefs>
    <ds:schemaRef ds:uri="http://schemas.microsoft.com/office/2006/metadata/properties"/>
    <ds:schemaRef ds:uri="http://schemas.microsoft.com/office/infopath/2007/PartnerControls"/>
    <ds:schemaRef ds:uri="43dd8ca5-5978-4cb9-92b4-7675e82103fc"/>
    <ds:schemaRef ds:uri="48930964-4bf5-4ac7-aabc-3b671be476d0"/>
  </ds:schemaRefs>
</ds:datastoreItem>
</file>

<file path=customXml/itemProps2.xml><?xml version="1.0" encoding="utf-8"?>
<ds:datastoreItem xmlns:ds="http://schemas.openxmlformats.org/officeDocument/2006/customXml" ds:itemID="{826DA860-5F7A-46AA-B846-904C8280D7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99D4D0-CD2F-461B-A001-D4F4BD2695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8ca5-5978-4cb9-92b4-7675e82103fc"/>
    <ds:schemaRef ds:uri="48930964-4bf5-4ac7-aabc-3b671be4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102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Reflexive Verbs: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Verbs:</dc:title>
  <dc:creator>Aaren Erwin</dc:creator>
  <cp:lastModifiedBy>Aaren Erwin</cp:lastModifiedBy>
  <cp:revision>2</cp:revision>
  <dcterms:created xsi:type="dcterms:W3CDTF">2024-04-19T13:04:12Z</dcterms:created>
  <dcterms:modified xsi:type="dcterms:W3CDTF">2024-04-23T19:54:29Z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  <property fmtid="{D5CDD505-2E9C-101B-9397-08002B2CF9AE}" pid="3" name="MediaServiceImageTags">
    <vt:lpwstr/>
  </property>
</Properties>
</file>