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63" d="100"/>
          <a:sy n="63" d="100"/>
        </p:scale>
        <p:origin x="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95C9-DFC1-4375-A28B-84FFE58249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Post Quiz </a:t>
            </a:r>
            <a:br>
              <a:rPr lang="en-US" dirty="0"/>
            </a:br>
            <a:r>
              <a:rPr lang="en-US" dirty="0"/>
              <a:t>Common Mistakes</a:t>
            </a:r>
          </a:p>
        </p:txBody>
      </p:sp>
    </p:spTree>
    <p:extLst>
      <p:ext uri="{BB962C8B-B14F-4D97-AF65-F5344CB8AC3E}">
        <p14:creationId xmlns:p14="http://schemas.microsoft.com/office/powerpoint/2010/main" val="344173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3D2C4-0361-452D-A342-BC4DEEADB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activities: </a:t>
            </a:r>
            <a:br>
              <a:rPr lang="en-US" dirty="0"/>
            </a:br>
            <a:r>
              <a:rPr lang="en-US" dirty="0"/>
              <a:t>	* Conjugate every verb normally.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95560-EAC6-4BB9-BF7D-2028769E5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3190838"/>
            <a:ext cx="8946541" cy="4195481"/>
          </a:xfrm>
        </p:spPr>
        <p:txBody>
          <a:bodyPr>
            <a:normAutofit/>
          </a:bodyPr>
          <a:lstStyle/>
          <a:p>
            <a:pPr algn="ctr"/>
            <a:r>
              <a:rPr lang="en-US" sz="3500" dirty="0"/>
              <a:t>In the morning, I shower, put on makeup, get dressed and eat breakfast.</a:t>
            </a:r>
          </a:p>
        </p:txBody>
      </p:sp>
    </p:spTree>
    <p:extLst>
      <p:ext uri="{BB962C8B-B14F-4D97-AF65-F5344CB8AC3E}">
        <p14:creationId xmlns:p14="http://schemas.microsoft.com/office/powerpoint/2010/main" val="265499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48DE6-3CFA-4563-AE9A-0681754E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Antes de </a:t>
            </a:r>
            <a:r>
              <a:rPr lang="en-US" dirty="0"/>
              <a:t>and </a:t>
            </a:r>
            <a:r>
              <a:rPr lang="en-US" u="sng" dirty="0" err="1"/>
              <a:t>Después</a:t>
            </a:r>
            <a:r>
              <a:rPr lang="en-US" u="sng" dirty="0"/>
              <a:t> de </a:t>
            </a:r>
            <a:r>
              <a:rPr lang="en-US" dirty="0"/>
              <a:t>are considered infinitive phrases….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2929C-00C1-4DD3-94D8-35CE20681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3587079"/>
            <a:ext cx="8946541" cy="1787562"/>
          </a:xfrm>
        </p:spPr>
        <p:txBody>
          <a:bodyPr>
            <a:normAutofit/>
          </a:bodyPr>
          <a:lstStyle/>
          <a:p>
            <a:r>
              <a:rPr lang="en-US" sz="3400" dirty="0"/>
              <a:t>Before getting dressed, I brush my teeth.</a:t>
            </a:r>
          </a:p>
          <a:p>
            <a:r>
              <a:rPr lang="en-US" sz="3400" dirty="0"/>
              <a:t>After showering, I dry off. </a:t>
            </a:r>
          </a:p>
        </p:txBody>
      </p:sp>
    </p:spTree>
    <p:extLst>
      <p:ext uri="{BB962C8B-B14F-4D97-AF65-F5344CB8AC3E}">
        <p14:creationId xmlns:p14="http://schemas.microsoft.com/office/powerpoint/2010/main" val="374221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003E-D4EA-4276-B4C1-EF240B95F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/>
              <a:t>Después</a:t>
            </a:r>
            <a:r>
              <a:rPr lang="en-US" dirty="0"/>
              <a:t> and </a:t>
            </a:r>
            <a:r>
              <a:rPr lang="en-US" u="sng" dirty="0" err="1"/>
              <a:t>después</a:t>
            </a:r>
            <a:r>
              <a:rPr lang="en-US" u="sng" dirty="0"/>
              <a:t> de </a:t>
            </a:r>
            <a:r>
              <a:rPr lang="en-US" dirty="0"/>
              <a:t>are different….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35611-9937-4E20-ACB8-2F6793E8C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192" y="3007958"/>
            <a:ext cx="8946541" cy="4195481"/>
          </a:xfrm>
        </p:spPr>
        <p:txBody>
          <a:bodyPr>
            <a:normAutofit/>
          </a:bodyPr>
          <a:lstStyle/>
          <a:p>
            <a:r>
              <a:rPr lang="en-US" sz="3500" dirty="0"/>
              <a:t>Later/Then, he leaves for school.</a:t>
            </a:r>
          </a:p>
          <a:p>
            <a:r>
              <a:rPr lang="en-US" sz="3500" dirty="0"/>
              <a:t>After eating dinner, he studies and goes to bed.</a:t>
            </a:r>
          </a:p>
        </p:txBody>
      </p:sp>
    </p:spTree>
    <p:extLst>
      <p:ext uri="{BB962C8B-B14F-4D97-AF65-F5344CB8AC3E}">
        <p14:creationId xmlns:p14="http://schemas.microsoft.com/office/powerpoint/2010/main" val="394367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DC89D-2E8B-4BC8-93D6-D0E0FF53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progressive – </a:t>
            </a:r>
            <a:br>
              <a:rPr lang="en-US" dirty="0"/>
            </a:br>
            <a:r>
              <a:rPr lang="en-US" dirty="0"/>
              <a:t>	happening right now…..</a:t>
            </a:r>
            <a:br>
              <a:rPr lang="en-US" dirty="0"/>
            </a:br>
            <a:r>
              <a:rPr lang="en-US" dirty="0"/>
              <a:t>There is a stem changing rule: </a:t>
            </a:r>
            <a:br>
              <a:rPr lang="en-US" dirty="0"/>
            </a:br>
            <a:r>
              <a:rPr lang="en-US" u="sng" dirty="0" err="1"/>
              <a:t>ir</a:t>
            </a:r>
            <a:r>
              <a:rPr lang="en-US" u="sng" dirty="0"/>
              <a:t> verbs stem change – e:i or o:u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14394-CC0D-4BE2-9387-8D696EDB3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3789680"/>
            <a:ext cx="8946541" cy="2458719"/>
          </a:xfrm>
        </p:spPr>
        <p:txBody>
          <a:bodyPr>
            <a:normAutofit/>
          </a:bodyPr>
          <a:lstStyle/>
          <a:p>
            <a:r>
              <a:rPr lang="en-US" sz="3500" dirty="0"/>
              <a:t>My mom is getting dressed.</a:t>
            </a:r>
          </a:p>
          <a:p>
            <a:r>
              <a:rPr lang="en-US" sz="3500" dirty="0"/>
              <a:t>My siblings are falling asleep in the car. </a:t>
            </a:r>
          </a:p>
        </p:txBody>
      </p:sp>
    </p:spTree>
    <p:extLst>
      <p:ext uri="{BB962C8B-B14F-4D97-AF65-F5344CB8AC3E}">
        <p14:creationId xmlns:p14="http://schemas.microsoft.com/office/powerpoint/2010/main" val="97447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8736E-43F4-490E-88D2-EAA4BB90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all verbs are reflexive!  </a:t>
            </a:r>
            <a:br>
              <a:rPr lang="en-US" dirty="0"/>
            </a:br>
            <a:r>
              <a:rPr lang="en-US" dirty="0"/>
              <a:t>If we learned it before this unit, don’t make it reflexive!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61559-8115-45EF-8EE1-EB4DF8FC0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3261360"/>
            <a:ext cx="8946541" cy="2987039"/>
          </a:xfrm>
        </p:spPr>
        <p:txBody>
          <a:bodyPr>
            <a:normAutofit/>
          </a:bodyPr>
          <a:lstStyle/>
          <a:p>
            <a:r>
              <a:rPr lang="en-US" sz="3400" dirty="0"/>
              <a:t>After doing homework,  we eat dinner and watch tv or play videogames.  Then I brush my teeth, put on my pajamas, use my phone and finally fall asleep at 11. </a:t>
            </a:r>
          </a:p>
        </p:txBody>
      </p:sp>
    </p:spTree>
    <p:extLst>
      <p:ext uri="{BB962C8B-B14F-4D97-AF65-F5344CB8AC3E}">
        <p14:creationId xmlns:p14="http://schemas.microsoft.com/office/powerpoint/2010/main" val="86851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3B905-6A40-4A00-A368-1EEBADC26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reflexives: body parts and clothing always get </a:t>
            </a:r>
            <a:r>
              <a:rPr lang="en-US" dirty="0" err="1"/>
              <a:t>el</a:t>
            </a:r>
            <a:r>
              <a:rPr lang="en-US" dirty="0"/>
              <a:t>/la/</a:t>
            </a:r>
            <a:r>
              <a:rPr lang="en-US" dirty="0" err="1"/>
              <a:t>los</a:t>
            </a:r>
            <a:r>
              <a:rPr lang="en-US" dirty="0"/>
              <a:t>/las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B2DFE-636E-4C2B-B88E-FCCDBB4D3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8592" y="2907012"/>
            <a:ext cx="8946541" cy="4195481"/>
          </a:xfrm>
        </p:spPr>
        <p:txBody>
          <a:bodyPr>
            <a:normAutofit/>
          </a:bodyPr>
          <a:lstStyle/>
          <a:p>
            <a:r>
              <a:rPr lang="en-US" sz="3500" dirty="0"/>
              <a:t>I wash my face.</a:t>
            </a:r>
          </a:p>
          <a:p>
            <a:r>
              <a:rPr lang="en-US" sz="3500" dirty="0"/>
              <a:t>We brush our teeth.</a:t>
            </a:r>
          </a:p>
          <a:p>
            <a:r>
              <a:rPr lang="en-US" sz="3500" dirty="0"/>
              <a:t>She puts on her clothes.</a:t>
            </a:r>
          </a:p>
        </p:txBody>
      </p:sp>
    </p:spTree>
    <p:extLst>
      <p:ext uri="{BB962C8B-B14F-4D97-AF65-F5344CB8AC3E}">
        <p14:creationId xmlns:p14="http://schemas.microsoft.com/office/powerpoint/2010/main" val="8455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C86FC-541C-4ADD-820C-5ABE6F752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vestirse</a:t>
            </a:r>
            <a:r>
              <a:rPr lang="en-US" dirty="0"/>
              <a:t> – </a:t>
            </a:r>
            <a:r>
              <a:rPr lang="en-US" dirty="0" err="1"/>
              <a:t>quitarse</a:t>
            </a:r>
            <a:r>
              <a:rPr lang="en-US" dirty="0"/>
              <a:t> – </a:t>
            </a:r>
            <a:r>
              <a:rPr lang="en-US" dirty="0" err="1"/>
              <a:t>ponerse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la </a:t>
            </a:r>
            <a:r>
              <a:rPr lang="en-US" dirty="0" err="1"/>
              <a:t>ropa</a:t>
            </a:r>
            <a:r>
              <a:rPr lang="en-US" dirty="0"/>
              <a:t>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D7175-D99F-4D00-B073-E82A1CECD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14928" cy="4195481"/>
          </a:xfrm>
        </p:spPr>
        <p:txBody>
          <a:bodyPr>
            <a:noAutofit/>
          </a:bodyPr>
          <a:lstStyle/>
          <a:p>
            <a:r>
              <a:rPr lang="en-US" sz="2800" dirty="0" err="1"/>
              <a:t>Vestirse</a:t>
            </a:r>
            <a:r>
              <a:rPr lang="en-US" sz="2800" dirty="0"/>
              <a:t> means – get dressed. </a:t>
            </a:r>
          </a:p>
          <a:p>
            <a:endParaRPr lang="en-US" sz="2800" dirty="0"/>
          </a:p>
          <a:p>
            <a:r>
              <a:rPr lang="en-US" sz="2800" dirty="0" err="1"/>
              <a:t>Quitarse</a:t>
            </a:r>
            <a:r>
              <a:rPr lang="en-US" sz="2800" dirty="0"/>
              <a:t> – to take something off yourself….you need to tell us what you’re taking off!</a:t>
            </a:r>
          </a:p>
          <a:p>
            <a:endParaRPr lang="en-US" sz="2800" dirty="0"/>
          </a:p>
          <a:p>
            <a:r>
              <a:rPr lang="en-US" sz="2800" dirty="0" err="1"/>
              <a:t>Ponerse</a:t>
            </a:r>
            <a:r>
              <a:rPr lang="en-US" sz="2800" dirty="0"/>
              <a:t> – to put something on yourself….you need to tell us what you’re putting on!</a:t>
            </a:r>
          </a:p>
          <a:p>
            <a:endParaRPr lang="en-US" sz="2800" dirty="0"/>
          </a:p>
          <a:p>
            <a:r>
              <a:rPr lang="en-US" sz="2800" dirty="0"/>
              <a:t>La </a:t>
            </a:r>
            <a:r>
              <a:rPr lang="en-US" sz="2800" dirty="0" err="1"/>
              <a:t>Ropa</a:t>
            </a:r>
            <a:r>
              <a:rPr lang="en-US" sz="2800" dirty="0"/>
              <a:t> – always singular! NEVER PLURAL.</a:t>
            </a:r>
          </a:p>
        </p:txBody>
      </p:sp>
    </p:spTree>
    <p:extLst>
      <p:ext uri="{BB962C8B-B14F-4D97-AF65-F5344CB8AC3E}">
        <p14:creationId xmlns:p14="http://schemas.microsoft.com/office/powerpoint/2010/main" val="2086186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Props1.xml><?xml version="1.0" encoding="utf-8"?>
<ds:datastoreItem xmlns:ds="http://schemas.openxmlformats.org/officeDocument/2006/customXml" ds:itemID="{2219BFD2-0D23-44B1-AB50-2EF028FDCAD8}"/>
</file>

<file path=customXml/itemProps2.xml><?xml version="1.0" encoding="utf-8"?>
<ds:datastoreItem xmlns:ds="http://schemas.openxmlformats.org/officeDocument/2006/customXml" ds:itemID="{D493E404-0AF8-443B-AF50-AB6D9244D1E5}"/>
</file>

<file path=customXml/itemProps3.xml><?xml version="1.0" encoding="utf-8"?>
<ds:datastoreItem xmlns:ds="http://schemas.openxmlformats.org/officeDocument/2006/customXml" ds:itemID="{C3811DB3-085A-4737-ACFC-6ECAE4419500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109</TotalTime>
  <Words>279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Post Quiz  Common Mistakes</vt:lpstr>
      <vt:lpstr>Lists of activities:   * Conjugate every verb normally.</vt:lpstr>
      <vt:lpstr>Antes de and Después de are considered infinitive phrases….</vt:lpstr>
      <vt:lpstr>Después and después de are different….</vt:lpstr>
      <vt:lpstr>Present progressive –   happening right now….. There is a stem changing rule:  ir verbs stem change – e:i or o:u</vt:lpstr>
      <vt:lpstr>Not all verbs are reflexive!   If we learned it before this unit, don’t make it reflexive!</vt:lpstr>
      <vt:lpstr>With reflexives: body parts and clothing always get el/la/los/las</vt:lpstr>
      <vt:lpstr>vestirse – quitarse – ponerse  la ropa…..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Quiz  Common Mistakes</dc:title>
  <dc:creator>Aaren Erwin</dc:creator>
  <cp:lastModifiedBy>Aaren Erwin</cp:lastModifiedBy>
  <cp:revision>1</cp:revision>
  <dcterms:created xsi:type="dcterms:W3CDTF">2023-04-27T14:12:13Z</dcterms:created>
  <dcterms:modified xsi:type="dcterms:W3CDTF">2023-04-27T16:01:13Z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0x01010077FD82FD6BE2334EB764975919625C31</vt:lpwstr>
  </property>
</Properties>
</file>