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  <p:sldMasterId id="2147483673" r:id="rId5"/>
    <p:sldMasterId id="2147483685" r:id="rId6"/>
  </p:sldMasterIdLst>
  <p:notesMasterIdLst>
    <p:notesMasterId r:id="rId14"/>
  </p:notesMasterIdLst>
  <p:handoutMasterIdLst>
    <p:handoutMasterId r:id="rId15"/>
  </p:handoutMasterIdLst>
  <p:sldIdLst>
    <p:sldId id="266" r:id="rId7"/>
    <p:sldId id="257" r:id="rId8"/>
    <p:sldId id="269" r:id="rId9"/>
    <p:sldId id="267" r:id="rId10"/>
    <p:sldId id="268" r:id="rId11"/>
    <p:sldId id="262" r:id="rId12"/>
    <p:sldId id="270" r:id="rId13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FF3399"/>
    <a:srgbClr val="990033"/>
    <a:srgbClr val="9900FF"/>
    <a:srgbClr val="9966FF"/>
    <a:srgbClr val="FF6600"/>
    <a:srgbClr val="FF99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99DA9C-591D-479A-A078-D7A60A75F4B3}" v="5" dt="2023-05-01T18:41:04.2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25" autoAdjust="0"/>
    <p:restoredTop sz="90929"/>
  </p:normalViewPr>
  <p:slideViewPr>
    <p:cSldViewPr>
      <p:cViewPr varScale="1">
        <p:scale>
          <a:sx n="61" d="100"/>
          <a:sy n="61" d="100"/>
        </p:scale>
        <p:origin x="158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aren Erwin" userId="8f50f7a6-8367-4c71-929b-52de566c1a5c" providerId="ADAL" clId="{CAD27314-FDBA-4C6F-B1A8-ADB9A6554836}"/>
    <pc:docChg chg="modSld">
      <pc:chgData name="Aaren Erwin" userId="8f50f7a6-8367-4c71-929b-52de566c1a5c" providerId="ADAL" clId="{CAD27314-FDBA-4C6F-B1A8-ADB9A6554836}" dt="2021-04-28T21:12:29.550" v="102" actId="20577"/>
      <pc:docMkLst>
        <pc:docMk/>
      </pc:docMkLst>
      <pc:sldChg chg="modSp mod">
        <pc:chgData name="Aaren Erwin" userId="8f50f7a6-8367-4c71-929b-52de566c1a5c" providerId="ADAL" clId="{CAD27314-FDBA-4C6F-B1A8-ADB9A6554836}" dt="2021-04-28T21:12:05.379" v="90" actId="6549"/>
        <pc:sldMkLst>
          <pc:docMk/>
          <pc:sldMk cId="0" sldId="266"/>
        </pc:sldMkLst>
        <pc:spChg chg="mod">
          <ac:chgData name="Aaren Erwin" userId="8f50f7a6-8367-4c71-929b-52de566c1a5c" providerId="ADAL" clId="{CAD27314-FDBA-4C6F-B1A8-ADB9A6554836}" dt="2021-04-28T21:12:05.379" v="90" actId="6549"/>
          <ac:spMkLst>
            <pc:docMk/>
            <pc:sldMk cId="0" sldId="266"/>
            <ac:spMk id="27651" creationId="{99060780-2565-4813-BE3F-8015AF82D296}"/>
          </ac:spMkLst>
        </pc:spChg>
        <pc:picChg chg="mod">
          <ac:chgData name="Aaren Erwin" userId="8f50f7a6-8367-4c71-929b-52de566c1a5c" providerId="ADAL" clId="{CAD27314-FDBA-4C6F-B1A8-ADB9A6554836}" dt="2021-04-28T21:11:46.776" v="1" actId="1076"/>
          <ac:picMkLst>
            <pc:docMk/>
            <pc:sldMk cId="0" sldId="266"/>
            <ac:picMk id="27652" creationId="{AF5E158B-89BD-4A8F-93EE-0804F4206F36}"/>
          </ac:picMkLst>
        </pc:picChg>
      </pc:sldChg>
      <pc:sldChg chg="modSp mod">
        <pc:chgData name="Aaren Erwin" userId="8f50f7a6-8367-4c71-929b-52de566c1a5c" providerId="ADAL" clId="{CAD27314-FDBA-4C6F-B1A8-ADB9A6554836}" dt="2021-04-28T21:12:29.550" v="102" actId="20577"/>
        <pc:sldMkLst>
          <pc:docMk/>
          <pc:sldMk cId="2747833993" sldId="268"/>
        </pc:sldMkLst>
        <pc:spChg chg="mod">
          <ac:chgData name="Aaren Erwin" userId="8f50f7a6-8367-4c71-929b-52de566c1a5c" providerId="ADAL" clId="{CAD27314-FDBA-4C6F-B1A8-ADB9A6554836}" dt="2021-04-28T21:12:29.550" v="102" actId="20577"/>
          <ac:spMkLst>
            <pc:docMk/>
            <pc:sldMk cId="2747833993" sldId="268"/>
            <ac:spMk id="3" creationId="{B78DA0CA-6F61-4C6D-B3D4-17652EB6FA0D}"/>
          </ac:spMkLst>
        </pc:spChg>
      </pc:sldChg>
    </pc:docChg>
  </pc:docChgLst>
  <pc:docChgLst>
    <pc:chgData name="Mariela Pulido" userId="8f33b2cc-8c34-44b9-9314-603e631f31ac" providerId="ADAL" clId="{DC99DA9C-591D-479A-A078-D7A60A75F4B3}"/>
    <pc:docChg chg="custSel addSld modSld">
      <pc:chgData name="Mariela Pulido" userId="8f33b2cc-8c34-44b9-9314-603e631f31ac" providerId="ADAL" clId="{DC99DA9C-591D-479A-A078-D7A60A75F4B3}" dt="2023-05-01T18:41:04.223" v="123" actId="1076"/>
      <pc:docMkLst>
        <pc:docMk/>
      </pc:docMkLst>
      <pc:sldChg chg="modSp new mod">
        <pc:chgData name="Mariela Pulido" userId="8f33b2cc-8c34-44b9-9314-603e631f31ac" providerId="ADAL" clId="{DC99DA9C-591D-479A-A078-D7A60A75F4B3}" dt="2023-05-01T18:41:04.223" v="123" actId="1076"/>
        <pc:sldMkLst>
          <pc:docMk/>
          <pc:sldMk cId="2009277399" sldId="270"/>
        </pc:sldMkLst>
        <pc:spChg chg="mod">
          <ac:chgData name="Mariela Pulido" userId="8f33b2cc-8c34-44b9-9314-603e631f31ac" providerId="ADAL" clId="{DC99DA9C-591D-479A-A078-D7A60A75F4B3}" dt="2023-05-01T18:40:04.122" v="10" actId="20577"/>
          <ac:spMkLst>
            <pc:docMk/>
            <pc:sldMk cId="2009277399" sldId="270"/>
            <ac:spMk id="2" creationId="{FC5C8B6A-2ED0-4AA5-8805-DE60A6B45DD9}"/>
          </ac:spMkLst>
        </pc:spChg>
        <pc:spChg chg="mod">
          <ac:chgData name="Mariela Pulido" userId="8f33b2cc-8c34-44b9-9314-603e631f31ac" providerId="ADAL" clId="{DC99DA9C-591D-479A-A078-D7A60A75F4B3}" dt="2023-05-01T18:41:04.223" v="123" actId="1076"/>
          <ac:spMkLst>
            <pc:docMk/>
            <pc:sldMk cId="2009277399" sldId="270"/>
            <ac:spMk id="3" creationId="{3DE07EFF-2772-473C-9EFA-74DEB3D66DB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16FBE2B-BE2C-4C6B-87FF-52A51D9E7E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AF6C02-AA4E-4013-A751-462CC143F4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876DA38-F1D1-4DE1-A1C5-E2F470FEC8EE}" type="datetimeFigureOut">
              <a:rPr lang="en-US"/>
              <a:pPr>
                <a:defRPr/>
              </a:pPr>
              <a:t>5/1/2023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A30DBB-2D63-40AC-9987-2D17D86C7A3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3760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6E3C5E-2784-4570-92F1-4BABFADD707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737600"/>
            <a:ext cx="2971800" cy="4619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A011DF-839C-4C72-8EBC-ADC2DBA917B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CD2B9-4C28-4EA3-B65F-7322388CF8B0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8900" y="1149350"/>
            <a:ext cx="4140200" cy="3105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7538"/>
            <a:ext cx="5486400" cy="36226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60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60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51182-3C4D-4EC5-AE0D-198FAEE4C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162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51182-3C4D-4EC5-AE0D-198FAEE4CA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6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ED2A56CA-E62F-4249-9779-0AF8E6E11EFE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2DF8517A-1EDA-43F4-93A8-08332BB413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1643F925-A1E3-4600-A4A6-768DCC6489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2318A0B8-46ED-42F1-94AF-939366721A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91C17B6F-6712-4DFB-A814-19723FFDC5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EAD86881-103F-4DA5-AFEB-057C0A2A02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259AF877-DD7E-4AF1-8036-5C25C0D857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ED55C571-1CDD-4EF9-8F45-D8E8CD7EDB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5C01D995-3734-4477-ADED-C6FDE9666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5A882D89-C09F-4848-A61B-07377DC82C5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133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1F2090C7-7236-4ED9-99D8-9756A4F5A0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47206A16-17C6-4CAC-B414-274C4A663F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1618629D-4F33-4B1C-980A-D793618565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BA29CFD-2BAE-4205-9887-5913FDE189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5949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D6E62EE-8B73-4392-A01D-514978304C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3CB48F7A-3FE7-4C17-B466-731509D2CC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7164B1A-F828-4E32-B7F8-9EE813F108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A84CBA-FFB4-4F41-97B8-587081751B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592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D9DE0592-9DC0-4760-8AE5-B702A041ED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74D965E-1E5E-4B18-A854-A640C7FA56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80173D9-1A1C-46CC-934F-2BBEC6B220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D7FF30-51B5-4B5C-9283-3DC9320A5B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637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7A076A3-E489-46B7-9580-309791A15A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06322EF-C036-49BC-9AE4-4DF77EA045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92AADC-4AF9-496F-B750-F3B2EA7715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7DB37F2-AAD6-434A-915F-6EC8777D93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5301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5760943-98E0-4F58-9F46-D48D13371F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03CB41E-0E14-4DAC-B92E-3E8EB0BC68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69FDC1B-531A-4279-B3B9-0BD2647CF7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83782B24-C216-414F-B05D-AD372DE930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9047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F868DD59-A195-4DDF-AD78-B25E20B3BE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31D1383D-C3BA-4689-BD0E-0013781F0E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3E726C4-0A3D-4162-9982-EBDFBF9AAA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EE61A3E-F54D-4F9C-9640-728351A5D2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258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B00E909-9662-4487-B59F-60970DD50A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ACBA0CEB-1675-4A0D-A381-34985F8890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C9042746-166C-45F1-9881-57A923C141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258B3B8-14A1-4399-916B-793E3570EA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256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215C3F1F-CC71-46F2-BA74-D4ECC44192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36C853AD-7B20-4A8E-99AD-285AC26DE1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D55650A6-4823-4887-8B80-6B4B040A6D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3126320-6F18-4C4C-8DF1-667714B927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60063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3414095A-4C7E-4B78-9901-C5B841B6CA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1CF9C6E5-7B25-45E0-B925-50D0FDBACF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77AF6910-384B-4DEB-8C47-6E5670839C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79DAF34-34F3-47D3-96BA-9E889EC5EC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24827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B23EA40-49C8-4599-81FF-FB52A33BC1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377A6F2-D31E-4C43-929D-1A219C4EB0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D79DA0F-DA6A-4B5F-82C0-323D4BFBDA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9F9FD626-E346-4A95-82EC-DE9B820E78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24417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64B60679-C040-4EDC-8BE7-2302ACAE23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179671CC-B04A-4E8F-9BB7-EF7362D9F0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6E680B6B-2281-4FBA-8F20-4CF3FEE2A9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F83FFE15-9DA1-4027-9EDA-65EB4F08E5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6552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00714E6-77D9-4BAF-8C3C-EC2E9388FC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72BF917-133E-443A-8CD8-B68F9CF0EC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0D8F59AA-D9A4-463B-8AF0-F186CFCCB9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DF15B2-B3F9-47CF-8F6A-0CE7A63163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23866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2688" y="2017713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C8C1B19D-D7DB-4333-BBEE-B29EE19A76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DC77B06-A6E9-4C39-B441-927204770F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BD9FC47A-6934-4DE6-9C26-40670305F9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A930073-35BA-458A-BAFD-1A71BB044B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90300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8D5E40-5E10-48B2-82F5-088CDD9B9F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6B3844F-30BE-4737-A20E-83A395C7F9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6BD9F470-8550-41BE-AFBC-830F8ED060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9E2E563-2422-4E85-8054-C94C8BD562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9025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CDA1C36-6441-4276-A6D3-8BD62AA0D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6211815-87B9-4C17-B3AB-4FBD2C146E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4F14546-FE87-4E6E-BE2C-7C3063F314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24ACC59A-FE46-4A20-9129-52B69D4190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240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74F905E-0D94-4D24-94AF-8B3401110E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019E409-6EAA-4DE8-8F51-503B62F41E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6E78E61-E1E1-4019-90D1-FEA129BF56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8EF0D73-20C4-49B0-9881-F9861FB906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62446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03B01F6-3E7A-45A4-BCAC-630C073846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5109F235-4030-42D6-A39B-81E7D636AE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6BFE6B2E-06F9-4631-B526-6ED5D086CB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48BE726-AA70-48B0-B0CB-F70C7C6F3C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65445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26CB4CD3-B35E-4EF9-868A-EC6A006114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8E65F41A-6023-4B3E-8DC4-77963B0C1E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1CFBC230-D802-4B3C-BFFE-1A9FDA544A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99CE02FE-6D0B-42EA-8F8C-AA9651819F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87208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712E252A-1005-4FA5-8B82-8045006F76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1DE927B4-5B08-4340-843D-C4A701744E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D23CBF49-AB28-41B9-A7F2-5AF8EB5E71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0416A29-113C-4A38-AA63-A1BCA833A0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76137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67FF0A3E-4E83-4174-9E42-3F246E5588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6762C48E-88FD-4720-A54C-519A8E689A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7CC6CAB6-C5CC-4185-A0D3-2BBE9F9609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9E33CBD-396F-44F5-A861-CA990DA286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06791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04F29B6A-F538-4B3E-81C6-1044D535AA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906F3CB9-7C65-47C8-A5D6-0AD59009F5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46AE308-83FF-4A3A-834B-25B827718A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4DECD20-B5CF-40D2-8C3E-1498D470CF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26220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89B9FEBE-DE2E-48EA-87C7-8150DF6CEE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20BED505-56BC-4B89-82F7-1DC3B40051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5EEC986-77C5-495D-A556-7E1594C2E4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9F33F68B-0BD1-4AEA-8383-B0DE9BA58D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938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05652E8C-62A6-45D1-A5F2-BDE9D23F78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D65E4FE4-6430-4739-AD93-48776BF0C6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F21C5B93-5717-45B2-9BF3-6A8FC7CFF8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951CBA-B286-40F4-9358-291293E6E0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59827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2688" y="2017713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1163E03-6FB6-4AC7-84B4-55A6C0FF36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BD80CAF-38F3-4C4E-B579-98364B6347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0811F3D-6D9A-44C8-A620-45EFD57596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9C6FE92-522E-4DD9-BA97-21AC8AB4C4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11673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4E8B929-EDCA-4E41-9D37-E25FA21196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12045621-1D0B-4F40-851B-99CDF213CE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74FD211-0906-4721-BA0E-4EEB4654C6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4F8EC90-83E5-42B0-AED7-A72DA1CA9E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7204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EBFCB7BB-3F0D-49F1-95CE-19EF5792BD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FED0148-3715-406A-8111-A2B817708D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8623C59A-F0C0-4A7B-B3F7-2A9CADB2BF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BBF311-8580-45EA-92B4-12A38A7BF1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3331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9348D3A-D307-4306-B100-30E99C6512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F0080EB-84C5-4EF9-AD74-B16C0CBA77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B5579E55-E0AC-4C6D-ACF8-67DD3E61AF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C4E5D2-BFF0-41C1-803C-AFED85A34D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22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E1D06C10-F5C4-44FD-8946-A3BA31C211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28DB151A-0D3C-4A4F-B4EC-21D94B2384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F4EDF1D4-8122-4BED-8C78-95FEAD974E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C69F15-DBB0-4935-A19C-1766475777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615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33CA5E4C-CD13-4B43-B944-1A338C7AA1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D2307710-8416-4F24-B886-FB2B97284A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F805501B-0E0D-42B2-95EF-69723A0A7E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426AA-89F8-40C3-9855-5B545D4509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783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03785D7F-7CA8-41BE-A7D5-C4E3E59E38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532831E8-1D9E-4B37-9D96-D654C38454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29DD1683-4E43-45A6-95D3-FF80C29B5A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4BD7E5-9372-4DE9-8A3C-01742B4A68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074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65A14CC2-E3DF-4882-9DC7-7F07C4D347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7F28003-9ED9-4020-BD6F-6CFB1B3B97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1326A2F9-EA98-4B5B-A68C-D4BC53DDB8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8AFC6-3083-4963-93CF-4D03691590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6617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C6EDAE8-C0D7-455D-9B51-6B4945A14D3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31457DE-5330-4858-B456-AC475B29E47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07ACF37-A6DC-4CDC-A478-A9F9F09F757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294C601-C30C-4966-8457-D25D7A7A727C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2DFD390-9218-4FC6-8EAF-6172ADEE14EC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0D0C9B16-31A8-4029-A77F-2BA8B31699FB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1FFB60D0-9B3C-491B-A7CE-2C0474A00679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9B0CCF8C-CF3D-4AB0-AEF4-6393011CE8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5DD0C855-4A80-49C8-9E4C-75CD3C4468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299" name="Rectangle 11">
            <a:extLst>
              <a:ext uri="{FF2B5EF4-FFF2-40B4-BE49-F238E27FC236}">
                <a16:creationId xmlns:a16="http://schemas.microsoft.com/office/drawing/2014/main" id="{523AF30C-7FE9-480F-BCF1-1F7A23BC5B1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00" name="Rectangle 12">
            <a:extLst>
              <a:ext uri="{FF2B5EF4-FFF2-40B4-BE49-F238E27FC236}">
                <a16:creationId xmlns:a16="http://schemas.microsoft.com/office/drawing/2014/main" id="{ABCDAFD2-2E8F-491E-879B-2093C42E8F9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01" name="Rectangle 13">
            <a:extLst>
              <a:ext uri="{FF2B5EF4-FFF2-40B4-BE49-F238E27FC236}">
                <a16:creationId xmlns:a16="http://schemas.microsoft.com/office/drawing/2014/main" id="{31BE6241-D20E-47DC-BEE1-0C31B217F15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B0EFAE7-8875-423A-899A-0DA7028E9AB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2" r:id="rId1"/>
    <p:sldLayoutId id="2147484602" r:id="rId2"/>
    <p:sldLayoutId id="2147484603" r:id="rId3"/>
    <p:sldLayoutId id="2147484604" r:id="rId4"/>
    <p:sldLayoutId id="2147484605" r:id="rId5"/>
    <p:sldLayoutId id="2147484606" r:id="rId6"/>
    <p:sldLayoutId id="2147484607" r:id="rId7"/>
    <p:sldLayoutId id="2147484608" r:id="rId8"/>
    <p:sldLayoutId id="2147484609" r:id="rId9"/>
    <p:sldLayoutId id="2147484610" r:id="rId10"/>
    <p:sldLayoutId id="21474846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D4CC36A-BC2D-4601-B496-FCA3335E877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6FB4530-64F6-441A-8BDD-ECA6203D383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91B3C0D-C7E3-4379-931B-95DA2B58D53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3ABCAC88-FB94-48E2-8FDA-E24F645C93B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83F2995E-D54E-445B-873C-2C110699EDF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FDB94A73-BE4F-41B0-89E8-151542E086E0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368D3A09-F35F-4C5A-BBE8-3DC80404925B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2057" name="QuestionShape">
            <a:extLst>
              <a:ext uri="{FF2B5EF4-FFF2-40B4-BE49-F238E27FC236}">
                <a16:creationId xmlns:a16="http://schemas.microsoft.com/office/drawing/2014/main" id="{F8A6EA46-F514-4DBD-939E-72E0017830B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US" altLang="en-US" sz="4400">
                <a:solidFill>
                  <a:schemeClr val="tx2"/>
                </a:solidFill>
              </a:rPr>
              <a:t>iRespond Question Master</a:t>
            </a:r>
          </a:p>
        </p:txBody>
      </p:sp>
      <p:sp>
        <p:nvSpPr>
          <p:cNvPr id="2058" name="AShape">
            <a:extLst>
              <a:ext uri="{FF2B5EF4-FFF2-40B4-BE49-F238E27FC236}">
                <a16:creationId xmlns:a16="http://schemas.microsoft.com/office/drawing/2014/main" id="{89950232-F4DE-419C-B3E1-BFEDBD7C467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altLang="en-US" sz="3200"/>
              <a:t>A.) Response A</a:t>
            </a:r>
          </a:p>
        </p:txBody>
      </p:sp>
      <p:sp>
        <p:nvSpPr>
          <p:cNvPr id="2059" name="BShape">
            <a:extLst>
              <a:ext uri="{FF2B5EF4-FFF2-40B4-BE49-F238E27FC236}">
                <a16:creationId xmlns:a16="http://schemas.microsoft.com/office/drawing/2014/main" id="{D43D2641-DBC9-4AE2-9D1D-797298D4C10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altLang="en-US" sz="3200"/>
              <a:t>B.) Response B</a:t>
            </a:r>
          </a:p>
        </p:txBody>
      </p:sp>
      <p:sp>
        <p:nvSpPr>
          <p:cNvPr id="2060" name="CShape">
            <a:extLst>
              <a:ext uri="{FF2B5EF4-FFF2-40B4-BE49-F238E27FC236}">
                <a16:creationId xmlns:a16="http://schemas.microsoft.com/office/drawing/2014/main" id="{D1D246A3-DAD6-4518-B83D-9D13353409B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altLang="en-US" sz="3200"/>
              <a:t>C.) Response C</a:t>
            </a:r>
          </a:p>
        </p:txBody>
      </p:sp>
      <p:sp>
        <p:nvSpPr>
          <p:cNvPr id="2061" name="DShape">
            <a:extLst>
              <a:ext uri="{FF2B5EF4-FFF2-40B4-BE49-F238E27FC236}">
                <a16:creationId xmlns:a16="http://schemas.microsoft.com/office/drawing/2014/main" id="{C2FCE57C-C41F-4B2D-9A7C-7FBA7EE3C89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altLang="en-US" sz="3200"/>
              <a:t>D.) Response D</a:t>
            </a:r>
          </a:p>
        </p:txBody>
      </p:sp>
      <p:sp>
        <p:nvSpPr>
          <p:cNvPr id="2062" name="EShape">
            <a:extLst>
              <a:ext uri="{FF2B5EF4-FFF2-40B4-BE49-F238E27FC236}">
                <a16:creationId xmlns:a16="http://schemas.microsoft.com/office/drawing/2014/main" id="{43ED89C5-0351-4F4E-B3F0-3EF56CFB399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altLang="en-US" sz="3200"/>
              <a:t>E.) Response E</a:t>
            </a:r>
          </a:p>
        </p:txBody>
      </p:sp>
      <p:sp>
        <p:nvSpPr>
          <p:cNvPr id="2063" name="Percent">
            <a:extLst>
              <a:ext uri="{FF2B5EF4-FFF2-40B4-BE49-F238E27FC236}">
                <a16:creationId xmlns:a16="http://schemas.microsoft.com/office/drawing/2014/main" id="{46CD2BD2-D2C8-4CD5-AC29-1E54A9F0DD8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2064" name="Timer">
            <a:extLst>
              <a:ext uri="{FF2B5EF4-FFF2-40B4-BE49-F238E27FC236}">
                <a16:creationId xmlns:a16="http://schemas.microsoft.com/office/drawing/2014/main" id="{439F3D1D-9028-408E-B586-290E75E6C42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3" r:id="rId1"/>
    <p:sldLayoutId id="2147484614" r:id="rId2"/>
    <p:sldLayoutId id="2147484615" r:id="rId3"/>
    <p:sldLayoutId id="2147484616" r:id="rId4"/>
    <p:sldLayoutId id="2147484617" r:id="rId5"/>
    <p:sldLayoutId id="2147484618" r:id="rId6"/>
    <p:sldLayoutId id="2147484619" r:id="rId7"/>
    <p:sldLayoutId id="2147484620" r:id="rId8"/>
    <p:sldLayoutId id="2147484621" r:id="rId9"/>
    <p:sldLayoutId id="2147484622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7BCEA07-FB3D-4354-9917-2D8A7018378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8019657-B25A-46A7-BBD1-3C40DA41B0F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F81329BF-322C-4C0E-B866-9CE7EA07DE4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E62B393-0227-43CD-A9A8-F896D2F7633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4E64E2E5-27B7-4CD5-99D2-6F897DA89EB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9097182F-4A0B-4054-BD6C-550B106BC04F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B3F9E77E-8DA5-47DC-A812-A5B63E7D899F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3081" name="GraphShape" hidden="1">
            <a:extLst>
              <a:ext uri="{FF2B5EF4-FFF2-40B4-BE49-F238E27FC236}">
                <a16:creationId xmlns:a16="http://schemas.microsoft.com/office/drawing/2014/main" id="{67010912-1FA7-49D3-B258-0766EDD3D99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/>
              <a:t>iRespond Graph</a:t>
            </a:r>
          </a:p>
        </p:txBody>
      </p:sp>
      <p:grpSp>
        <p:nvGrpSpPr>
          <p:cNvPr id="3082" name="CorrectBarGroup">
            <a:extLst>
              <a:ext uri="{FF2B5EF4-FFF2-40B4-BE49-F238E27FC236}">
                <a16:creationId xmlns:a16="http://schemas.microsoft.com/office/drawing/2014/main" id="{5D93574A-8F7E-4FFF-9B0B-83230FCC45A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3111" name="CorrectBar0">
              <a:extLst>
                <a:ext uri="{FF2B5EF4-FFF2-40B4-BE49-F238E27FC236}">
                  <a16:creationId xmlns:a16="http://schemas.microsoft.com/office/drawing/2014/main" id="{2C71AA87-A221-4704-9B91-C90AC0C502A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112" name="CorrectBar1">
              <a:extLst>
                <a:ext uri="{FF2B5EF4-FFF2-40B4-BE49-F238E27FC236}">
                  <a16:creationId xmlns:a16="http://schemas.microsoft.com/office/drawing/2014/main" id="{E144EF76-A63B-4362-89BC-CEE47534ED8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grpSp>
        <p:nvGrpSpPr>
          <p:cNvPr id="3083" name="PercentLabelGroup">
            <a:extLst>
              <a:ext uri="{FF2B5EF4-FFF2-40B4-BE49-F238E27FC236}">
                <a16:creationId xmlns:a16="http://schemas.microsoft.com/office/drawing/2014/main" id="{739E72C1-50C4-4BD1-A1E2-9A253CDC8322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106" name="PercentLabel0">
              <a:extLst>
                <a:ext uri="{FF2B5EF4-FFF2-40B4-BE49-F238E27FC236}">
                  <a16:creationId xmlns:a16="http://schemas.microsoft.com/office/drawing/2014/main" id="{780D5195-6F57-4A00-8EA1-F5D1B7CE5EE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3107" name="PercentLabel1">
              <a:extLst>
                <a:ext uri="{FF2B5EF4-FFF2-40B4-BE49-F238E27FC236}">
                  <a16:creationId xmlns:a16="http://schemas.microsoft.com/office/drawing/2014/main" id="{B984A222-8A9A-4A10-AAD3-4A592E7745D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3108" name="PercentLabel2">
              <a:extLst>
                <a:ext uri="{FF2B5EF4-FFF2-40B4-BE49-F238E27FC236}">
                  <a16:creationId xmlns:a16="http://schemas.microsoft.com/office/drawing/2014/main" id="{5DBE12DF-760B-4470-8360-88A6999801F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3109" name="PercentLabel3">
              <a:extLst>
                <a:ext uri="{FF2B5EF4-FFF2-40B4-BE49-F238E27FC236}">
                  <a16:creationId xmlns:a16="http://schemas.microsoft.com/office/drawing/2014/main" id="{7E367878-0FA5-4AD4-B277-2471FDEF732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3110" name="PercentLabel4">
              <a:extLst>
                <a:ext uri="{FF2B5EF4-FFF2-40B4-BE49-F238E27FC236}">
                  <a16:creationId xmlns:a16="http://schemas.microsoft.com/office/drawing/2014/main" id="{046E8E3C-EE4D-4326-90A5-DB35C0D5FA2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84" name="IncorrectBarGroup">
            <a:extLst>
              <a:ext uri="{FF2B5EF4-FFF2-40B4-BE49-F238E27FC236}">
                <a16:creationId xmlns:a16="http://schemas.microsoft.com/office/drawing/2014/main" id="{807ED749-8832-4648-8ADE-5BD02B7C1C3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3103" name="IncorrectBar2">
              <a:extLst>
                <a:ext uri="{FF2B5EF4-FFF2-40B4-BE49-F238E27FC236}">
                  <a16:creationId xmlns:a16="http://schemas.microsoft.com/office/drawing/2014/main" id="{8A8E843A-89C2-4AC3-B43D-96D00538051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104" name="IncorrectBar3">
              <a:extLst>
                <a:ext uri="{FF2B5EF4-FFF2-40B4-BE49-F238E27FC236}">
                  <a16:creationId xmlns:a16="http://schemas.microsoft.com/office/drawing/2014/main" id="{F442C7E6-8BB3-4AD6-91A3-D64944F1726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105" name="IncorrectBar4">
              <a:extLst>
                <a:ext uri="{FF2B5EF4-FFF2-40B4-BE49-F238E27FC236}">
                  <a16:creationId xmlns:a16="http://schemas.microsoft.com/office/drawing/2014/main" id="{47C23987-2989-4C47-A2B4-DD744A5AA4D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grpSp>
        <p:nvGrpSpPr>
          <p:cNvPr id="3085" name="XLabelGroup">
            <a:extLst>
              <a:ext uri="{FF2B5EF4-FFF2-40B4-BE49-F238E27FC236}">
                <a16:creationId xmlns:a16="http://schemas.microsoft.com/office/drawing/2014/main" id="{159B78F7-0014-446A-9DD7-217BA3CCB45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3098" name="XValueLabel0">
              <a:extLst>
                <a:ext uri="{FF2B5EF4-FFF2-40B4-BE49-F238E27FC236}">
                  <a16:creationId xmlns:a16="http://schemas.microsoft.com/office/drawing/2014/main" id="{6E696F1D-E087-4945-B739-9D913622112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3099" name="XValueLabel1">
              <a:extLst>
                <a:ext uri="{FF2B5EF4-FFF2-40B4-BE49-F238E27FC236}">
                  <a16:creationId xmlns:a16="http://schemas.microsoft.com/office/drawing/2014/main" id="{B22D6B3E-2B6C-4FA8-8E17-152147F770A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3100" name="XValueLabel2">
              <a:extLst>
                <a:ext uri="{FF2B5EF4-FFF2-40B4-BE49-F238E27FC236}">
                  <a16:creationId xmlns:a16="http://schemas.microsoft.com/office/drawing/2014/main" id="{DBC2DAC1-07D6-4A60-912A-2D704D4E29D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3101" name="XValueLabel3">
              <a:extLst>
                <a:ext uri="{FF2B5EF4-FFF2-40B4-BE49-F238E27FC236}">
                  <a16:creationId xmlns:a16="http://schemas.microsoft.com/office/drawing/2014/main" id="{1EEEF810-385B-47B2-99AE-2984F759085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3102" name="XValueLabel4">
              <a:extLst>
                <a:ext uri="{FF2B5EF4-FFF2-40B4-BE49-F238E27FC236}">
                  <a16:creationId xmlns:a16="http://schemas.microsoft.com/office/drawing/2014/main" id="{0A943DDC-6223-42F1-8636-570B3076A09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86" name="AxisLineGroup">
            <a:extLst>
              <a:ext uri="{FF2B5EF4-FFF2-40B4-BE49-F238E27FC236}">
                <a16:creationId xmlns:a16="http://schemas.microsoft.com/office/drawing/2014/main" id="{2C2DAF83-F04A-41F2-8C04-7F2D6CC0322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3092" name="XAxisLine">
              <a:extLst>
                <a:ext uri="{FF2B5EF4-FFF2-40B4-BE49-F238E27FC236}">
                  <a16:creationId xmlns:a16="http://schemas.microsoft.com/office/drawing/2014/main" id="{ACFA8342-03BD-411D-8887-EC82AA1C8B84}"/>
                </a:ext>
              </a:extLst>
            </p:cNvPr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3" name="YAxisLine">
              <a:extLst>
                <a:ext uri="{FF2B5EF4-FFF2-40B4-BE49-F238E27FC236}">
                  <a16:creationId xmlns:a16="http://schemas.microsoft.com/office/drawing/2014/main" id="{F3FE8E14-7070-4BBA-81B6-BD8CC489E19D}"/>
                </a:ext>
              </a:extLst>
            </p:cNvPr>
            <p:cNvCxnSpPr>
              <a:cxnSpLocks noChangeShapeType="1"/>
            </p:cNvCxnSpPr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4" name="YAxisTick0">
              <a:extLst>
                <a:ext uri="{FF2B5EF4-FFF2-40B4-BE49-F238E27FC236}">
                  <a16:creationId xmlns:a16="http://schemas.microsoft.com/office/drawing/2014/main" id="{836A060F-EE53-453C-BAC3-FE1EF8B92AE2}"/>
                </a:ext>
              </a:extLst>
            </p:cNvPr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5" name="YAxisTick1">
              <a:extLst>
                <a:ext uri="{FF2B5EF4-FFF2-40B4-BE49-F238E27FC236}">
                  <a16:creationId xmlns:a16="http://schemas.microsoft.com/office/drawing/2014/main" id="{B32CE6FC-5B50-48BF-B676-3495B607B612}"/>
                </a:ext>
              </a:extLst>
            </p:cNvPr>
            <p:cNvCxnSpPr>
              <a:cxnSpLocks noChangeShapeType="1"/>
            </p:cNvCxnSpPr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6" name="YAxisTick2">
              <a:extLst>
                <a:ext uri="{FF2B5EF4-FFF2-40B4-BE49-F238E27FC236}">
                  <a16:creationId xmlns:a16="http://schemas.microsoft.com/office/drawing/2014/main" id="{B3220420-4905-4971-A5BB-85FD99275A01}"/>
                </a:ext>
              </a:extLst>
            </p:cNvPr>
            <p:cNvCxnSpPr>
              <a:cxnSpLocks noChangeShapeType="1"/>
            </p:cNvCxnSpPr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7" name="YAxisTick3">
              <a:extLst>
                <a:ext uri="{FF2B5EF4-FFF2-40B4-BE49-F238E27FC236}">
                  <a16:creationId xmlns:a16="http://schemas.microsoft.com/office/drawing/2014/main" id="{D9EFD06B-57B0-42CA-85AF-3522FF496DB5}"/>
                </a:ext>
              </a:extLst>
            </p:cNvPr>
            <p:cNvCxnSpPr>
              <a:cxnSpLocks noChangeShapeType="1"/>
            </p:cNvCxnSpPr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087" name="YLabelGroup">
            <a:extLst>
              <a:ext uri="{FF2B5EF4-FFF2-40B4-BE49-F238E27FC236}">
                <a16:creationId xmlns:a16="http://schemas.microsoft.com/office/drawing/2014/main" id="{007289F9-B2D3-4D1C-8A93-B8B1B41E764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3088" name="YValueLabel0">
              <a:extLst>
                <a:ext uri="{FF2B5EF4-FFF2-40B4-BE49-F238E27FC236}">
                  <a16:creationId xmlns:a16="http://schemas.microsoft.com/office/drawing/2014/main" id="{097F797D-6EAD-4FE8-A789-C7B894D6973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3089" name="YValueLabel1">
              <a:extLst>
                <a:ext uri="{FF2B5EF4-FFF2-40B4-BE49-F238E27FC236}">
                  <a16:creationId xmlns:a16="http://schemas.microsoft.com/office/drawing/2014/main" id="{1C0D5E46-5399-4439-8620-723A257FBB5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90" name="YValueLabel2">
              <a:extLst>
                <a:ext uri="{FF2B5EF4-FFF2-40B4-BE49-F238E27FC236}">
                  <a16:creationId xmlns:a16="http://schemas.microsoft.com/office/drawing/2014/main" id="{935C753B-19C5-44AC-ADA7-7A6399C29D0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091" name="YValueLabel3">
              <a:extLst>
                <a:ext uri="{FF2B5EF4-FFF2-40B4-BE49-F238E27FC236}">
                  <a16:creationId xmlns:a16="http://schemas.microsoft.com/office/drawing/2014/main" id="{51A33CF3-CF70-4681-A918-C855134D69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23" r:id="rId1"/>
    <p:sldLayoutId id="2147484624" r:id="rId2"/>
    <p:sldLayoutId id="2147484625" r:id="rId3"/>
    <p:sldLayoutId id="2147484626" r:id="rId4"/>
    <p:sldLayoutId id="2147484627" r:id="rId5"/>
    <p:sldLayoutId id="2147484628" r:id="rId6"/>
    <p:sldLayoutId id="2147484629" r:id="rId7"/>
    <p:sldLayoutId id="2147484630" r:id="rId8"/>
    <p:sldLayoutId id="2147484631" r:id="rId9"/>
    <p:sldLayoutId id="2147484632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4B75C4EE-6A86-4187-8A52-AB7754B6FF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800"/>
              <a:t>El Pret</a:t>
            </a:r>
            <a:r>
              <a:rPr lang="en-US" altLang="en-US" sz="4800">
                <a:cs typeface="Tahoma" panose="020B0604030504040204" pitchFamily="34" charset="0"/>
              </a:rPr>
              <a:t>érito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99060780-2565-4813-BE3F-8015AF82D2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017713"/>
            <a:ext cx="8650288" cy="4459287"/>
          </a:xfrm>
        </p:spPr>
        <p:txBody>
          <a:bodyPr/>
          <a:lstStyle/>
          <a:p>
            <a:pPr eaLnBrk="1" hangingPunct="1"/>
            <a:r>
              <a:rPr lang="en-US" altLang="en-US" sz="4400" dirty="0"/>
              <a:t>How many past tense formations are there in Spanish?</a:t>
            </a:r>
          </a:p>
          <a:p>
            <a:pPr eaLnBrk="1" hangingPunct="1"/>
            <a:r>
              <a:rPr lang="en-US" altLang="en-US" sz="4400" dirty="0"/>
              <a:t>When do we use the preterite?</a:t>
            </a:r>
          </a:p>
          <a:p>
            <a:pPr eaLnBrk="1" hangingPunct="1"/>
            <a:r>
              <a:rPr lang="en-US" altLang="en-US" sz="4400" dirty="0"/>
              <a:t>When do we NOT use the preterite?</a:t>
            </a:r>
            <a:endParaRPr lang="en-US" altLang="en-US" dirty="0"/>
          </a:p>
        </p:txBody>
      </p:sp>
      <p:pic>
        <p:nvPicPr>
          <p:cNvPr id="27652" name="Picture 4" descr="MCj04338190000[1]">
            <a:extLst>
              <a:ext uri="{FF2B5EF4-FFF2-40B4-BE49-F238E27FC236}">
                <a16:creationId xmlns:a16="http://schemas.microsoft.com/office/drawing/2014/main" id="{AF5E158B-89BD-4A8F-93EE-0804F4206F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6001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DFC2F538-3BDB-495B-82E5-D55269DF0D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Los Verbos Regulares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57233752-2F3C-4A52-BB5F-3142BB4F069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3200" b="1" u="sng"/>
              <a:t>-ar</a:t>
            </a:r>
          </a:p>
          <a:p>
            <a:pPr eaLnBrk="1" hangingPunct="1"/>
            <a:r>
              <a:rPr lang="en-US" altLang="en-US" sz="3200"/>
              <a:t>-é</a:t>
            </a:r>
          </a:p>
          <a:p>
            <a:pPr eaLnBrk="1" hangingPunct="1"/>
            <a:r>
              <a:rPr lang="en-US" altLang="en-US" sz="3200"/>
              <a:t>-aste</a:t>
            </a:r>
          </a:p>
          <a:p>
            <a:pPr eaLnBrk="1" hangingPunct="1"/>
            <a:r>
              <a:rPr lang="en-US" altLang="en-US" sz="3200"/>
              <a:t>-ó</a:t>
            </a:r>
          </a:p>
          <a:p>
            <a:pPr eaLnBrk="1" hangingPunct="1"/>
            <a:r>
              <a:rPr lang="en-US" altLang="en-US" sz="3200"/>
              <a:t>-amos</a:t>
            </a:r>
          </a:p>
          <a:p>
            <a:pPr eaLnBrk="1" hangingPunct="1"/>
            <a:r>
              <a:rPr lang="en-US" altLang="en-US" sz="3200"/>
              <a:t>-asteis</a:t>
            </a:r>
          </a:p>
          <a:p>
            <a:pPr eaLnBrk="1" hangingPunct="1"/>
            <a:r>
              <a:rPr lang="en-US" altLang="en-US" sz="3200"/>
              <a:t>-aron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F3FBFDC4-6322-4156-BEAB-0923D351C8D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3200" b="1" u="sng"/>
              <a:t>-er/-ir</a:t>
            </a:r>
            <a:endParaRPr lang="en-US" altLang="en-US" sz="3200"/>
          </a:p>
          <a:p>
            <a:pPr eaLnBrk="1" hangingPunct="1"/>
            <a:r>
              <a:rPr lang="en-US" altLang="en-US" sz="3200"/>
              <a:t>-í</a:t>
            </a:r>
          </a:p>
          <a:p>
            <a:pPr eaLnBrk="1" hangingPunct="1"/>
            <a:r>
              <a:rPr lang="en-US" altLang="en-US" sz="3200"/>
              <a:t>-iste</a:t>
            </a:r>
          </a:p>
          <a:p>
            <a:pPr eaLnBrk="1" hangingPunct="1"/>
            <a:r>
              <a:rPr lang="en-US" altLang="en-US" sz="3200"/>
              <a:t>-ió</a:t>
            </a:r>
          </a:p>
          <a:p>
            <a:pPr eaLnBrk="1" hangingPunct="1"/>
            <a:r>
              <a:rPr lang="en-US" altLang="en-US" sz="3200"/>
              <a:t>-imos</a:t>
            </a:r>
          </a:p>
          <a:p>
            <a:pPr eaLnBrk="1" hangingPunct="1"/>
            <a:r>
              <a:rPr lang="en-US" altLang="en-US" sz="3200"/>
              <a:t>-isteis</a:t>
            </a:r>
          </a:p>
          <a:p>
            <a:pPr eaLnBrk="1" hangingPunct="1"/>
            <a:r>
              <a:rPr lang="en-US" altLang="en-US" sz="3200"/>
              <a:t>-ieron</a:t>
            </a:r>
            <a:endParaRPr lang="en-US" altLang="en-US" sz="3200" b="1" u="sng"/>
          </a:p>
        </p:txBody>
      </p:sp>
      <p:pic>
        <p:nvPicPr>
          <p:cNvPr id="28677" name="Picture 5" descr="MCj04298410000[1]">
            <a:extLst>
              <a:ext uri="{FF2B5EF4-FFF2-40B4-BE49-F238E27FC236}">
                <a16:creationId xmlns:a16="http://schemas.microsoft.com/office/drawing/2014/main" id="{99686A01-7510-423B-B3F8-A71FDC67C7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743200"/>
            <a:ext cx="1955800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FFD81-99C1-4028-B4B7-FEA5C90A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4F7E3-B719-4BF1-9A4F-2136D5DB5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438400"/>
            <a:ext cx="4191000" cy="4114800"/>
          </a:xfrm>
        </p:spPr>
        <p:txBody>
          <a:bodyPr/>
          <a:lstStyle/>
          <a:p>
            <a:r>
              <a:rPr lang="es-MX" dirty="0"/>
              <a:t>el año/mes/martes pasado</a:t>
            </a:r>
            <a:endParaRPr lang="en-US" dirty="0"/>
          </a:p>
          <a:p>
            <a:r>
              <a:rPr lang="es-MX" dirty="0"/>
              <a:t>anoche</a:t>
            </a:r>
            <a:endParaRPr lang="en-US" dirty="0"/>
          </a:p>
          <a:p>
            <a:r>
              <a:rPr lang="es-MX" dirty="0"/>
              <a:t>anteayer</a:t>
            </a:r>
            <a:endParaRPr lang="en-US" dirty="0"/>
          </a:p>
          <a:p>
            <a:r>
              <a:rPr lang="es-MX" dirty="0"/>
              <a:t>ayer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ED8BCD-32C9-47AF-841D-559115A31D76}"/>
              </a:ext>
            </a:extLst>
          </p:cNvPr>
          <p:cNvSpPr txBox="1"/>
          <p:nvPr/>
        </p:nvSpPr>
        <p:spPr>
          <a:xfrm>
            <a:off x="4114800" y="3214495"/>
            <a:ext cx="5029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3200" dirty="0"/>
              <a:t>de repente</a:t>
            </a:r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3200" dirty="0"/>
              <a:t>la semana pasada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3200" dirty="0"/>
              <a:t>El fin de semana pasado</a:t>
            </a:r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3200" dirty="0"/>
              <a:t>una vez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3200" dirty="0"/>
              <a:t>dos veces</a:t>
            </a:r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err="1"/>
              <a:t>ya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14683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1861747-E600-4DC1-A532-8D52CA2D5C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Practica</a:t>
            </a:r>
            <a:endParaRPr lang="en-US" altLang="en-US" dirty="0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A3CACDC0-4BA1-44AA-9B14-C65EAEA1C7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017713"/>
            <a:ext cx="8802688" cy="4840287"/>
          </a:xfrm>
        </p:spPr>
        <p:txBody>
          <a:bodyPr/>
          <a:lstStyle/>
          <a:p>
            <a:pPr marL="609600" indent="-609600" eaLnBrk="1" hangingPunct="1"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600" dirty="0"/>
              <a:t>Este fin de </a:t>
            </a:r>
            <a:r>
              <a:rPr lang="en-US" altLang="en-US" sz="2600" dirty="0" err="1"/>
              <a:t>semana</a:t>
            </a:r>
            <a:r>
              <a:rPr lang="en-US" altLang="en-US" sz="2600" dirty="0"/>
              <a:t>, yo _____ (</a:t>
            </a:r>
            <a:r>
              <a:rPr lang="en-US" altLang="en-US" sz="2600" dirty="0" err="1"/>
              <a:t>viajar</a:t>
            </a:r>
            <a:r>
              <a:rPr lang="en-US" altLang="en-US" sz="2600" dirty="0"/>
              <a:t>) a Texas para </a:t>
            </a:r>
            <a:r>
              <a:rPr lang="en-US" altLang="en-US" sz="2600" dirty="0" err="1"/>
              <a:t>visitar</a:t>
            </a:r>
            <a:r>
              <a:rPr lang="en-US" altLang="en-US" sz="2600" dirty="0"/>
              <a:t> mi </a:t>
            </a:r>
            <a:r>
              <a:rPr lang="en-US" altLang="en-US" sz="2600" dirty="0" err="1"/>
              <a:t>familia</a:t>
            </a:r>
            <a:r>
              <a:rPr lang="en-US" altLang="en-US" sz="2600" dirty="0"/>
              <a:t>.</a:t>
            </a:r>
          </a:p>
          <a:p>
            <a:pPr marL="609600" indent="-609600" eaLnBrk="1" hangingPunct="1"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600" dirty="0"/>
              <a:t>Mi amigo _____ (</a:t>
            </a:r>
            <a:r>
              <a:rPr lang="en-US" altLang="en-US" sz="2600" dirty="0" err="1"/>
              <a:t>comprar</a:t>
            </a:r>
            <a:r>
              <a:rPr lang="en-US" altLang="en-US" sz="2600" dirty="0"/>
              <a:t>) una </a:t>
            </a:r>
            <a:r>
              <a:rPr lang="en-US" altLang="en-US" sz="2600" dirty="0" err="1"/>
              <a:t>chaqueta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en</a:t>
            </a:r>
            <a:r>
              <a:rPr lang="en-US" altLang="en-US" sz="2600" dirty="0"/>
              <a:t> Old Navy.</a:t>
            </a:r>
          </a:p>
          <a:p>
            <a:pPr marL="609600" indent="-609600" eaLnBrk="1" hangingPunct="1"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600" dirty="0" err="1"/>
              <a:t>Nosotros</a:t>
            </a:r>
            <a:r>
              <a:rPr lang="en-US" altLang="en-US" sz="2600" dirty="0"/>
              <a:t> _____ (</a:t>
            </a:r>
            <a:r>
              <a:rPr lang="en-US" altLang="en-US" sz="2600" dirty="0" err="1"/>
              <a:t>escribir</a:t>
            </a:r>
            <a:r>
              <a:rPr lang="en-US" altLang="en-US" sz="2600" dirty="0"/>
              <a:t>) una carta a mi abuela </a:t>
            </a:r>
            <a:r>
              <a:rPr lang="en-US" altLang="en-US" sz="2600" dirty="0" err="1"/>
              <a:t>en</a:t>
            </a:r>
            <a:r>
              <a:rPr lang="en-US" altLang="en-US" sz="2600" dirty="0"/>
              <a:t> lunes. </a:t>
            </a:r>
          </a:p>
          <a:p>
            <a:pPr marL="609600" indent="-609600" eaLnBrk="1" hangingPunct="1"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600" dirty="0">
                <a:cs typeface="Tahoma" panose="020B0604030504040204" pitchFamily="34" charset="0"/>
              </a:rPr>
              <a:t>¿</a:t>
            </a:r>
            <a:r>
              <a:rPr lang="en-US" altLang="en-US" sz="2600" dirty="0" err="1">
                <a:cs typeface="Tahoma" panose="020B0604030504040204" pitchFamily="34" charset="0"/>
              </a:rPr>
              <a:t>Qué</a:t>
            </a:r>
            <a:r>
              <a:rPr lang="en-US" altLang="en-US" sz="2600" dirty="0">
                <a:cs typeface="Tahoma" panose="020B0604030504040204" pitchFamily="34" charset="0"/>
              </a:rPr>
              <a:t> _____ (comer) </a:t>
            </a:r>
            <a:r>
              <a:rPr lang="en-US" altLang="en-US" sz="2600" dirty="0" err="1">
                <a:cs typeface="Tahoma" panose="020B0604030504040204" pitchFamily="34" charset="0"/>
              </a:rPr>
              <a:t>tú</a:t>
            </a:r>
            <a:r>
              <a:rPr lang="en-US" altLang="en-US" sz="2600" dirty="0">
                <a:cs typeface="Tahoma" panose="020B0604030504040204" pitchFamily="34" charset="0"/>
              </a:rPr>
              <a:t> </a:t>
            </a:r>
            <a:r>
              <a:rPr lang="en-US" altLang="en-US" sz="2600" dirty="0" err="1">
                <a:cs typeface="Tahoma" panose="020B0604030504040204" pitchFamily="34" charset="0"/>
              </a:rPr>
              <a:t>ayer</a:t>
            </a:r>
            <a:r>
              <a:rPr lang="en-US" altLang="en-US" sz="2600" dirty="0">
                <a:cs typeface="Tahoma" panose="020B0604030504040204" pitchFamily="34" charset="0"/>
              </a:rPr>
              <a:t>?</a:t>
            </a:r>
          </a:p>
          <a:p>
            <a:pPr marL="609600" indent="-609600" eaLnBrk="1" hangingPunct="1"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600" dirty="0" err="1">
                <a:cs typeface="Tahoma" panose="020B0604030504040204" pitchFamily="34" charset="0"/>
              </a:rPr>
              <a:t>Ellos</a:t>
            </a:r>
            <a:r>
              <a:rPr lang="en-US" altLang="en-US" sz="2600" dirty="0">
                <a:cs typeface="Tahoma" panose="020B0604030504040204" pitchFamily="34" charset="0"/>
              </a:rPr>
              <a:t> _____ (</a:t>
            </a:r>
            <a:r>
              <a:rPr lang="en-US" altLang="en-US" sz="2600" dirty="0" err="1">
                <a:cs typeface="Tahoma" panose="020B0604030504040204" pitchFamily="34" charset="0"/>
              </a:rPr>
              <a:t>hablar</a:t>
            </a:r>
            <a:r>
              <a:rPr lang="en-US" altLang="en-US" sz="2600" dirty="0">
                <a:cs typeface="Tahoma" panose="020B0604030504040204" pitchFamily="34" charset="0"/>
              </a:rPr>
              <a:t>) </a:t>
            </a:r>
            <a:r>
              <a:rPr lang="en-US" altLang="en-US" sz="2600" dirty="0" err="1">
                <a:cs typeface="Tahoma" panose="020B0604030504040204" pitchFamily="34" charset="0"/>
              </a:rPr>
              <a:t>mucho</a:t>
            </a:r>
            <a:r>
              <a:rPr lang="en-US" altLang="en-US" sz="2600" dirty="0">
                <a:cs typeface="Tahoma" panose="020B0604030504040204" pitchFamily="34" charset="0"/>
              </a:rPr>
              <a:t> </a:t>
            </a:r>
            <a:r>
              <a:rPr lang="en-US" altLang="en-US" sz="2600" dirty="0" err="1">
                <a:cs typeface="Tahoma" panose="020B0604030504040204" pitchFamily="34" charset="0"/>
              </a:rPr>
              <a:t>en</a:t>
            </a:r>
            <a:r>
              <a:rPr lang="en-US" altLang="en-US" sz="2600" dirty="0">
                <a:cs typeface="Tahoma" panose="020B0604030504040204" pitchFamily="34" charset="0"/>
              </a:rPr>
              <a:t> </a:t>
            </a:r>
            <a:r>
              <a:rPr lang="en-US" altLang="en-US" sz="2600" dirty="0" err="1">
                <a:cs typeface="Tahoma" panose="020B0604030504040204" pitchFamily="34" charset="0"/>
              </a:rPr>
              <a:t>clase</a:t>
            </a:r>
            <a:r>
              <a:rPr lang="en-US" altLang="en-US" sz="2600" dirty="0">
                <a:cs typeface="Tahoma" panose="020B0604030504040204" pitchFamily="34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>
              <a:cs typeface="Tahoma" panose="020B0604030504040204" pitchFamily="34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EC620-4298-407C-B982-648A25914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Preguntas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DA0CA-6F61-4C6D-B3D4-17652EB6F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hiciste</a:t>
            </a:r>
            <a:r>
              <a:rPr lang="en-US" dirty="0"/>
              <a:t> </a:t>
            </a:r>
            <a:r>
              <a:rPr lang="en-US" dirty="0" err="1"/>
              <a:t>ayer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2. ¿</a:t>
            </a:r>
            <a:r>
              <a:rPr lang="en-US" dirty="0" err="1"/>
              <a:t>Cómo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preparaste</a:t>
            </a:r>
            <a:r>
              <a:rPr lang="en-US" dirty="0"/>
              <a:t> hoy?</a:t>
            </a:r>
          </a:p>
          <a:p>
            <a:endParaRPr lang="en-US" dirty="0"/>
          </a:p>
          <a:p>
            <a:r>
              <a:rPr lang="en-US" dirty="0"/>
              <a:t>3. ¿</a:t>
            </a:r>
            <a:r>
              <a:rPr lang="en-US" dirty="0" err="1"/>
              <a:t>Dónde</a:t>
            </a:r>
            <a:r>
              <a:rPr lang="en-US" dirty="0"/>
              <a:t> </a:t>
            </a:r>
            <a:r>
              <a:rPr lang="en-US" dirty="0" err="1"/>
              <a:t>compraste</a:t>
            </a:r>
            <a:r>
              <a:rPr lang="en-US" dirty="0"/>
              <a:t> los </a:t>
            </a:r>
            <a:r>
              <a:rPr lang="en-US" dirty="0" err="1"/>
              <a:t>pantalones</a:t>
            </a:r>
            <a:r>
              <a:rPr lang="en-US" dirty="0"/>
              <a:t>/ </a:t>
            </a:r>
            <a:r>
              <a:rPr lang="en-US" dirty="0" err="1"/>
              <a:t>pantalones</a:t>
            </a:r>
            <a:r>
              <a:rPr lang="en-US" dirty="0"/>
              <a:t> </a:t>
            </a:r>
            <a:r>
              <a:rPr lang="en-US" dirty="0" err="1"/>
              <a:t>cortos</a:t>
            </a:r>
            <a:r>
              <a:rPr lang="en-US" dirty="0"/>
              <a:t> que </a:t>
            </a:r>
            <a:r>
              <a:rPr lang="en-US" dirty="0" err="1"/>
              <a:t>estás</a:t>
            </a:r>
            <a:r>
              <a:rPr lang="en-US" dirty="0"/>
              <a:t> </a:t>
            </a:r>
            <a:r>
              <a:rPr lang="en-US" dirty="0" err="1"/>
              <a:t>llevando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833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2B3EA69A-AE5E-450F-A393-48C9184EB7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304800"/>
            <a:ext cx="7793037" cy="1455738"/>
          </a:xfrm>
        </p:spPr>
        <p:txBody>
          <a:bodyPr/>
          <a:lstStyle/>
          <a:p>
            <a:pPr algn="ctr" eaLnBrk="1" hangingPunct="1"/>
            <a:r>
              <a:rPr lang="en-US" altLang="en-US">
                <a:solidFill>
                  <a:srgbClr val="0099CC"/>
                </a:solidFill>
              </a:rPr>
              <a:t>Stem-Changers [Part I]:</a:t>
            </a:r>
            <a:br>
              <a:rPr lang="en-US" altLang="en-US">
                <a:solidFill>
                  <a:srgbClr val="0099CC"/>
                </a:solidFill>
              </a:rPr>
            </a:br>
            <a:r>
              <a:rPr lang="en-US" altLang="en-US">
                <a:solidFill>
                  <a:srgbClr val="0099CC"/>
                </a:solidFill>
              </a:rPr>
              <a:t>-car, -gar, &amp; -zar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385C8B4E-F9B5-47EE-B10C-514EEF8372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97888" cy="4114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0099CC"/>
                </a:solidFill>
              </a:rPr>
              <a:t>Yo</a:t>
            </a:r>
            <a:r>
              <a:rPr lang="en-US" altLang="en-US" dirty="0"/>
              <a:t> form only; use </a:t>
            </a:r>
            <a:r>
              <a:rPr lang="en-US" altLang="en-US" u="sng" dirty="0"/>
              <a:t>–</a:t>
            </a:r>
            <a:r>
              <a:rPr lang="en-US" altLang="en-US" u="sng" dirty="0" err="1"/>
              <a:t>ar</a:t>
            </a:r>
            <a:r>
              <a:rPr lang="en-US" altLang="en-US" u="sng" dirty="0"/>
              <a:t> preterite</a:t>
            </a:r>
            <a:r>
              <a:rPr lang="en-US" altLang="en-US" dirty="0"/>
              <a:t> endings!!</a:t>
            </a:r>
          </a:p>
          <a:p>
            <a:pPr eaLnBrk="1" hangingPunct="1"/>
            <a:r>
              <a:rPr lang="en-US" altLang="en-US" dirty="0" err="1"/>
              <a:t>c</a:t>
            </a:r>
            <a:r>
              <a:rPr lang="en-US" altLang="en-US" dirty="0" err="1">
                <a:sym typeface="Wingdings" panose="05000000000000000000" pitchFamily="2" charset="2"/>
              </a:rPr>
              <a:t></a:t>
            </a:r>
            <a:r>
              <a:rPr lang="en-US" altLang="en-US" dirty="0" err="1">
                <a:solidFill>
                  <a:srgbClr val="0099CC"/>
                </a:solidFill>
                <a:sym typeface="Wingdings" panose="05000000000000000000" pitchFamily="2" charset="2"/>
              </a:rPr>
              <a:t>qu</a:t>
            </a:r>
            <a:endParaRPr lang="en-US" altLang="en-US" dirty="0">
              <a:solidFill>
                <a:srgbClr val="0099CC"/>
              </a:solidFill>
              <a:sym typeface="Wingdings" panose="05000000000000000000" pitchFamily="2" charset="2"/>
            </a:endParaRPr>
          </a:p>
          <a:p>
            <a:pPr eaLnBrk="1" hangingPunct="1"/>
            <a:r>
              <a:rPr lang="en-US" altLang="en-US" dirty="0" err="1">
                <a:sym typeface="Wingdings" panose="05000000000000000000" pitchFamily="2" charset="2"/>
              </a:rPr>
              <a:t>g</a:t>
            </a:r>
            <a:r>
              <a:rPr lang="en-US" altLang="en-US" dirty="0" err="1">
                <a:solidFill>
                  <a:srgbClr val="0099CC"/>
                </a:solidFill>
                <a:sym typeface="Wingdings" panose="05000000000000000000" pitchFamily="2" charset="2"/>
              </a:rPr>
              <a:t>gu</a:t>
            </a:r>
            <a:endParaRPr lang="en-US" altLang="en-US" dirty="0">
              <a:solidFill>
                <a:srgbClr val="0099CC"/>
              </a:solidFill>
              <a:sym typeface="Wingdings" panose="05000000000000000000" pitchFamily="2" charset="2"/>
            </a:endParaRPr>
          </a:p>
          <a:p>
            <a:pPr eaLnBrk="1" hangingPunct="1"/>
            <a:r>
              <a:rPr lang="en-US" altLang="en-US" dirty="0" err="1">
                <a:sym typeface="Wingdings" panose="05000000000000000000" pitchFamily="2" charset="2"/>
              </a:rPr>
              <a:t>z</a:t>
            </a:r>
            <a:r>
              <a:rPr lang="en-US" altLang="en-US" dirty="0" err="1">
                <a:solidFill>
                  <a:srgbClr val="0099CC"/>
                </a:solidFill>
                <a:sym typeface="Wingdings" panose="05000000000000000000" pitchFamily="2" charset="2"/>
              </a:rPr>
              <a:t>c</a:t>
            </a:r>
            <a:endParaRPr lang="en-US" altLang="en-US" dirty="0">
              <a:solidFill>
                <a:srgbClr val="0099CC"/>
              </a:solidFill>
              <a:sym typeface="Wingdings" panose="05000000000000000000" pitchFamily="2" charset="2"/>
            </a:endParaRPr>
          </a:p>
          <a:p>
            <a:pPr eaLnBrk="1" hangingPunct="1"/>
            <a:r>
              <a:rPr lang="en-US" altLang="en-US" dirty="0">
                <a:sym typeface="Wingdings" panose="05000000000000000000" pitchFamily="2" charset="2"/>
              </a:rPr>
              <a:t>(</a:t>
            </a:r>
            <a:r>
              <a:rPr lang="en-US" altLang="en-US" dirty="0" err="1">
                <a:sym typeface="Wingdings" panose="05000000000000000000" pitchFamily="2" charset="2"/>
              </a:rPr>
              <a:t>tocar</a:t>
            </a:r>
            <a:r>
              <a:rPr lang="en-US" altLang="en-US" dirty="0">
                <a:sym typeface="Wingdings" panose="05000000000000000000" pitchFamily="2" charset="2"/>
              </a:rPr>
              <a:t>) </a:t>
            </a:r>
            <a:r>
              <a:rPr lang="en-US" altLang="en-US" dirty="0" err="1">
                <a:sym typeface="Wingdings" panose="05000000000000000000" pitchFamily="2" charset="2"/>
              </a:rPr>
              <a:t>to</a:t>
            </a:r>
            <a:r>
              <a:rPr lang="en-US" altLang="en-US" dirty="0" err="1">
                <a:solidFill>
                  <a:srgbClr val="0099CC"/>
                </a:solidFill>
                <a:sym typeface="Wingdings" panose="05000000000000000000" pitchFamily="2" charset="2"/>
              </a:rPr>
              <a:t>qu</a:t>
            </a:r>
            <a:r>
              <a:rPr lang="en-US" altLang="en-US" dirty="0" err="1">
                <a:sym typeface="Wingdings" panose="05000000000000000000" pitchFamily="2" charset="2"/>
              </a:rPr>
              <a:t>é</a:t>
            </a:r>
            <a:r>
              <a:rPr lang="en-US" altLang="en-US" dirty="0">
                <a:sym typeface="Wingdings" panose="05000000000000000000" pitchFamily="2" charset="2"/>
              </a:rPr>
              <a:t>, </a:t>
            </a:r>
            <a:r>
              <a:rPr lang="en-US" altLang="en-US" dirty="0" err="1">
                <a:sym typeface="Wingdings" panose="05000000000000000000" pitchFamily="2" charset="2"/>
              </a:rPr>
              <a:t>tocaste</a:t>
            </a:r>
            <a:r>
              <a:rPr lang="en-US" altLang="en-US" dirty="0">
                <a:sym typeface="Wingdings" panose="05000000000000000000" pitchFamily="2" charset="2"/>
              </a:rPr>
              <a:t>, </a:t>
            </a:r>
            <a:r>
              <a:rPr lang="en-US" altLang="en-US" dirty="0" err="1">
                <a:sym typeface="Wingdings" panose="05000000000000000000" pitchFamily="2" charset="2"/>
              </a:rPr>
              <a:t>tocó</a:t>
            </a:r>
            <a:r>
              <a:rPr lang="en-US" altLang="en-US" dirty="0">
                <a:sym typeface="Wingdings" panose="05000000000000000000" pitchFamily="2" charset="2"/>
              </a:rPr>
              <a:t>…</a:t>
            </a:r>
          </a:p>
          <a:p>
            <a:pPr eaLnBrk="1" hangingPunct="1"/>
            <a:r>
              <a:rPr lang="en-US" altLang="en-US" dirty="0">
                <a:sym typeface="Wingdings" panose="05000000000000000000" pitchFamily="2" charset="2"/>
              </a:rPr>
              <a:t>(</a:t>
            </a:r>
            <a:r>
              <a:rPr lang="en-US" altLang="en-US" dirty="0" err="1">
                <a:sym typeface="Wingdings" panose="05000000000000000000" pitchFamily="2" charset="2"/>
              </a:rPr>
              <a:t>pagar</a:t>
            </a:r>
            <a:r>
              <a:rPr lang="en-US" altLang="en-US" dirty="0">
                <a:sym typeface="Wingdings" panose="05000000000000000000" pitchFamily="2" charset="2"/>
              </a:rPr>
              <a:t>) </a:t>
            </a:r>
            <a:r>
              <a:rPr lang="en-US" altLang="en-US" dirty="0" err="1">
                <a:sym typeface="Wingdings" panose="05000000000000000000" pitchFamily="2" charset="2"/>
              </a:rPr>
              <a:t>pa</a:t>
            </a:r>
            <a:r>
              <a:rPr lang="en-US" altLang="en-US" dirty="0" err="1">
                <a:solidFill>
                  <a:srgbClr val="0099CC"/>
                </a:solidFill>
                <a:sym typeface="Wingdings" panose="05000000000000000000" pitchFamily="2" charset="2"/>
              </a:rPr>
              <a:t>gu</a:t>
            </a:r>
            <a:r>
              <a:rPr lang="en-US" altLang="en-US" dirty="0" err="1">
                <a:sym typeface="Wingdings" panose="05000000000000000000" pitchFamily="2" charset="2"/>
              </a:rPr>
              <a:t>é</a:t>
            </a:r>
            <a:r>
              <a:rPr lang="en-US" altLang="en-US" dirty="0">
                <a:sym typeface="Wingdings" panose="05000000000000000000" pitchFamily="2" charset="2"/>
              </a:rPr>
              <a:t>, </a:t>
            </a:r>
            <a:r>
              <a:rPr lang="en-US" altLang="en-US" dirty="0" err="1">
                <a:sym typeface="Wingdings" panose="05000000000000000000" pitchFamily="2" charset="2"/>
              </a:rPr>
              <a:t>pagaste</a:t>
            </a:r>
            <a:r>
              <a:rPr lang="en-US" altLang="en-US" dirty="0">
                <a:sym typeface="Wingdings" panose="05000000000000000000" pitchFamily="2" charset="2"/>
              </a:rPr>
              <a:t>, </a:t>
            </a:r>
            <a:r>
              <a:rPr lang="en-US" altLang="en-US" dirty="0" err="1">
                <a:sym typeface="Wingdings" panose="05000000000000000000" pitchFamily="2" charset="2"/>
              </a:rPr>
              <a:t>pagó</a:t>
            </a:r>
            <a:r>
              <a:rPr lang="en-US" altLang="en-US" dirty="0">
                <a:sym typeface="Wingdings" panose="05000000000000000000" pitchFamily="2" charset="2"/>
              </a:rPr>
              <a:t>…</a:t>
            </a:r>
          </a:p>
          <a:p>
            <a:pPr eaLnBrk="1" hangingPunct="1"/>
            <a:r>
              <a:rPr lang="en-US" altLang="en-US" dirty="0">
                <a:sym typeface="Wingdings" panose="05000000000000000000" pitchFamily="2" charset="2"/>
              </a:rPr>
              <a:t>(</a:t>
            </a:r>
            <a:r>
              <a:rPr lang="en-US" altLang="en-US" dirty="0" err="1">
                <a:sym typeface="Wingdings" panose="05000000000000000000" pitchFamily="2" charset="2"/>
              </a:rPr>
              <a:t>empezar</a:t>
            </a:r>
            <a:r>
              <a:rPr lang="en-US" altLang="en-US" dirty="0">
                <a:sym typeface="Wingdings" panose="05000000000000000000" pitchFamily="2" charset="2"/>
              </a:rPr>
              <a:t>) </a:t>
            </a:r>
            <a:r>
              <a:rPr lang="en-US" altLang="en-US" dirty="0" err="1">
                <a:sym typeface="Wingdings" panose="05000000000000000000" pitchFamily="2" charset="2"/>
              </a:rPr>
              <a:t>empe</a:t>
            </a:r>
            <a:r>
              <a:rPr lang="en-US" altLang="en-US" dirty="0" err="1">
                <a:solidFill>
                  <a:srgbClr val="0099CC"/>
                </a:solidFill>
                <a:sym typeface="Wingdings" panose="05000000000000000000" pitchFamily="2" charset="2"/>
              </a:rPr>
              <a:t>c</a:t>
            </a:r>
            <a:r>
              <a:rPr lang="en-US" altLang="en-US" dirty="0" err="1">
                <a:sym typeface="Wingdings" panose="05000000000000000000" pitchFamily="2" charset="2"/>
              </a:rPr>
              <a:t>é</a:t>
            </a:r>
            <a:r>
              <a:rPr lang="en-US" altLang="en-US" dirty="0">
                <a:sym typeface="Wingdings" panose="05000000000000000000" pitchFamily="2" charset="2"/>
              </a:rPr>
              <a:t>, </a:t>
            </a:r>
            <a:r>
              <a:rPr lang="en-US" altLang="en-US" dirty="0" err="1">
                <a:sym typeface="Wingdings" panose="05000000000000000000" pitchFamily="2" charset="2"/>
              </a:rPr>
              <a:t>empezaste</a:t>
            </a:r>
            <a:r>
              <a:rPr lang="en-US" altLang="en-US" dirty="0">
                <a:sym typeface="Wingdings" panose="05000000000000000000" pitchFamily="2" charset="2"/>
              </a:rPr>
              <a:t>, </a:t>
            </a:r>
            <a:r>
              <a:rPr lang="en-US" altLang="en-US" dirty="0" err="1">
                <a:sym typeface="Wingdings" panose="05000000000000000000" pitchFamily="2" charset="2"/>
              </a:rPr>
              <a:t>empezó</a:t>
            </a:r>
            <a:endParaRPr lang="en-US" altLang="en-US" dirty="0"/>
          </a:p>
        </p:txBody>
      </p:sp>
      <p:pic>
        <p:nvPicPr>
          <p:cNvPr id="29700" name="Picture 4" descr="MCj04238520000[1]">
            <a:extLst>
              <a:ext uri="{FF2B5EF4-FFF2-40B4-BE49-F238E27FC236}">
                <a16:creationId xmlns:a16="http://schemas.microsoft.com/office/drawing/2014/main" id="{7186DDE7-4A2C-42FC-AB5B-1B42CCCC2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819400"/>
            <a:ext cx="1662113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C8B6A-2ED0-4AA5-8805-DE60A6B45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¡</a:t>
            </a:r>
            <a:r>
              <a:rPr lang="en-US" dirty="0" err="1"/>
              <a:t>Atención</a:t>
            </a:r>
            <a:r>
              <a:rPr lang="en-US" dirty="0"/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07EFF-2772-473C-9EFA-74DEB3D66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287" y="2971800"/>
            <a:ext cx="8421688" cy="1716087"/>
          </a:xfrm>
        </p:spPr>
        <p:txBody>
          <a:bodyPr/>
          <a:lstStyle/>
          <a:p>
            <a:r>
              <a:rPr lang="en-US" dirty="0"/>
              <a:t>-</a:t>
            </a:r>
            <a:r>
              <a:rPr lang="en-US" dirty="0" err="1"/>
              <a:t>ar</a:t>
            </a:r>
            <a:r>
              <a:rPr lang="en-US" dirty="0"/>
              <a:t> and –er verbs that are Stem-Changers in the present tense. DO NOT STEM-CHANGE IN THE PRETERITE.</a:t>
            </a:r>
          </a:p>
        </p:txBody>
      </p:sp>
    </p:spTree>
    <p:extLst>
      <p:ext uri="{BB962C8B-B14F-4D97-AF65-F5344CB8AC3E}">
        <p14:creationId xmlns:p14="http://schemas.microsoft.com/office/powerpoint/2010/main" val="2009277399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3dd8ca5-5978-4cb9-92b4-7675e82103fc">
      <Terms xmlns="http://schemas.microsoft.com/office/infopath/2007/PartnerControls"/>
    </lcf76f155ced4ddcb4097134ff3c332f>
    <TaxCatchAll xmlns="48930964-4bf5-4ac7-aabc-3b671be476d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FD82FD6BE2334EB764975919625C31" ma:contentTypeVersion="18" ma:contentTypeDescription="Create a new document." ma:contentTypeScope="" ma:versionID="7c30be6609bce6b7b48262fb6c4b7746">
  <xsd:schema xmlns:xsd="http://www.w3.org/2001/XMLSchema" xmlns:xs="http://www.w3.org/2001/XMLSchema" xmlns:p="http://schemas.microsoft.com/office/2006/metadata/properties" xmlns:ns2="43dd8ca5-5978-4cb9-92b4-7675e82103fc" xmlns:ns3="48930964-4bf5-4ac7-aabc-3b671be476d0" targetNamespace="http://schemas.microsoft.com/office/2006/metadata/properties" ma:root="true" ma:fieldsID="5380a784261d747a2894d2d46c95dcf8" ns2:_="" ns3:_="">
    <xsd:import namespace="43dd8ca5-5978-4cb9-92b4-7675e82103fc"/>
    <xsd:import namespace="48930964-4bf5-4ac7-aabc-3b671be476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dd8ca5-5978-4cb9-92b4-7675e82103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2358ff1-2e0e-433d-bfb0-121866fdb5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930964-4bf5-4ac7-aabc-3b671be476d0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1a74cf-78c0-4b0b-bf0c-26124ff27e2a}" ma:internalName="TaxCatchAll" ma:showField="CatchAllData" ma:web="48930964-4bf5-4ac7-aabc-3b671be476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777C4E-660D-4CF5-842B-BF3923215B61}">
  <ds:schemaRefs>
    <ds:schemaRef ds:uri="http://schemas.microsoft.com/office/2006/metadata/properties"/>
    <ds:schemaRef ds:uri="http://schemas.microsoft.com/office/infopath/2007/PartnerControls"/>
    <ds:schemaRef ds:uri="43dd8ca5-5978-4cb9-92b4-7675e82103fc"/>
    <ds:schemaRef ds:uri="48930964-4bf5-4ac7-aabc-3b671be476d0"/>
  </ds:schemaRefs>
</ds:datastoreItem>
</file>

<file path=customXml/itemProps2.xml><?xml version="1.0" encoding="utf-8"?>
<ds:datastoreItem xmlns:ds="http://schemas.openxmlformats.org/officeDocument/2006/customXml" ds:itemID="{40D21061-3344-4E4E-9B68-DD5EF4840CBC}"/>
</file>

<file path=customXml/itemProps3.xml><?xml version="1.0" encoding="utf-8"?>
<ds:datastoreItem xmlns:ds="http://schemas.openxmlformats.org/officeDocument/2006/customXml" ds:itemID="{5C4CA25C-E646-40A6-81A1-42407655F8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14315</TotalTime>
  <Words>263</Words>
  <Application>Microsoft Office PowerPoint</Application>
  <PresentationFormat>On-screen Show (4:3)</PresentationFormat>
  <Paragraphs>53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Tahoma</vt:lpstr>
      <vt:lpstr>Wingdings</vt:lpstr>
      <vt:lpstr>Blends</vt:lpstr>
      <vt:lpstr>iRespondQuestionMaster</vt:lpstr>
      <vt:lpstr>iRespondGraphMaster</vt:lpstr>
      <vt:lpstr>El Pretérito</vt:lpstr>
      <vt:lpstr>Los Verbos Regulares</vt:lpstr>
      <vt:lpstr>Key words</vt:lpstr>
      <vt:lpstr>Practica</vt:lpstr>
      <vt:lpstr>Preguntas</vt:lpstr>
      <vt:lpstr>Stem-Changers [Part I]: -car, -gar, &amp; -zar</vt:lpstr>
      <vt:lpstr>¡Atención!</vt:lpstr>
    </vt:vector>
  </TitlesOfParts>
  <Company>MCEACHERN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pretérito</dc:title>
  <dc:creator>rjm13634</dc:creator>
  <cp:lastModifiedBy>Mariela Pulido</cp:lastModifiedBy>
  <cp:revision>60</cp:revision>
  <cp:lastPrinted>2017-04-25T14:25:27Z</cp:lastPrinted>
  <dcterms:created xsi:type="dcterms:W3CDTF">2006-03-20T13:12:37Z</dcterms:created>
  <dcterms:modified xsi:type="dcterms:W3CDTF">2023-05-01T18:41:06Z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  <property fmtid="{D5CDD505-2E9C-101B-9397-08002B2CF9AE}" pid="6" name="ContentTypeId">
    <vt:lpwstr>0x01010077FD82FD6BE2334EB764975919625C31</vt:lpwstr>
  </property>
  <property fmtid="{D5CDD505-2E9C-101B-9397-08002B2CF9AE}" pid="7" name="MediaServiceImageTags">
    <vt:lpwstr/>
  </property>
</Properties>
</file>