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87" r:id="rId5"/>
    <p:sldMasterId id="2147483699" r:id="rId6"/>
  </p:sldMasterIdLst>
  <p:handoutMasterIdLst>
    <p:handoutMasterId r:id="rId30"/>
  </p:handoutMasterIdLst>
  <p:sldIdLst>
    <p:sldId id="256" r:id="rId7"/>
    <p:sldId id="280" r:id="rId8"/>
    <p:sldId id="284" r:id="rId9"/>
    <p:sldId id="283" r:id="rId10"/>
    <p:sldId id="259" r:id="rId11"/>
    <p:sldId id="257" r:id="rId12"/>
    <p:sldId id="258" r:id="rId13"/>
    <p:sldId id="260" r:id="rId14"/>
    <p:sldId id="282" r:id="rId15"/>
    <p:sldId id="288" r:id="rId16"/>
    <p:sldId id="281" r:id="rId17"/>
    <p:sldId id="266" r:id="rId18"/>
    <p:sldId id="286" r:id="rId19"/>
    <p:sldId id="264" r:id="rId20"/>
    <p:sldId id="263" r:id="rId21"/>
    <p:sldId id="265" r:id="rId22"/>
    <p:sldId id="287" r:id="rId23"/>
    <p:sldId id="285" r:id="rId24"/>
    <p:sldId id="269" r:id="rId25"/>
    <p:sldId id="273" r:id="rId26"/>
    <p:sldId id="278" r:id="rId27"/>
    <p:sldId id="279" r:id="rId28"/>
    <p:sldId id="29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ED1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72" autoAdjust="0"/>
    <p:restoredTop sz="90929"/>
  </p:normalViewPr>
  <p:slideViewPr>
    <p:cSldViewPr>
      <p:cViewPr varScale="1">
        <p:scale>
          <a:sx n="61" d="100"/>
          <a:sy n="61" d="100"/>
        </p:scale>
        <p:origin x="1692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der Rodriguez" userId="93440272-e0c6-472d-ac68-99fe77458d05" providerId="ADAL" clId="{99FAAB31-7497-4CB7-891D-E4A806E56407}"/>
    <pc:docChg chg="modSld">
      <pc:chgData name="Devinder Rodriguez" userId="93440272-e0c6-472d-ac68-99fe77458d05" providerId="ADAL" clId="{99FAAB31-7497-4CB7-891D-E4A806E56407}" dt="2022-11-02T14:33:32.102" v="4" actId="20577"/>
      <pc:docMkLst>
        <pc:docMk/>
      </pc:docMkLst>
      <pc:sldChg chg="modSp mod">
        <pc:chgData name="Devinder Rodriguez" userId="93440272-e0c6-472d-ac68-99fe77458d05" providerId="ADAL" clId="{99FAAB31-7497-4CB7-891D-E4A806E56407}" dt="2022-11-02T14:30:08.724" v="3" actId="207"/>
        <pc:sldMkLst>
          <pc:docMk/>
          <pc:sldMk cId="0" sldId="263"/>
        </pc:sldMkLst>
        <pc:spChg chg="mod">
          <ac:chgData name="Devinder Rodriguez" userId="93440272-e0c6-472d-ac68-99fe77458d05" providerId="ADAL" clId="{99FAAB31-7497-4CB7-891D-E4A806E56407}" dt="2022-11-02T14:30:08.724" v="3" actId="207"/>
          <ac:spMkLst>
            <pc:docMk/>
            <pc:sldMk cId="0" sldId="263"/>
            <ac:spMk id="36867" creationId="{F36DB796-A87A-401A-AFDF-C227D16FB821}"/>
          </ac:spMkLst>
        </pc:spChg>
      </pc:sldChg>
      <pc:sldChg chg="modSp mod">
        <pc:chgData name="Devinder Rodriguez" userId="93440272-e0c6-472d-ac68-99fe77458d05" providerId="ADAL" clId="{99FAAB31-7497-4CB7-891D-E4A806E56407}" dt="2022-11-02T14:33:32.102" v="4" actId="20577"/>
        <pc:sldMkLst>
          <pc:docMk/>
          <pc:sldMk cId="581070454" sldId="287"/>
        </pc:sldMkLst>
        <pc:spChg chg="mod">
          <ac:chgData name="Devinder Rodriguez" userId="93440272-e0c6-472d-ac68-99fe77458d05" providerId="ADAL" clId="{99FAAB31-7497-4CB7-891D-E4A806E56407}" dt="2022-11-02T14:33:32.102" v="4" actId="20577"/>
          <ac:spMkLst>
            <pc:docMk/>
            <pc:sldMk cId="581070454" sldId="287"/>
            <ac:spMk id="41987" creationId="{46E73616-B662-4586-A9E5-32E8583F5A30}"/>
          </ac:spMkLst>
        </pc:spChg>
      </pc:sldChg>
    </pc:docChg>
  </pc:docChgLst>
  <pc:docChgLst>
    <pc:chgData name="Sarah Bowers" userId="087f6c21-3676-4c5b-bd1f-21e9447cfcd6" providerId="ADAL" clId="{6371F295-5A0C-435C-A057-E04E552B3DC5}"/>
    <pc:docChg chg="custSel modSld">
      <pc:chgData name="Sarah Bowers" userId="087f6c21-3676-4c5b-bd1f-21e9447cfcd6" providerId="ADAL" clId="{6371F295-5A0C-435C-A057-E04E552B3DC5}" dt="2023-04-18T15:31:13.472" v="903" actId="207"/>
      <pc:docMkLst>
        <pc:docMk/>
      </pc:docMkLst>
      <pc:sldChg chg="modSp mod">
        <pc:chgData name="Sarah Bowers" userId="087f6c21-3676-4c5b-bd1f-21e9447cfcd6" providerId="ADAL" clId="{6371F295-5A0C-435C-A057-E04E552B3DC5}" dt="2023-04-18T15:20:18.186" v="313" actId="115"/>
        <pc:sldMkLst>
          <pc:docMk/>
          <pc:sldMk cId="1422448646" sldId="257"/>
        </pc:sldMkLst>
        <pc:spChg chg="mod">
          <ac:chgData name="Sarah Bowers" userId="087f6c21-3676-4c5b-bd1f-21e9447cfcd6" providerId="ADAL" clId="{6371F295-5A0C-435C-A057-E04E552B3DC5}" dt="2023-04-18T15:20:18.186" v="313" actId="115"/>
          <ac:spMkLst>
            <pc:docMk/>
            <pc:sldMk cId="1422448646" sldId="257"/>
            <ac:spMk id="5123" creationId="{770826EC-37F4-48DD-B525-F6ED56FA6B03}"/>
          </ac:spMkLst>
        </pc:spChg>
        <pc:picChg chg="mod">
          <ac:chgData name="Sarah Bowers" userId="087f6c21-3676-4c5b-bd1f-21e9447cfcd6" providerId="ADAL" clId="{6371F295-5A0C-435C-A057-E04E552B3DC5}" dt="2023-04-18T15:19:45.091" v="258" actId="1076"/>
          <ac:picMkLst>
            <pc:docMk/>
            <pc:sldMk cId="1422448646" sldId="257"/>
            <ac:picMk id="30724" creationId="{695E55C6-B424-4E10-87D2-0F974E11AE21}"/>
          </ac:picMkLst>
        </pc:picChg>
        <pc:picChg chg="mod">
          <ac:chgData name="Sarah Bowers" userId="087f6c21-3676-4c5b-bd1f-21e9447cfcd6" providerId="ADAL" clId="{6371F295-5A0C-435C-A057-E04E552B3DC5}" dt="2023-04-18T15:19:40.334" v="256" actId="1076"/>
          <ac:picMkLst>
            <pc:docMk/>
            <pc:sldMk cId="1422448646" sldId="257"/>
            <ac:picMk id="30725" creationId="{C9282148-4659-4F3C-AF99-04137A498A4B}"/>
          </ac:picMkLst>
        </pc:picChg>
      </pc:sldChg>
      <pc:sldChg chg="modSp mod">
        <pc:chgData name="Sarah Bowers" userId="087f6c21-3676-4c5b-bd1f-21e9447cfcd6" providerId="ADAL" clId="{6371F295-5A0C-435C-A057-E04E552B3DC5}" dt="2023-04-18T15:21:24.900" v="345" actId="207"/>
        <pc:sldMkLst>
          <pc:docMk/>
          <pc:sldMk cId="327225918" sldId="258"/>
        </pc:sldMkLst>
        <pc:spChg chg="mod">
          <ac:chgData name="Sarah Bowers" userId="087f6c21-3676-4c5b-bd1f-21e9447cfcd6" providerId="ADAL" clId="{6371F295-5A0C-435C-A057-E04E552B3DC5}" dt="2023-04-18T15:21:24.900" v="345" actId="207"/>
          <ac:spMkLst>
            <pc:docMk/>
            <pc:sldMk cId="327225918" sldId="258"/>
            <ac:spMk id="34819" creationId="{B1C074DD-0B1C-4A01-843B-72578E6F9170}"/>
          </ac:spMkLst>
        </pc:spChg>
      </pc:sldChg>
      <pc:sldChg chg="modSp mod">
        <pc:chgData name="Sarah Bowers" userId="087f6c21-3676-4c5b-bd1f-21e9447cfcd6" providerId="ADAL" clId="{6371F295-5A0C-435C-A057-E04E552B3DC5}" dt="2023-04-18T15:19:24.200" v="254" actId="20577"/>
        <pc:sldMkLst>
          <pc:docMk/>
          <pc:sldMk cId="0" sldId="259"/>
        </pc:sldMkLst>
        <pc:spChg chg="mod">
          <ac:chgData name="Sarah Bowers" userId="087f6c21-3676-4c5b-bd1f-21e9447cfcd6" providerId="ADAL" clId="{6371F295-5A0C-435C-A057-E04E552B3DC5}" dt="2023-04-18T15:19:24.200" v="254" actId="20577"/>
          <ac:spMkLst>
            <pc:docMk/>
            <pc:sldMk cId="0" sldId="259"/>
            <ac:spMk id="7171" creationId="{97F07B30-146D-4FD9-BE9B-07E958C18559}"/>
          </ac:spMkLst>
        </pc:spChg>
        <pc:picChg chg="mod">
          <ac:chgData name="Sarah Bowers" userId="087f6c21-3676-4c5b-bd1f-21e9447cfcd6" providerId="ADAL" clId="{6371F295-5A0C-435C-A057-E04E552B3DC5}" dt="2023-04-18T15:16:52.738" v="118" actId="1076"/>
          <ac:picMkLst>
            <pc:docMk/>
            <pc:sldMk cId="0" sldId="259"/>
            <ac:picMk id="28676" creationId="{B829B980-F795-4FE0-81D7-EF855843DF92}"/>
          </ac:picMkLst>
        </pc:picChg>
        <pc:picChg chg="mod">
          <ac:chgData name="Sarah Bowers" userId="087f6c21-3676-4c5b-bd1f-21e9447cfcd6" providerId="ADAL" clId="{6371F295-5A0C-435C-A057-E04E552B3DC5}" dt="2023-04-18T15:16:58.429" v="120" actId="1076"/>
          <ac:picMkLst>
            <pc:docMk/>
            <pc:sldMk cId="0" sldId="259"/>
            <ac:picMk id="28677" creationId="{F407B0C5-3170-47E1-B1A8-68E9138ADA2D}"/>
          </ac:picMkLst>
        </pc:picChg>
      </pc:sldChg>
      <pc:sldChg chg="modSp mod">
        <pc:chgData name="Sarah Bowers" userId="087f6c21-3676-4c5b-bd1f-21e9447cfcd6" providerId="ADAL" clId="{6371F295-5A0C-435C-A057-E04E552B3DC5}" dt="2023-04-18T15:23:28.816" v="355" actId="20577"/>
        <pc:sldMkLst>
          <pc:docMk/>
          <pc:sldMk cId="0" sldId="260"/>
        </pc:sldMkLst>
        <pc:spChg chg="mod">
          <ac:chgData name="Sarah Bowers" userId="087f6c21-3676-4c5b-bd1f-21e9447cfcd6" providerId="ADAL" clId="{6371F295-5A0C-435C-A057-E04E552B3DC5}" dt="2023-04-18T15:23:28.816" v="355" actId="20577"/>
          <ac:spMkLst>
            <pc:docMk/>
            <pc:sldMk cId="0" sldId="260"/>
            <ac:spMk id="8195" creationId="{C8401C01-4015-43F4-AF94-D41EB69D3C71}"/>
          </ac:spMkLst>
        </pc:spChg>
      </pc:sldChg>
      <pc:sldChg chg="modSp mod">
        <pc:chgData name="Sarah Bowers" userId="087f6c21-3676-4c5b-bd1f-21e9447cfcd6" providerId="ADAL" clId="{6371F295-5A0C-435C-A057-E04E552B3DC5}" dt="2023-04-18T15:29:32.682" v="848" actId="20577"/>
        <pc:sldMkLst>
          <pc:docMk/>
          <pc:sldMk cId="2107059416" sldId="266"/>
        </pc:sldMkLst>
        <pc:spChg chg="mod">
          <ac:chgData name="Sarah Bowers" userId="087f6c21-3676-4c5b-bd1f-21e9447cfcd6" providerId="ADAL" clId="{6371F295-5A0C-435C-A057-E04E552B3DC5}" dt="2023-04-18T15:29:32.682" v="848" actId="20577"/>
          <ac:spMkLst>
            <pc:docMk/>
            <pc:sldMk cId="2107059416" sldId="266"/>
            <ac:spMk id="45059" creationId="{4A287862-3449-4C81-9373-9C63BC44A8D3}"/>
          </ac:spMkLst>
        </pc:spChg>
      </pc:sldChg>
      <pc:sldChg chg="modSp mod">
        <pc:chgData name="Sarah Bowers" userId="087f6c21-3676-4c5b-bd1f-21e9447cfcd6" providerId="ADAL" clId="{6371F295-5A0C-435C-A057-E04E552B3DC5}" dt="2023-04-18T15:15:58.476" v="109" actId="115"/>
        <pc:sldMkLst>
          <pc:docMk/>
          <pc:sldMk cId="3010975726" sldId="283"/>
        </pc:sldMkLst>
        <pc:spChg chg="mod">
          <ac:chgData name="Sarah Bowers" userId="087f6c21-3676-4c5b-bd1f-21e9447cfcd6" providerId="ADAL" clId="{6371F295-5A0C-435C-A057-E04E552B3DC5}" dt="2023-04-18T15:15:58.476" v="109" actId="115"/>
          <ac:spMkLst>
            <pc:docMk/>
            <pc:sldMk cId="3010975726" sldId="283"/>
            <ac:spMk id="32771" creationId="{3207461C-3D5B-4315-A3D0-355E0F9C9E84}"/>
          </ac:spMkLst>
        </pc:spChg>
      </pc:sldChg>
      <pc:sldChg chg="modSp mod">
        <pc:chgData name="Sarah Bowers" userId="087f6c21-3676-4c5b-bd1f-21e9447cfcd6" providerId="ADAL" clId="{6371F295-5A0C-435C-A057-E04E552B3DC5}" dt="2023-04-18T15:14:03.276" v="41" actId="115"/>
        <pc:sldMkLst>
          <pc:docMk/>
          <pc:sldMk cId="2860554733" sldId="284"/>
        </pc:sldMkLst>
        <pc:spChg chg="mod">
          <ac:chgData name="Sarah Bowers" userId="087f6c21-3676-4c5b-bd1f-21e9447cfcd6" providerId="ADAL" clId="{6371F295-5A0C-435C-A057-E04E552B3DC5}" dt="2023-04-18T15:14:03.276" v="41" actId="115"/>
          <ac:spMkLst>
            <pc:docMk/>
            <pc:sldMk cId="2860554733" sldId="284"/>
            <ac:spMk id="33795" creationId="{1858EB43-3A08-45C7-8CB1-C045400443DA}"/>
          </ac:spMkLst>
        </pc:spChg>
      </pc:sldChg>
      <pc:sldChg chg="modSp mod">
        <pc:chgData name="Sarah Bowers" userId="087f6c21-3676-4c5b-bd1f-21e9447cfcd6" providerId="ADAL" clId="{6371F295-5A0C-435C-A057-E04E552B3DC5}" dt="2023-04-18T15:31:13.472" v="903" actId="207"/>
        <pc:sldMkLst>
          <pc:docMk/>
          <pc:sldMk cId="3977908561" sldId="286"/>
        </pc:sldMkLst>
        <pc:spChg chg="mod">
          <ac:chgData name="Sarah Bowers" userId="087f6c21-3676-4c5b-bd1f-21e9447cfcd6" providerId="ADAL" clId="{6371F295-5A0C-435C-A057-E04E552B3DC5}" dt="2023-04-18T15:31:13.472" v="903" actId="207"/>
          <ac:spMkLst>
            <pc:docMk/>
            <pc:sldMk cId="3977908561" sldId="286"/>
            <ac:spMk id="40963" creationId="{41AB8C46-5529-462D-A041-067797255F9D}"/>
          </ac:spMkLst>
        </pc:spChg>
      </pc:sldChg>
      <pc:sldChg chg="delSp modSp mod">
        <pc:chgData name="Sarah Bowers" userId="087f6c21-3676-4c5b-bd1f-21e9447cfcd6" providerId="ADAL" clId="{6371F295-5A0C-435C-A057-E04E552B3DC5}" dt="2023-04-18T15:25:30.772" v="436" actId="20577"/>
        <pc:sldMkLst>
          <pc:docMk/>
          <pc:sldMk cId="924786377" sldId="288"/>
        </pc:sldMkLst>
        <pc:spChg chg="mod">
          <ac:chgData name="Sarah Bowers" userId="087f6c21-3676-4c5b-bd1f-21e9447cfcd6" providerId="ADAL" clId="{6371F295-5A0C-435C-A057-E04E552B3DC5}" dt="2023-04-18T15:25:30.772" v="436" actId="20577"/>
          <ac:spMkLst>
            <pc:docMk/>
            <pc:sldMk cId="924786377" sldId="288"/>
            <ac:spMk id="8195" creationId="{C8401C01-4015-43F4-AF94-D41EB69D3C71}"/>
          </ac:spMkLst>
        </pc:spChg>
        <pc:picChg chg="del">
          <ac:chgData name="Sarah Bowers" userId="087f6c21-3676-4c5b-bd1f-21e9447cfcd6" providerId="ADAL" clId="{6371F295-5A0C-435C-A057-E04E552B3DC5}" dt="2023-04-18T15:23:53.195" v="356" actId="478"/>
          <ac:picMkLst>
            <pc:docMk/>
            <pc:sldMk cId="924786377" sldId="288"/>
            <ac:picMk id="31748" creationId="{0F21DEED-F129-4B8F-A7F4-804C4B2A294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DC356DA-C124-4560-8B8F-B3D1B5C745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FBEC503-40BD-4A28-874B-0C872C03CB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C598382B-5E9B-42AC-B18C-0773716819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77DEB642-4790-4E19-AF5C-D727EAD4CD8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569621-A21F-43CB-A996-42A0D174878F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6344DB9-AE00-4421-B32E-1E69D5A20C8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28CA949-7FF4-4714-9E4D-7588716DDB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98FEA62A-E624-49F8-BA0C-A054CD7777A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s-AR" altLang="es-AR">
                  <a:cs typeface="+mn-cs"/>
                </a:endParaRPr>
              </a:p>
            </p:txBody>
          </p:sp>
          <p:grpSp>
            <p:nvGrpSpPr>
              <p:cNvPr id="16" name="Group 5">
                <a:extLst>
                  <a:ext uri="{FF2B5EF4-FFF2-40B4-BE49-F238E27FC236}">
                    <a16:creationId xmlns:a16="http://schemas.microsoft.com/office/drawing/2014/main" id="{7CB210EE-81C2-4EA6-ACEE-F2810FC555B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>
                  <a:extLst>
                    <a:ext uri="{FF2B5EF4-FFF2-40B4-BE49-F238E27FC236}">
                      <a16:creationId xmlns:a16="http://schemas.microsoft.com/office/drawing/2014/main" id="{51C00701-788A-406A-B050-A0611A3402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5B099A5B-067B-4D95-9677-5F9C2BE0C8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>
                  <a:extLst>
                    <a:ext uri="{FF2B5EF4-FFF2-40B4-BE49-F238E27FC236}">
                      <a16:creationId xmlns:a16="http://schemas.microsoft.com/office/drawing/2014/main" id="{299F772C-4949-4721-8A2E-23DCCB2AD1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>
                  <a:extLst>
                    <a:ext uri="{FF2B5EF4-FFF2-40B4-BE49-F238E27FC236}">
                      <a16:creationId xmlns:a16="http://schemas.microsoft.com/office/drawing/2014/main" id="{ECDE3026-0B22-4D45-AD81-25012BB218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50EC96E6-0432-4B7F-B4C0-BD7E4FC3D0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C2F05AB0-6ED9-42B5-B6E4-DB308BBF36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>
                  <a:extLst>
                    <a:ext uri="{FF2B5EF4-FFF2-40B4-BE49-F238E27FC236}">
                      <a16:creationId xmlns:a16="http://schemas.microsoft.com/office/drawing/2014/main" id="{B88BF013-A3C2-4F41-828C-A5ACE25B77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>
                  <a:extLst>
                    <a:ext uri="{FF2B5EF4-FFF2-40B4-BE49-F238E27FC236}">
                      <a16:creationId xmlns:a16="http://schemas.microsoft.com/office/drawing/2014/main" id="{30E78ED7-58B7-42AA-85E0-9DD4ED4FAC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>
                  <a:extLst>
                    <a:ext uri="{FF2B5EF4-FFF2-40B4-BE49-F238E27FC236}">
                      <a16:creationId xmlns:a16="http://schemas.microsoft.com/office/drawing/2014/main" id="{48BE0EAF-64CD-4F70-BD79-C10790325C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16789706-F220-4966-9D85-17C8EFF6A5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17314434-751C-4FEA-9C20-5FFABA6DB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215FA298-3DBA-4B23-B995-6CFCBF3920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F2500AD1-6874-4684-8961-A3165E7FC3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8BB9F153-E964-42B6-A23F-77193E3DD3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1AC8CDEF-5EE4-4077-ADBC-A2B54F3891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>
                  <a:extLst>
                    <a:ext uri="{FF2B5EF4-FFF2-40B4-BE49-F238E27FC236}">
                      <a16:creationId xmlns:a16="http://schemas.microsoft.com/office/drawing/2014/main" id="{47682149-4E9A-4F51-905A-6FB6FD6CFC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>
                  <a:extLst>
                    <a:ext uri="{FF2B5EF4-FFF2-40B4-BE49-F238E27FC236}">
                      <a16:creationId xmlns:a16="http://schemas.microsoft.com/office/drawing/2014/main" id="{F9DBCA68-5F7A-4E2C-AB5A-DA86BC70C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>
                  <a:extLst>
                    <a:ext uri="{FF2B5EF4-FFF2-40B4-BE49-F238E27FC236}">
                      <a16:creationId xmlns:a16="http://schemas.microsoft.com/office/drawing/2014/main" id="{DC37B5C9-BB5F-4655-898E-F5D9FA1F7B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>
                  <a:extLst>
                    <a:ext uri="{FF2B5EF4-FFF2-40B4-BE49-F238E27FC236}">
                      <a16:creationId xmlns:a16="http://schemas.microsoft.com/office/drawing/2014/main" id="{572A698D-90F3-4F72-BEC9-FA324AB6F7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>
                  <a:extLst>
                    <a:ext uri="{FF2B5EF4-FFF2-40B4-BE49-F238E27FC236}">
                      <a16:creationId xmlns:a16="http://schemas.microsoft.com/office/drawing/2014/main" id="{7A7C3C18-E5BA-4408-9A54-A33E204057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>
                  <a:extLst>
                    <a:ext uri="{FF2B5EF4-FFF2-40B4-BE49-F238E27FC236}">
                      <a16:creationId xmlns:a16="http://schemas.microsoft.com/office/drawing/2014/main" id="{3FE2CAA2-499E-4FF3-ABCD-EA99C5B08C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>
                  <a:extLst>
                    <a:ext uri="{FF2B5EF4-FFF2-40B4-BE49-F238E27FC236}">
                      <a16:creationId xmlns:a16="http://schemas.microsoft.com/office/drawing/2014/main" id="{2404A8C9-A82C-4616-87E6-CC16965070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>
                  <a:extLst>
                    <a:ext uri="{FF2B5EF4-FFF2-40B4-BE49-F238E27FC236}">
                      <a16:creationId xmlns:a16="http://schemas.microsoft.com/office/drawing/2014/main" id="{97B91361-F656-4074-98E7-39C88920B0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>
                  <a:extLst>
                    <a:ext uri="{FF2B5EF4-FFF2-40B4-BE49-F238E27FC236}">
                      <a16:creationId xmlns:a16="http://schemas.microsoft.com/office/drawing/2014/main" id="{70DD2684-4CE0-4F65-BFC1-462D411704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>
                  <a:extLst>
                    <a:ext uri="{FF2B5EF4-FFF2-40B4-BE49-F238E27FC236}">
                      <a16:creationId xmlns:a16="http://schemas.microsoft.com/office/drawing/2014/main" id="{59F011C1-ABB9-47E5-A20B-7EE05B5790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>
                  <a:extLst>
                    <a:ext uri="{FF2B5EF4-FFF2-40B4-BE49-F238E27FC236}">
                      <a16:creationId xmlns:a16="http://schemas.microsoft.com/office/drawing/2014/main" id="{AE2562AD-064F-4F83-8B6D-FBE47B413E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>
                  <a:extLst>
                    <a:ext uri="{FF2B5EF4-FFF2-40B4-BE49-F238E27FC236}">
                      <a16:creationId xmlns:a16="http://schemas.microsoft.com/office/drawing/2014/main" id="{072B9279-E891-4B07-AF8A-D58E9236D8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>
                  <a:extLst>
                    <a:ext uri="{FF2B5EF4-FFF2-40B4-BE49-F238E27FC236}">
                      <a16:creationId xmlns:a16="http://schemas.microsoft.com/office/drawing/2014/main" id="{2B9C93B2-431A-4E99-BEA5-581BDDED3D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64234A9A-D63E-42E1-A37B-C432696482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>
                  <a:extLst>
                    <a:ext uri="{FF2B5EF4-FFF2-40B4-BE49-F238E27FC236}">
                      <a16:creationId xmlns:a16="http://schemas.microsoft.com/office/drawing/2014/main" id="{BB3B3B87-8552-48F2-ABEF-3641D507A7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>
                  <a:extLst>
                    <a:ext uri="{FF2B5EF4-FFF2-40B4-BE49-F238E27FC236}">
                      <a16:creationId xmlns:a16="http://schemas.microsoft.com/office/drawing/2014/main" id="{E81B83D7-5E29-4EDB-8B85-E907A2746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>
                  <a:extLst>
                    <a:ext uri="{FF2B5EF4-FFF2-40B4-BE49-F238E27FC236}">
                      <a16:creationId xmlns:a16="http://schemas.microsoft.com/office/drawing/2014/main" id="{3E94272E-D5EC-4E3D-98E2-132EB9868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>
                  <a:extLst>
                    <a:ext uri="{FF2B5EF4-FFF2-40B4-BE49-F238E27FC236}">
                      <a16:creationId xmlns:a16="http://schemas.microsoft.com/office/drawing/2014/main" id="{6117BE43-9EF8-4D60-825A-0936F6B1C8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>
                  <a:extLst>
                    <a:ext uri="{FF2B5EF4-FFF2-40B4-BE49-F238E27FC236}">
                      <a16:creationId xmlns:a16="http://schemas.microsoft.com/office/drawing/2014/main" id="{BAAD8F0E-1DED-4761-A8EC-C04062A6FF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>
                  <a:extLst>
                    <a:ext uri="{FF2B5EF4-FFF2-40B4-BE49-F238E27FC236}">
                      <a16:creationId xmlns:a16="http://schemas.microsoft.com/office/drawing/2014/main" id="{33208AB9-C30E-452A-ADAA-2DD09705D4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>
                  <a:extLst>
                    <a:ext uri="{FF2B5EF4-FFF2-40B4-BE49-F238E27FC236}">
                      <a16:creationId xmlns:a16="http://schemas.microsoft.com/office/drawing/2014/main" id="{B0B6F052-85D2-41DF-B314-FDE903C3A4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>
                  <a:extLst>
                    <a:ext uri="{FF2B5EF4-FFF2-40B4-BE49-F238E27FC236}">
                      <a16:creationId xmlns:a16="http://schemas.microsoft.com/office/drawing/2014/main" id="{47B7D9DF-F77D-48AD-9503-3F3AAC7F65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>
                  <a:extLst>
                    <a:ext uri="{FF2B5EF4-FFF2-40B4-BE49-F238E27FC236}">
                      <a16:creationId xmlns:a16="http://schemas.microsoft.com/office/drawing/2014/main" id="{8C761BD0-95C9-4222-98B6-917EC08CF4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>
                  <a:extLst>
                    <a:ext uri="{FF2B5EF4-FFF2-40B4-BE49-F238E27FC236}">
                      <a16:creationId xmlns:a16="http://schemas.microsoft.com/office/drawing/2014/main" id="{CF361F93-1F4B-4C9E-902F-99B37D5825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>
                  <a:extLst>
                    <a:ext uri="{FF2B5EF4-FFF2-40B4-BE49-F238E27FC236}">
                      <a16:creationId xmlns:a16="http://schemas.microsoft.com/office/drawing/2014/main" id="{8CF63D8A-04AE-49C1-BD14-356218CC0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>
                  <a:extLst>
                    <a:ext uri="{FF2B5EF4-FFF2-40B4-BE49-F238E27FC236}">
                      <a16:creationId xmlns:a16="http://schemas.microsoft.com/office/drawing/2014/main" id="{44795761-8696-4406-BEA9-999B9D0CA9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>
                  <a:extLst>
                    <a:ext uri="{FF2B5EF4-FFF2-40B4-BE49-F238E27FC236}">
                      <a16:creationId xmlns:a16="http://schemas.microsoft.com/office/drawing/2014/main" id="{DF6FAFE3-17AB-46C2-9885-09185A01DB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>
                  <a:extLst>
                    <a:ext uri="{FF2B5EF4-FFF2-40B4-BE49-F238E27FC236}">
                      <a16:creationId xmlns:a16="http://schemas.microsoft.com/office/drawing/2014/main" id="{C171D769-B085-474B-A583-A614C1549C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>
                  <a:extLst>
                    <a:ext uri="{FF2B5EF4-FFF2-40B4-BE49-F238E27FC236}">
                      <a16:creationId xmlns:a16="http://schemas.microsoft.com/office/drawing/2014/main" id="{C20D28BC-CD21-4851-AF01-DB25113F2B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>
                  <a:extLst>
                    <a:ext uri="{FF2B5EF4-FFF2-40B4-BE49-F238E27FC236}">
                      <a16:creationId xmlns:a16="http://schemas.microsoft.com/office/drawing/2014/main" id="{3B230F64-A582-45E0-B21D-ED96A010A1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27ACE06E-BDBF-453C-9D90-F30C6C156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F3A5BEDA-DD95-477C-B115-580195484F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DCB3F604-6B2D-4397-AED6-9EA25A69CC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>
                  <a:extLst>
                    <a:ext uri="{FF2B5EF4-FFF2-40B4-BE49-F238E27FC236}">
                      <a16:creationId xmlns:a16="http://schemas.microsoft.com/office/drawing/2014/main" id="{7D3043B2-F7C4-41DE-9DBC-4963FED25A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>
                  <a:extLst>
                    <a:ext uri="{FF2B5EF4-FFF2-40B4-BE49-F238E27FC236}">
                      <a16:creationId xmlns:a16="http://schemas.microsoft.com/office/drawing/2014/main" id="{741124D4-D703-4473-96FE-9BBA3C8F0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>
                  <a:extLst>
                    <a:ext uri="{FF2B5EF4-FFF2-40B4-BE49-F238E27FC236}">
                      <a16:creationId xmlns:a16="http://schemas.microsoft.com/office/drawing/2014/main" id="{D0D7C422-1984-45E2-9F9C-6DA7FF919E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>
                <a:extLst>
                  <a:ext uri="{FF2B5EF4-FFF2-40B4-BE49-F238E27FC236}">
                    <a16:creationId xmlns:a16="http://schemas.microsoft.com/office/drawing/2014/main" id="{5BAA5D87-4637-48AC-B96E-8029E8FB364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BC070DD7-0510-4216-889F-5F153BF1916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F2337543-2ABA-4BF9-BBEF-947923245BA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74CA7E63-C101-42F8-B8D6-BE9F7F1738D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DD6AF143-00D8-4C88-9758-517A391800E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>
                <a:extLst>
                  <a:ext uri="{FF2B5EF4-FFF2-40B4-BE49-F238E27FC236}">
                    <a16:creationId xmlns:a16="http://schemas.microsoft.com/office/drawing/2014/main" id="{E063283D-9B6C-4126-B6E8-16D717B3415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>
              <a:extLst>
                <a:ext uri="{FF2B5EF4-FFF2-40B4-BE49-F238E27FC236}">
                  <a16:creationId xmlns:a16="http://schemas.microsoft.com/office/drawing/2014/main" id="{DF1F1A0F-157F-4330-9A30-5681F11037E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>
                <a:extLst>
                  <a:ext uri="{FF2B5EF4-FFF2-40B4-BE49-F238E27FC236}">
                    <a16:creationId xmlns:a16="http://schemas.microsoft.com/office/drawing/2014/main" id="{91F972A9-1C73-4C02-B353-30DCE816E30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AC69CE84-B6BB-430B-87D2-FADCE027C19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>
                <a:extLst>
                  <a:ext uri="{FF2B5EF4-FFF2-40B4-BE49-F238E27FC236}">
                    <a16:creationId xmlns:a16="http://schemas.microsoft.com/office/drawing/2014/main" id="{A72FDC85-AFA5-4DB3-A9AC-9E2D2EA2B91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63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FABE0066-84BC-4FB0-A3C5-28689589E82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0C3DCDFB-D1C9-4A66-9FE8-209BB01E8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97213DEF-AEE3-44FB-8F09-9F8D5D7BA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6D1A11-15A4-49F0-B490-7EBDC2163C9F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12625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05FFC744-B5FD-467B-8F47-65118CC0A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F845B22-E27B-45D3-B6B6-CDDB9ACE2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20D54CF7-F2F4-479D-AB88-C0559879E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BB594-121A-429F-B644-B2D845495CA6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82309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A1C66FF6-28A0-46B5-9E43-90D0D08238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F788F1E6-4CE8-44AB-956D-5F87094F0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3A2E7E93-5D43-420F-A51A-FE9810F05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8FDC-1A6B-4B9C-8BBF-1B47D30ABA42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71148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53C06116-1A70-4CCB-9A5E-26364FD9B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3709D53-9D88-49CA-971C-D913DEED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ACADAEA1-CC5C-4A2F-AA45-63FC006B3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AB669D7-B34B-4B7D-BB07-387AB7F7932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71386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438CC9E4-25FD-4A0A-9E9F-F1907E9A3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955FD278-2714-4A33-8E7A-BF0353E07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32CE0253-40BD-47FD-8491-37A129F89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C3520A6-CFD8-4730-BE04-95036E5079E6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702600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A2BCB491-0EE6-462C-8DC5-6178A8F11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8DDD5FFC-6073-4C63-9622-D699E6F03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652A4123-69BF-4F4B-8175-ACB2201A1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A4D9C83-8F4D-456E-BAB4-4A5B27228D0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67827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8A03FC7D-2037-4FBD-984D-90D8B8E39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5D6026D7-9F2C-4A48-AAF7-1E5DC16C8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12965F55-7A2E-472D-97A7-D9335C663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2EF0DC8-E974-4430-BA04-39F21CD0B82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7742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3019F8E7-DE6F-4EAF-8283-6CA3402C6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780434ED-BF1C-4B7A-AAE1-575148344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5D953744-6B28-4079-96DF-F9CBB7E14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C7A20A-5BC3-4BF4-A50C-37B93CB6F28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205439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67E3C470-74B4-4851-AE2C-AB2C0A3BF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3C835A27-7654-4F4A-80F9-2DE05120D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F9F5B1B-6C81-4963-A826-5B68391D9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BD41965-3F71-4D35-8990-5D8E625331B6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91352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883C77EB-833D-4B51-B374-4EE0F7275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A5AE54E5-5980-491A-B33E-0A425E72B8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8FDFA01-FFB4-4597-A9D5-32E6997BD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248D27A-3D99-4D88-BF3F-DA30568A87F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0602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742D9A9A-2BD2-4032-9B5F-80F194D55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F9956E9A-7B80-4D43-ABFC-8E8DF4599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AFE89E3E-6721-4A4F-A978-ED57A2BB8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982B69B-DBEF-44AA-BF80-201A1A5AA238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3386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4BD9295D-4EEF-45CF-85D3-F7EC952BC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94B8C2EF-5565-44CC-B142-8CC6D6805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EBEFB8D3-0DAE-4B59-B371-CB9FAF46A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B7F5-8E5C-4881-84E8-E69FE4001BCD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621021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78E6A89C-BE9F-46C5-9B85-7BEBCF4CA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13E845A-A238-4334-9F43-B4EC7A43E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02B9E212-0C88-4FBF-B841-6165DCA15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873B545-FA2A-4267-9BAE-C64EC4E740A9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0872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51D56FC4-FEC8-48E4-BE11-17A49BC9C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3EFE268-9AB7-4A89-BC6E-A151BCD97B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B799D4FD-C3BE-492E-B5BB-F8668D73BD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DB67BCB-91C4-40A7-8BB3-5673C5CA8BB3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183318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DF8AD07D-B03F-49C8-B15A-6D542D306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32931B5-B6FA-4DD9-B14A-A05B2F31A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00D09A2C-0AD1-4A44-9BFF-999E7F1ED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B3DAED9-BACB-4B52-A261-4614E39876A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018322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9156B184-CD9D-49D4-9802-D3053CDA8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D69B9852-1AEA-4027-B2F3-9CFA6CCAA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C5EDB8C-79AD-45DA-BCAA-19DC7DA201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285C4CA-AB49-469F-8611-6EA540D8D65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147903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4975E904-5C46-46EA-B0C4-DB479A01A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CE96CF53-FEAB-4B7C-A782-48E3ACDDF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1D37776B-E137-455F-9EC2-18F6F6A3C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D797143-9031-45CE-9437-A229341680DB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995204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1AECCA24-DEE4-495E-AFD3-7D2604D87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44B56051-BAA4-482D-8C05-BBE91E66E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CBFA2542-7DBE-4198-89D3-F92F58ECF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10550B4-6E2B-4793-BDF0-1C9635FF0139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93662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B84F46A7-BD79-4073-8298-BD87C5149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16A91A74-8085-4AB3-9486-F9F1ACD20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2C650A3B-9C10-41A4-8D89-D1F4F4EECA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5929C89-56DD-4CFF-86F6-1F6AA3640504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143102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FF1244D7-9DC1-4E77-8E57-31D37A5EC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D05FB23A-AEB6-4C49-A838-586F38703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147E2551-A22A-4DFF-9F49-3A662DACA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3724948-4DCD-49B2-9902-9DB109D99B86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478404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428629A7-6400-4C8F-8886-F8D1DC3D2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99BC68CE-C68C-4B3F-A1D3-EE937083F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D69B8E20-69D4-4A02-ACBE-BCE482655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51CD285-84DA-49D8-B4F6-8A7FB234EC5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403295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0FB725D4-8F62-4B05-994C-52B536924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7A1D5310-1596-4153-9DC6-CAFE4076B5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82E7836-A66A-486F-A5A4-3B35C7215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3A1CBDD-A3A5-4D0D-B5D7-F6E78326320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3208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41DEFC11-83C2-4868-B798-59F4FC715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F3613023-C063-411D-AA61-10ECDC7E8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77DDCE04-271E-4FE5-ABE9-A5EC69E18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7F778-1AE0-4B9F-819F-0D4737C648ED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2926418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958EBBF7-0AAA-472C-BC68-72028DCCC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FACF426-F40D-4528-9B16-9E016343F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310F3FE0-145F-4DE1-AE7A-928ADA9AF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39269DB-3E11-4E8D-8BFF-F1A8B45E9B7B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19394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AFFEBF64-1B46-4E0B-9A71-070EB742B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682954C-EF17-48FC-B13F-5568C700C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F608A4D6-9B6E-4D3D-8AF1-9D8910818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167C3A2-82D4-4ED6-90BB-9EE9786B9DBD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34797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4710ED5D-899B-4F1A-87EC-EC7ADB767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3DD5E6AB-AF17-4C5B-ABB3-EE36D8097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976E4752-A36E-40B1-8DA5-F864BFAEE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D8844-6D83-4821-BF9A-28C1E7554982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02505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AB2D105A-A6DE-49AB-9F79-E3FB5734E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EEA5486F-1779-4075-ADD6-E552F6CC9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0B3CAC4B-41B0-439A-B639-658F90C6F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9408-D421-485E-9A27-7606A4649BC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7582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E5FB9CF8-4E7D-494D-A212-8010F7B1D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1C4F944B-E614-4F5C-989C-789DB0A22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8724167C-3A5E-45FE-BCCA-2A69356DF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11AED-5136-48BE-A9C0-112DFADCE41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35972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584B1068-B39D-479B-98C7-D30BCBCD4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F23A5412-E14B-411E-8023-CF3DDDFBE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C6C21460-6B2F-4FFE-99EB-845FA13DD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F2EBC-24D2-40E4-9766-9EC6D3CC3952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0839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39EEA581-66B0-4A82-8AA0-7B646309B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B7C4E2AC-5330-42D8-AD90-8BA62D067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3A5226F-2B1F-4D0F-BEB1-0A78D1355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3D47-B531-4D2A-83DE-569F3D68E263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79328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050FCD91-CB08-4681-8933-ECB4285D5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28175E61-9E20-4073-8E13-4D6D7C3F7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CD323F50-A601-455A-BB63-3EC931AEE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4842-13E9-4894-A404-D0FA24AA3A29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74551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9B0DE69-AE84-451B-80A0-5CBFB3D9C5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6DEEFCCB-7BDE-418E-BCFB-00CCBDB200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DB72793A-AC63-4EE3-B58B-8715B6003F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F026D77E-7D0B-40D0-8452-12E7C14CEE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A8992A84-012E-4522-B9E6-4138A7172F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9D642211-608E-4C61-BAF3-46D3E60DE8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89514C4-72D2-4E14-81C7-26093563AF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40100F0A-7962-4A25-BA84-D1A3AF043D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0CCFE0E0-EB1D-4550-BC41-EE6112B411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797E5351-8EA6-4C74-9356-68BDC55FA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13C04A17-5504-42E1-B8C6-8E9156E1EC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2707D6C3-526A-457A-B9F8-E570AC4939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5EE53393-FC38-4C40-917C-CDF74BE10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C31BAFC8-6599-4C91-9CC9-259E4A8DDE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64F02CA7-39A4-4977-8B2F-7173D8ABC4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64C34847-8A16-4FFA-A662-BECA7545F3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146185AC-9BBF-47C5-8E98-A23490FC19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9CB775E3-61C0-4565-9952-57D5D4192A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82FE4058-C44A-4DD8-B2AB-86D30782FE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CA1D3B7F-D81D-4EC2-A82F-70569954E2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8B87154A-0214-4379-B5BC-43C4B316DD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2BD070BC-654E-4AA5-AECC-0CF5D510DA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B80951E9-2F52-47F4-A70A-A04708C710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4DF4C512-764B-4305-8C9D-53AD5888CF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D2C60FD4-40DF-4D68-A8C2-A3CD90F37C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98ADF1B5-F0BE-42F7-962B-DCC0B099FF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65D9E9F1-30A0-4B8E-8B0E-746477EEC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47E386D4-6438-4A7E-A42F-78EFFD65D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2DF5144D-6A6D-4295-BAA2-667DE59F24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87DF0F3-6E61-4AB0-A732-FF87CCDC8D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990E386A-D774-4794-A7DA-BA00162233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BC7B0DA1-4C2F-451F-A270-8D2723EAA4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FFDA87FB-C139-4C63-B9C6-8D75D4D08F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C983A9F3-EB9B-45CF-A77B-8D36EB7FD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CDE9DB42-5B78-47EE-9796-8354A11379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6023D48B-4B78-4B13-81DB-A9F893A490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CD9B9ACF-61E6-4159-A0D4-445AF9E641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0E3D7AD6-6740-4430-A3F1-F4D4B9236C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DEB3C642-1532-41AE-A8E7-7D28E21F1D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00288BEB-C053-4C3A-AFC0-3BC9BB1ABA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12D437E0-334D-4E28-BDDB-6196E1B103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17195016-38D6-4B08-BBDC-DB2FA54286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44CC0F9A-E656-40EE-8193-6E991CEF03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91729E62-1C3B-433F-B949-F97A791F34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C0020585-7F2D-4C9D-B76D-0071D79354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67DC9E53-FA1A-4760-B672-B2C6437FBD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3E8A3402-017B-45BC-8C63-65EA766D63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E8FDD24B-D940-4F71-959F-A0C1BF395A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E61BA8B3-A69B-4B73-A4EE-6E6EF5F387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FE504CB5-D029-4863-8EEF-1C9FC0978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87C4B7D9-83AE-497E-B0B8-E82E30FCC7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62513883-6965-4465-A31B-B774B0A2FE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488B61CE-C53E-4D72-A0F8-9A1B87E8E7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2E9623F8-6761-4AB9-995E-1291E90F8A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6C1B916E-5F4B-47E7-A10E-B873C20A98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7FFD3A90-07AB-4953-A925-A6228C27C4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s-AR" altLang="es-AR">
                <a:cs typeface="+mn-cs"/>
              </a:endParaRPr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F140F113-5B6E-4092-AB63-D351A83A2406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E93164C5-A35F-41F9-8A2A-0728E93A2A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5BF7D769-7BE4-41A5-B1D5-315CFF1EE9C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69749C44-71FA-48CF-87CF-A05EBA93948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1C77BF99-0C92-4BF9-971F-72D4344149C9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647DD519-F6AF-4DAB-8E71-2155A56CA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09E12E4-7891-4E2D-B1ED-8575C6CF0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/>
              <a:t>Click to edit Master text styles</a:t>
            </a:r>
          </a:p>
          <a:p>
            <a:pPr lvl="1"/>
            <a:r>
              <a:rPr lang="en-US" altLang="es-AR"/>
              <a:t>Second level</a:t>
            </a:r>
          </a:p>
          <a:p>
            <a:pPr lvl="2"/>
            <a:r>
              <a:rPr lang="en-US" altLang="es-AR"/>
              <a:t>Third level</a:t>
            </a:r>
          </a:p>
          <a:p>
            <a:pPr lvl="3"/>
            <a:r>
              <a:rPr lang="en-US" altLang="es-AR"/>
              <a:t>Fourth level</a:t>
            </a:r>
          </a:p>
          <a:p>
            <a:pPr lvl="4"/>
            <a:r>
              <a:rPr lang="en-US" altLang="es-AR"/>
              <a:t>Fifth level</a:t>
            </a:r>
          </a:p>
        </p:txBody>
      </p:sp>
      <p:sp>
        <p:nvSpPr>
          <p:cNvPr id="55361" name="Rectangle 65">
            <a:extLst>
              <a:ext uri="{FF2B5EF4-FFF2-40B4-BE49-F238E27FC236}">
                <a16:creationId xmlns:a16="http://schemas.microsoft.com/office/drawing/2014/main" id="{0028F56E-E7B5-4D8C-AFBE-DD426BD4D6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62" name="Rectangle 66">
            <a:extLst>
              <a:ext uri="{FF2B5EF4-FFF2-40B4-BE49-F238E27FC236}">
                <a16:creationId xmlns:a16="http://schemas.microsoft.com/office/drawing/2014/main" id="{D7495585-BE5E-4871-A8B9-40E5D9F4F6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63" name="Rectangle 67">
            <a:extLst>
              <a:ext uri="{FF2B5EF4-FFF2-40B4-BE49-F238E27FC236}">
                <a16:creationId xmlns:a16="http://schemas.microsoft.com/office/drawing/2014/main" id="{F32D6BEE-6625-4911-89B1-A0DD8F68CB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1286B5C-2373-4017-B0BC-0054CAC564AF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C22BC4B7-2F5E-40EC-A025-E8AE08459D2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9" name="Group 3">
              <a:extLst>
                <a:ext uri="{FF2B5EF4-FFF2-40B4-BE49-F238E27FC236}">
                  <a16:creationId xmlns:a16="http://schemas.microsoft.com/office/drawing/2014/main" id="{75B863B8-E3CD-47F8-893D-715AA921C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6" name="Group 4">
                <a:extLst>
                  <a:ext uri="{FF2B5EF4-FFF2-40B4-BE49-F238E27FC236}">
                    <a16:creationId xmlns:a16="http://schemas.microsoft.com/office/drawing/2014/main" id="{08704D71-13CC-47A8-82E1-099B46599C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097" name="Line 5">
                  <a:extLst>
                    <a:ext uri="{FF2B5EF4-FFF2-40B4-BE49-F238E27FC236}">
                      <a16:creationId xmlns:a16="http://schemas.microsoft.com/office/drawing/2014/main" id="{65CDCED6-F6F3-426F-84AE-F87D042F27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8" name="Line 6">
                  <a:extLst>
                    <a:ext uri="{FF2B5EF4-FFF2-40B4-BE49-F238E27FC236}">
                      <a16:creationId xmlns:a16="http://schemas.microsoft.com/office/drawing/2014/main" id="{7F5F35CC-002A-4C82-84A3-7BCD0645A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9" name="Line 7">
                  <a:extLst>
                    <a:ext uri="{FF2B5EF4-FFF2-40B4-BE49-F238E27FC236}">
                      <a16:creationId xmlns:a16="http://schemas.microsoft.com/office/drawing/2014/main" id="{D9AF8D24-AEE0-409C-AAA4-9FCAA313E9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0" name="Line 8">
                  <a:extLst>
                    <a:ext uri="{FF2B5EF4-FFF2-40B4-BE49-F238E27FC236}">
                      <a16:creationId xmlns:a16="http://schemas.microsoft.com/office/drawing/2014/main" id="{87851441-74F4-4F65-9B0C-96D35C558F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1" name="Line 9">
                  <a:extLst>
                    <a:ext uri="{FF2B5EF4-FFF2-40B4-BE49-F238E27FC236}">
                      <a16:creationId xmlns:a16="http://schemas.microsoft.com/office/drawing/2014/main" id="{5ADB579A-80BB-4147-8AA6-39F3B14404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2" name="Line 10">
                  <a:extLst>
                    <a:ext uri="{FF2B5EF4-FFF2-40B4-BE49-F238E27FC236}">
                      <a16:creationId xmlns:a16="http://schemas.microsoft.com/office/drawing/2014/main" id="{F9C675E1-38AD-4977-9D37-DA4FC26B33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3" name="Line 11">
                  <a:extLst>
                    <a:ext uri="{FF2B5EF4-FFF2-40B4-BE49-F238E27FC236}">
                      <a16:creationId xmlns:a16="http://schemas.microsoft.com/office/drawing/2014/main" id="{3FDEE3D1-C121-4646-B601-CC211A7A9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4" name="Line 12">
                  <a:extLst>
                    <a:ext uri="{FF2B5EF4-FFF2-40B4-BE49-F238E27FC236}">
                      <a16:creationId xmlns:a16="http://schemas.microsoft.com/office/drawing/2014/main" id="{9D07D1F2-09E0-4E12-BA0A-17C6F6594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5" name="Line 13">
                  <a:extLst>
                    <a:ext uri="{FF2B5EF4-FFF2-40B4-BE49-F238E27FC236}">
                      <a16:creationId xmlns:a16="http://schemas.microsoft.com/office/drawing/2014/main" id="{59422511-CB6E-4A06-B977-9A359E9B2E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6" name="Line 14">
                  <a:extLst>
                    <a:ext uri="{FF2B5EF4-FFF2-40B4-BE49-F238E27FC236}">
                      <a16:creationId xmlns:a16="http://schemas.microsoft.com/office/drawing/2014/main" id="{9AC006BF-1EC0-4259-A097-B52D133858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7" name="Line 15">
                  <a:extLst>
                    <a:ext uri="{FF2B5EF4-FFF2-40B4-BE49-F238E27FC236}">
                      <a16:creationId xmlns:a16="http://schemas.microsoft.com/office/drawing/2014/main" id="{AB4AE068-AA80-4865-AD7A-E14E60B445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8" name="Line 16">
                  <a:extLst>
                    <a:ext uri="{FF2B5EF4-FFF2-40B4-BE49-F238E27FC236}">
                      <a16:creationId xmlns:a16="http://schemas.microsoft.com/office/drawing/2014/main" id="{26532CE6-2D9D-4F9D-87D8-7C1EFB5C56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9" name="Line 17">
                  <a:extLst>
                    <a:ext uri="{FF2B5EF4-FFF2-40B4-BE49-F238E27FC236}">
                      <a16:creationId xmlns:a16="http://schemas.microsoft.com/office/drawing/2014/main" id="{9AD3C21A-DEB0-43A3-9113-B924C47E87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0" name="Line 18">
                  <a:extLst>
                    <a:ext uri="{FF2B5EF4-FFF2-40B4-BE49-F238E27FC236}">
                      <a16:creationId xmlns:a16="http://schemas.microsoft.com/office/drawing/2014/main" id="{158B658E-D4E7-4CC3-9BFA-7D9C0C32CB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1" name="Line 19">
                  <a:extLst>
                    <a:ext uri="{FF2B5EF4-FFF2-40B4-BE49-F238E27FC236}">
                      <a16:creationId xmlns:a16="http://schemas.microsoft.com/office/drawing/2014/main" id="{C4190CDF-F2CB-4F77-9381-456C882216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2" name="Line 20">
                  <a:extLst>
                    <a:ext uri="{FF2B5EF4-FFF2-40B4-BE49-F238E27FC236}">
                      <a16:creationId xmlns:a16="http://schemas.microsoft.com/office/drawing/2014/main" id="{1B795CCA-51D6-4D30-9694-5ED7C5EB62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3" name="Line 21">
                  <a:extLst>
                    <a:ext uri="{FF2B5EF4-FFF2-40B4-BE49-F238E27FC236}">
                      <a16:creationId xmlns:a16="http://schemas.microsoft.com/office/drawing/2014/main" id="{387F1C91-D235-4BC6-BCEE-C9ACEB2612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4" name="Line 22">
                  <a:extLst>
                    <a:ext uri="{FF2B5EF4-FFF2-40B4-BE49-F238E27FC236}">
                      <a16:creationId xmlns:a16="http://schemas.microsoft.com/office/drawing/2014/main" id="{1F54E776-6EAC-40CD-92C2-9B846141FD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5" name="Line 23">
                  <a:extLst>
                    <a:ext uri="{FF2B5EF4-FFF2-40B4-BE49-F238E27FC236}">
                      <a16:creationId xmlns:a16="http://schemas.microsoft.com/office/drawing/2014/main" id="{3BED8098-5648-4EBC-8A23-4FE1251784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6" name="Line 24">
                  <a:extLst>
                    <a:ext uri="{FF2B5EF4-FFF2-40B4-BE49-F238E27FC236}">
                      <a16:creationId xmlns:a16="http://schemas.microsoft.com/office/drawing/2014/main" id="{79F120F3-8E58-4DAD-99EE-C9E4525236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7" name="Line 25">
                  <a:extLst>
                    <a:ext uri="{FF2B5EF4-FFF2-40B4-BE49-F238E27FC236}">
                      <a16:creationId xmlns:a16="http://schemas.microsoft.com/office/drawing/2014/main" id="{1EFBAD22-55F1-461F-9329-35D8896974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8" name="Line 26">
                  <a:extLst>
                    <a:ext uri="{FF2B5EF4-FFF2-40B4-BE49-F238E27FC236}">
                      <a16:creationId xmlns:a16="http://schemas.microsoft.com/office/drawing/2014/main" id="{3FEA257A-4398-4864-ACC7-00ECA39D9D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67" name="Group 27">
                <a:extLst>
                  <a:ext uri="{FF2B5EF4-FFF2-40B4-BE49-F238E27FC236}">
                    <a16:creationId xmlns:a16="http://schemas.microsoft.com/office/drawing/2014/main" id="{CDE7D0F4-97DD-4F4C-B716-29E18BE123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068" name="Line 28">
                  <a:extLst>
                    <a:ext uri="{FF2B5EF4-FFF2-40B4-BE49-F238E27FC236}">
                      <a16:creationId xmlns:a16="http://schemas.microsoft.com/office/drawing/2014/main" id="{803D2AE8-59C6-4D34-BFFF-3F81421FD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9" name="Line 29">
                  <a:extLst>
                    <a:ext uri="{FF2B5EF4-FFF2-40B4-BE49-F238E27FC236}">
                      <a16:creationId xmlns:a16="http://schemas.microsoft.com/office/drawing/2014/main" id="{1DB04B58-2C57-445A-8D7A-9908A44C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0" name="Line 30">
                  <a:extLst>
                    <a:ext uri="{FF2B5EF4-FFF2-40B4-BE49-F238E27FC236}">
                      <a16:creationId xmlns:a16="http://schemas.microsoft.com/office/drawing/2014/main" id="{12CDF32D-C214-4929-BC09-070166848B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1" name="Line 31">
                  <a:extLst>
                    <a:ext uri="{FF2B5EF4-FFF2-40B4-BE49-F238E27FC236}">
                      <a16:creationId xmlns:a16="http://schemas.microsoft.com/office/drawing/2014/main" id="{1BD45FF8-7CCE-43FF-B436-25541332F3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2" name="Line 32">
                  <a:extLst>
                    <a:ext uri="{FF2B5EF4-FFF2-40B4-BE49-F238E27FC236}">
                      <a16:creationId xmlns:a16="http://schemas.microsoft.com/office/drawing/2014/main" id="{C2334827-B82B-4A60-8076-3E526A7F3E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" name="Line 33">
                  <a:extLst>
                    <a:ext uri="{FF2B5EF4-FFF2-40B4-BE49-F238E27FC236}">
                      <a16:creationId xmlns:a16="http://schemas.microsoft.com/office/drawing/2014/main" id="{9C6DCF7A-B9C3-4855-8861-BA6899A756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4" name="Line 34">
                  <a:extLst>
                    <a:ext uri="{FF2B5EF4-FFF2-40B4-BE49-F238E27FC236}">
                      <a16:creationId xmlns:a16="http://schemas.microsoft.com/office/drawing/2014/main" id="{EAF562FE-4702-42EF-A2C9-D2F950FF63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5" name="Line 35">
                  <a:extLst>
                    <a:ext uri="{FF2B5EF4-FFF2-40B4-BE49-F238E27FC236}">
                      <a16:creationId xmlns:a16="http://schemas.microsoft.com/office/drawing/2014/main" id="{82C94534-4BD4-4292-8A4C-9B194E3895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6" name="Line 36">
                  <a:extLst>
                    <a:ext uri="{FF2B5EF4-FFF2-40B4-BE49-F238E27FC236}">
                      <a16:creationId xmlns:a16="http://schemas.microsoft.com/office/drawing/2014/main" id="{F81431EC-728B-4C61-9C69-DDFA10C2D5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7" name="Line 37">
                  <a:extLst>
                    <a:ext uri="{FF2B5EF4-FFF2-40B4-BE49-F238E27FC236}">
                      <a16:creationId xmlns:a16="http://schemas.microsoft.com/office/drawing/2014/main" id="{10E6576C-51A2-4580-BCC9-1FF3F5547D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8" name="Line 38">
                  <a:extLst>
                    <a:ext uri="{FF2B5EF4-FFF2-40B4-BE49-F238E27FC236}">
                      <a16:creationId xmlns:a16="http://schemas.microsoft.com/office/drawing/2014/main" id="{7EA1693C-5BA0-40AB-9F45-3402DB41DD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9" name="Line 39">
                  <a:extLst>
                    <a:ext uri="{FF2B5EF4-FFF2-40B4-BE49-F238E27FC236}">
                      <a16:creationId xmlns:a16="http://schemas.microsoft.com/office/drawing/2014/main" id="{BF22CD2B-CB3A-428D-90F8-9B5D9917D7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0" name="Line 40">
                  <a:extLst>
                    <a:ext uri="{FF2B5EF4-FFF2-40B4-BE49-F238E27FC236}">
                      <a16:creationId xmlns:a16="http://schemas.microsoft.com/office/drawing/2014/main" id="{B190B9E5-42FD-4256-A9F2-A19B48FD9C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1" name="Line 41">
                  <a:extLst>
                    <a:ext uri="{FF2B5EF4-FFF2-40B4-BE49-F238E27FC236}">
                      <a16:creationId xmlns:a16="http://schemas.microsoft.com/office/drawing/2014/main" id="{4D6F9F05-646B-4AE3-BFAF-8EB6044115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2" name="Line 42">
                  <a:extLst>
                    <a:ext uri="{FF2B5EF4-FFF2-40B4-BE49-F238E27FC236}">
                      <a16:creationId xmlns:a16="http://schemas.microsoft.com/office/drawing/2014/main" id="{6DE7F2B0-5F02-46B1-9A13-0FE11DD349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3" name="Line 43">
                  <a:extLst>
                    <a:ext uri="{FF2B5EF4-FFF2-40B4-BE49-F238E27FC236}">
                      <a16:creationId xmlns:a16="http://schemas.microsoft.com/office/drawing/2014/main" id="{C236F848-DAEB-40AF-87C3-0F1FD49039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4" name="Line 44">
                  <a:extLst>
                    <a:ext uri="{FF2B5EF4-FFF2-40B4-BE49-F238E27FC236}">
                      <a16:creationId xmlns:a16="http://schemas.microsoft.com/office/drawing/2014/main" id="{F3E0B1E5-6ACC-4361-8BE4-95159A21D4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5" name="Line 45">
                  <a:extLst>
                    <a:ext uri="{FF2B5EF4-FFF2-40B4-BE49-F238E27FC236}">
                      <a16:creationId xmlns:a16="http://schemas.microsoft.com/office/drawing/2014/main" id="{6AB0CDD3-7CA7-455D-8522-8142441783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6" name="Line 46">
                  <a:extLst>
                    <a:ext uri="{FF2B5EF4-FFF2-40B4-BE49-F238E27FC236}">
                      <a16:creationId xmlns:a16="http://schemas.microsoft.com/office/drawing/2014/main" id="{5B848967-CA89-4CAF-B6CA-6203E753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7" name="Line 47">
                  <a:extLst>
                    <a:ext uri="{FF2B5EF4-FFF2-40B4-BE49-F238E27FC236}">
                      <a16:creationId xmlns:a16="http://schemas.microsoft.com/office/drawing/2014/main" id="{43827875-763E-4A1A-A696-0F80AA718B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8" name="Line 48">
                  <a:extLst>
                    <a:ext uri="{FF2B5EF4-FFF2-40B4-BE49-F238E27FC236}">
                      <a16:creationId xmlns:a16="http://schemas.microsoft.com/office/drawing/2014/main" id="{52BA3DEF-698F-4616-87BC-D7F3374B83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9" name="Line 49">
                  <a:extLst>
                    <a:ext uri="{FF2B5EF4-FFF2-40B4-BE49-F238E27FC236}">
                      <a16:creationId xmlns:a16="http://schemas.microsoft.com/office/drawing/2014/main" id="{58BF0B93-9868-4EA6-AFC1-AD5C6CBCE5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0" name="Line 50">
                  <a:extLst>
                    <a:ext uri="{FF2B5EF4-FFF2-40B4-BE49-F238E27FC236}">
                      <a16:creationId xmlns:a16="http://schemas.microsoft.com/office/drawing/2014/main" id="{C2FBA967-D6B1-4184-A94B-2AA6D5B60A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1" name="Line 51">
                  <a:extLst>
                    <a:ext uri="{FF2B5EF4-FFF2-40B4-BE49-F238E27FC236}">
                      <a16:creationId xmlns:a16="http://schemas.microsoft.com/office/drawing/2014/main" id="{3C218FDD-9169-408C-BE14-1897A2729E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2" name="Line 52">
                  <a:extLst>
                    <a:ext uri="{FF2B5EF4-FFF2-40B4-BE49-F238E27FC236}">
                      <a16:creationId xmlns:a16="http://schemas.microsoft.com/office/drawing/2014/main" id="{25C05E82-726C-4679-9FF2-6A59166B09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3" name="Line 53">
                  <a:extLst>
                    <a:ext uri="{FF2B5EF4-FFF2-40B4-BE49-F238E27FC236}">
                      <a16:creationId xmlns:a16="http://schemas.microsoft.com/office/drawing/2014/main" id="{B79143E5-4EF0-462D-BF73-DF68CB7D69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4" name="Line 54">
                  <a:extLst>
                    <a:ext uri="{FF2B5EF4-FFF2-40B4-BE49-F238E27FC236}">
                      <a16:creationId xmlns:a16="http://schemas.microsoft.com/office/drawing/2014/main" id="{E342D03F-B9FC-47BB-90AA-29C1A69219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5" name="Line 55">
                  <a:extLst>
                    <a:ext uri="{FF2B5EF4-FFF2-40B4-BE49-F238E27FC236}">
                      <a16:creationId xmlns:a16="http://schemas.microsoft.com/office/drawing/2014/main" id="{61768E6B-F6B2-4992-A505-C54196B914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6" name="Line 56">
                  <a:extLst>
                    <a:ext uri="{FF2B5EF4-FFF2-40B4-BE49-F238E27FC236}">
                      <a16:creationId xmlns:a16="http://schemas.microsoft.com/office/drawing/2014/main" id="{92F3E556-07D2-4BF4-8602-214FA1839A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C1E222E4-A2C6-43C0-AC61-C3D5BCEC8B5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s-AR" altLang="es-AR">
                <a:cs typeface="+mn-cs"/>
              </a:endParaRPr>
            </a:p>
          </p:txBody>
        </p:sp>
        <p:sp>
          <p:nvSpPr>
            <p:cNvPr id="2061" name="Line 58">
              <a:extLst>
                <a:ext uri="{FF2B5EF4-FFF2-40B4-BE49-F238E27FC236}">
                  <a16:creationId xmlns:a16="http://schemas.microsoft.com/office/drawing/2014/main" id="{60436E86-9ABD-46BE-AC70-B82E45E9D3F2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2" name="Group 59">
              <a:extLst>
                <a:ext uri="{FF2B5EF4-FFF2-40B4-BE49-F238E27FC236}">
                  <a16:creationId xmlns:a16="http://schemas.microsoft.com/office/drawing/2014/main" id="{1C859970-BAFF-4D54-9603-E9FDB856A5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063" name="Line 60">
                <a:extLst>
                  <a:ext uri="{FF2B5EF4-FFF2-40B4-BE49-F238E27FC236}">
                    <a16:creationId xmlns:a16="http://schemas.microsoft.com/office/drawing/2014/main" id="{1A696FEA-C482-4EAA-B632-3D0711C67FB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Line 61">
                <a:extLst>
                  <a:ext uri="{FF2B5EF4-FFF2-40B4-BE49-F238E27FC236}">
                    <a16:creationId xmlns:a16="http://schemas.microsoft.com/office/drawing/2014/main" id="{16F4F991-76BF-424E-AC21-2E6E21375BD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rc 62">
                <a:extLst>
                  <a:ext uri="{FF2B5EF4-FFF2-40B4-BE49-F238E27FC236}">
                    <a16:creationId xmlns:a16="http://schemas.microsoft.com/office/drawing/2014/main" id="{B0C8DEEF-AF1B-4D4A-B377-073F02C1E2EA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1" name="QuestionShape">
            <a:extLst>
              <a:ext uri="{FF2B5EF4-FFF2-40B4-BE49-F238E27FC236}">
                <a16:creationId xmlns:a16="http://schemas.microsoft.com/office/drawing/2014/main" id="{EF39C768-64A6-44A1-9F1F-848BDDFC1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s-AR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2" name="AShape">
            <a:extLst>
              <a:ext uri="{FF2B5EF4-FFF2-40B4-BE49-F238E27FC236}">
                <a16:creationId xmlns:a16="http://schemas.microsoft.com/office/drawing/2014/main" id="{BE01F1F6-AD08-4533-A551-94D3068FC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s-AR" altLang="en-US" sz="3200"/>
              <a:t>A.) Response A</a:t>
            </a:r>
          </a:p>
        </p:txBody>
      </p:sp>
      <p:sp>
        <p:nvSpPr>
          <p:cNvPr id="2053" name="BShape">
            <a:extLst>
              <a:ext uri="{FF2B5EF4-FFF2-40B4-BE49-F238E27FC236}">
                <a16:creationId xmlns:a16="http://schemas.microsoft.com/office/drawing/2014/main" id="{3884CBF8-BFC5-4C63-9BD6-5769FE1D1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s-AR" altLang="en-US" sz="3200"/>
              <a:t>B.) Response B</a:t>
            </a:r>
          </a:p>
        </p:txBody>
      </p:sp>
      <p:sp>
        <p:nvSpPr>
          <p:cNvPr id="2054" name="CShape">
            <a:extLst>
              <a:ext uri="{FF2B5EF4-FFF2-40B4-BE49-F238E27FC236}">
                <a16:creationId xmlns:a16="http://schemas.microsoft.com/office/drawing/2014/main" id="{A23D4F7A-181C-4BF5-9A92-3B916CCA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s-AR" altLang="en-US" sz="3200"/>
              <a:t>C.) Response C</a:t>
            </a:r>
          </a:p>
        </p:txBody>
      </p:sp>
      <p:sp>
        <p:nvSpPr>
          <p:cNvPr id="2055" name="DShape">
            <a:extLst>
              <a:ext uri="{FF2B5EF4-FFF2-40B4-BE49-F238E27FC236}">
                <a16:creationId xmlns:a16="http://schemas.microsoft.com/office/drawing/2014/main" id="{50E9B56F-0697-48CB-B8BF-EC4A867A9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s-AR" altLang="en-US" sz="3200"/>
              <a:t>D.) Response D</a:t>
            </a:r>
          </a:p>
        </p:txBody>
      </p:sp>
      <p:sp>
        <p:nvSpPr>
          <p:cNvPr id="2056" name="EShape">
            <a:extLst>
              <a:ext uri="{FF2B5EF4-FFF2-40B4-BE49-F238E27FC236}">
                <a16:creationId xmlns:a16="http://schemas.microsoft.com/office/drawing/2014/main" id="{69B54DEB-CCC1-4725-A57C-298122A42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s-AR" altLang="en-US" sz="3200"/>
              <a:t>E.) Response E</a:t>
            </a:r>
          </a:p>
        </p:txBody>
      </p:sp>
      <p:sp>
        <p:nvSpPr>
          <p:cNvPr id="2057" name="Percent">
            <a:extLst>
              <a:ext uri="{FF2B5EF4-FFF2-40B4-BE49-F238E27FC236}">
                <a16:creationId xmlns:a16="http://schemas.microsoft.com/office/drawing/2014/main" id="{8A480182-0336-4E24-9A59-F1ACCE63D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s-AR" altLang="en-US" sz="1400">
                <a:solidFill>
                  <a:srgbClr val="40458C"/>
                </a:solidFill>
              </a:rPr>
              <a:t>Percent Complete 100%</a:t>
            </a:r>
          </a:p>
        </p:txBody>
      </p:sp>
      <p:sp>
        <p:nvSpPr>
          <p:cNvPr id="2058" name="Timer">
            <a:extLst>
              <a:ext uri="{FF2B5EF4-FFF2-40B4-BE49-F238E27FC236}">
                <a16:creationId xmlns:a16="http://schemas.microsoft.com/office/drawing/2014/main" id="{23FB9594-664D-46D5-BCF9-C519EC162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s-AR" altLang="en-US" sz="1400">
                <a:solidFill>
                  <a:srgbClr val="40458C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2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653259DF-B5AB-4383-BA27-7E1B546107C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107" name="Group 3">
              <a:extLst>
                <a:ext uri="{FF2B5EF4-FFF2-40B4-BE49-F238E27FC236}">
                  <a16:creationId xmlns:a16="http://schemas.microsoft.com/office/drawing/2014/main" id="{BE7E94CC-70C8-42F1-A912-7F01FCE7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114" name="Group 4">
                <a:extLst>
                  <a:ext uri="{FF2B5EF4-FFF2-40B4-BE49-F238E27FC236}">
                    <a16:creationId xmlns:a16="http://schemas.microsoft.com/office/drawing/2014/main" id="{9018674E-F676-4E94-B048-FB77812CF0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145" name="Line 5">
                  <a:extLst>
                    <a:ext uri="{FF2B5EF4-FFF2-40B4-BE49-F238E27FC236}">
                      <a16:creationId xmlns:a16="http://schemas.microsoft.com/office/drawing/2014/main" id="{5BBD4D34-5DEE-46CF-B691-EAEAA03AD1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6" name="Line 6">
                  <a:extLst>
                    <a:ext uri="{FF2B5EF4-FFF2-40B4-BE49-F238E27FC236}">
                      <a16:creationId xmlns:a16="http://schemas.microsoft.com/office/drawing/2014/main" id="{063221EA-480F-44E5-91D4-DA640FDF81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7" name="Line 7">
                  <a:extLst>
                    <a:ext uri="{FF2B5EF4-FFF2-40B4-BE49-F238E27FC236}">
                      <a16:creationId xmlns:a16="http://schemas.microsoft.com/office/drawing/2014/main" id="{45C06868-4FC4-40FF-BFB5-9FE1983B31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8" name="Line 8">
                  <a:extLst>
                    <a:ext uri="{FF2B5EF4-FFF2-40B4-BE49-F238E27FC236}">
                      <a16:creationId xmlns:a16="http://schemas.microsoft.com/office/drawing/2014/main" id="{1ECF00B2-2941-47BE-A85B-1C5B09BF54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9" name="Line 9">
                  <a:extLst>
                    <a:ext uri="{FF2B5EF4-FFF2-40B4-BE49-F238E27FC236}">
                      <a16:creationId xmlns:a16="http://schemas.microsoft.com/office/drawing/2014/main" id="{4AB29F0E-1C5A-41D2-A439-7BBEA8DDF4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0" name="Line 10">
                  <a:extLst>
                    <a:ext uri="{FF2B5EF4-FFF2-40B4-BE49-F238E27FC236}">
                      <a16:creationId xmlns:a16="http://schemas.microsoft.com/office/drawing/2014/main" id="{19DE3906-FDD4-4E12-987F-817DC42A4D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1" name="Line 11">
                  <a:extLst>
                    <a:ext uri="{FF2B5EF4-FFF2-40B4-BE49-F238E27FC236}">
                      <a16:creationId xmlns:a16="http://schemas.microsoft.com/office/drawing/2014/main" id="{FCA8F2B5-8CB0-4A94-9061-600672C2CC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2" name="Line 12">
                  <a:extLst>
                    <a:ext uri="{FF2B5EF4-FFF2-40B4-BE49-F238E27FC236}">
                      <a16:creationId xmlns:a16="http://schemas.microsoft.com/office/drawing/2014/main" id="{B2B7E9F8-B001-4C88-A019-359521BD5F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3" name="Line 13">
                  <a:extLst>
                    <a:ext uri="{FF2B5EF4-FFF2-40B4-BE49-F238E27FC236}">
                      <a16:creationId xmlns:a16="http://schemas.microsoft.com/office/drawing/2014/main" id="{F2376D35-342A-4829-9B72-CEDC8E5B19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4" name="Line 14">
                  <a:extLst>
                    <a:ext uri="{FF2B5EF4-FFF2-40B4-BE49-F238E27FC236}">
                      <a16:creationId xmlns:a16="http://schemas.microsoft.com/office/drawing/2014/main" id="{1694EFE1-EDA1-476B-B91A-42301312CE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5" name="Line 15">
                  <a:extLst>
                    <a:ext uri="{FF2B5EF4-FFF2-40B4-BE49-F238E27FC236}">
                      <a16:creationId xmlns:a16="http://schemas.microsoft.com/office/drawing/2014/main" id="{068B2A62-1402-4883-8FB9-CA77540BF2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6" name="Line 16">
                  <a:extLst>
                    <a:ext uri="{FF2B5EF4-FFF2-40B4-BE49-F238E27FC236}">
                      <a16:creationId xmlns:a16="http://schemas.microsoft.com/office/drawing/2014/main" id="{AFC5DD32-BCED-463C-B8F6-6D4100C819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7" name="Line 17">
                  <a:extLst>
                    <a:ext uri="{FF2B5EF4-FFF2-40B4-BE49-F238E27FC236}">
                      <a16:creationId xmlns:a16="http://schemas.microsoft.com/office/drawing/2014/main" id="{811ACE3D-2896-45DB-A069-97CBA28548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8" name="Line 18">
                  <a:extLst>
                    <a:ext uri="{FF2B5EF4-FFF2-40B4-BE49-F238E27FC236}">
                      <a16:creationId xmlns:a16="http://schemas.microsoft.com/office/drawing/2014/main" id="{01F1205A-6DFF-4C2A-A687-16236B1953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9" name="Line 19">
                  <a:extLst>
                    <a:ext uri="{FF2B5EF4-FFF2-40B4-BE49-F238E27FC236}">
                      <a16:creationId xmlns:a16="http://schemas.microsoft.com/office/drawing/2014/main" id="{373B480A-B23B-454F-B61A-48B416C15C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0" name="Line 20">
                  <a:extLst>
                    <a:ext uri="{FF2B5EF4-FFF2-40B4-BE49-F238E27FC236}">
                      <a16:creationId xmlns:a16="http://schemas.microsoft.com/office/drawing/2014/main" id="{720EA786-3A45-405F-B562-E58FCD33A7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1" name="Line 21">
                  <a:extLst>
                    <a:ext uri="{FF2B5EF4-FFF2-40B4-BE49-F238E27FC236}">
                      <a16:creationId xmlns:a16="http://schemas.microsoft.com/office/drawing/2014/main" id="{A84FF1C7-156E-4ACB-8DC3-3EEF25E5B0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2" name="Line 22">
                  <a:extLst>
                    <a:ext uri="{FF2B5EF4-FFF2-40B4-BE49-F238E27FC236}">
                      <a16:creationId xmlns:a16="http://schemas.microsoft.com/office/drawing/2014/main" id="{5892DCC1-085D-4AA7-8BC8-F97265B85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3" name="Line 23">
                  <a:extLst>
                    <a:ext uri="{FF2B5EF4-FFF2-40B4-BE49-F238E27FC236}">
                      <a16:creationId xmlns:a16="http://schemas.microsoft.com/office/drawing/2014/main" id="{79BE3720-A18C-4FE0-B78B-8C23069593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4" name="Line 24">
                  <a:extLst>
                    <a:ext uri="{FF2B5EF4-FFF2-40B4-BE49-F238E27FC236}">
                      <a16:creationId xmlns:a16="http://schemas.microsoft.com/office/drawing/2014/main" id="{6D102BC2-38EC-487E-9266-0463EF8549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5" name="Line 25">
                  <a:extLst>
                    <a:ext uri="{FF2B5EF4-FFF2-40B4-BE49-F238E27FC236}">
                      <a16:creationId xmlns:a16="http://schemas.microsoft.com/office/drawing/2014/main" id="{3C084BF6-494F-4D16-A1E0-AC53B7DF0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6" name="Line 26">
                  <a:extLst>
                    <a:ext uri="{FF2B5EF4-FFF2-40B4-BE49-F238E27FC236}">
                      <a16:creationId xmlns:a16="http://schemas.microsoft.com/office/drawing/2014/main" id="{22FFC73D-FD85-4C14-8142-700E9B6626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15" name="Group 27">
                <a:extLst>
                  <a:ext uri="{FF2B5EF4-FFF2-40B4-BE49-F238E27FC236}">
                    <a16:creationId xmlns:a16="http://schemas.microsoft.com/office/drawing/2014/main" id="{4E061BB2-989E-4633-A5A0-02283AEF2F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16" name="Line 28">
                  <a:extLst>
                    <a:ext uri="{FF2B5EF4-FFF2-40B4-BE49-F238E27FC236}">
                      <a16:creationId xmlns:a16="http://schemas.microsoft.com/office/drawing/2014/main" id="{A2C10A1C-A6D3-4B6F-A7C8-467381B812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29">
                  <a:extLst>
                    <a:ext uri="{FF2B5EF4-FFF2-40B4-BE49-F238E27FC236}">
                      <a16:creationId xmlns:a16="http://schemas.microsoft.com/office/drawing/2014/main" id="{DAB99321-A93A-46A6-8B57-1BE56634C0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30">
                  <a:extLst>
                    <a:ext uri="{FF2B5EF4-FFF2-40B4-BE49-F238E27FC236}">
                      <a16:creationId xmlns:a16="http://schemas.microsoft.com/office/drawing/2014/main" id="{BAE2FAFF-4ED1-493E-BFF9-BBDB83500B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31">
                  <a:extLst>
                    <a:ext uri="{FF2B5EF4-FFF2-40B4-BE49-F238E27FC236}">
                      <a16:creationId xmlns:a16="http://schemas.microsoft.com/office/drawing/2014/main" id="{0E9B8601-CC9C-4956-B6FF-3617B18DA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32">
                  <a:extLst>
                    <a:ext uri="{FF2B5EF4-FFF2-40B4-BE49-F238E27FC236}">
                      <a16:creationId xmlns:a16="http://schemas.microsoft.com/office/drawing/2014/main" id="{991FB25C-0EB9-496E-811F-C41BD736F3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33">
                  <a:extLst>
                    <a:ext uri="{FF2B5EF4-FFF2-40B4-BE49-F238E27FC236}">
                      <a16:creationId xmlns:a16="http://schemas.microsoft.com/office/drawing/2014/main" id="{199787A0-57D0-4C5B-BA8B-AE97594143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34">
                  <a:extLst>
                    <a:ext uri="{FF2B5EF4-FFF2-40B4-BE49-F238E27FC236}">
                      <a16:creationId xmlns:a16="http://schemas.microsoft.com/office/drawing/2014/main" id="{B7A9A5A3-FF48-4B36-B9DD-6318B10B0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35">
                  <a:extLst>
                    <a:ext uri="{FF2B5EF4-FFF2-40B4-BE49-F238E27FC236}">
                      <a16:creationId xmlns:a16="http://schemas.microsoft.com/office/drawing/2014/main" id="{96DE9C48-517C-4561-B4C9-D90D04AD24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36">
                  <a:extLst>
                    <a:ext uri="{FF2B5EF4-FFF2-40B4-BE49-F238E27FC236}">
                      <a16:creationId xmlns:a16="http://schemas.microsoft.com/office/drawing/2014/main" id="{AA7F4C0C-58D2-4E97-9820-393DC57399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37">
                  <a:extLst>
                    <a:ext uri="{FF2B5EF4-FFF2-40B4-BE49-F238E27FC236}">
                      <a16:creationId xmlns:a16="http://schemas.microsoft.com/office/drawing/2014/main" id="{E5515CAC-1D5A-4EF5-80C9-65EDB87ADB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38">
                  <a:extLst>
                    <a:ext uri="{FF2B5EF4-FFF2-40B4-BE49-F238E27FC236}">
                      <a16:creationId xmlns:a16="http://schemas.microsoft.com/office/drawing/2014/main" id="{1E7A5C18-6C5A-4DD7-A0A3-6FD8F6EF9F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39">
                  <a:extLst>
                    <a:ext uri="{FF2B5EF4-FFF2-40B4-BE49-F238E27FC236}">
                      <a16:creationId xmlns:a16="http://schemas.microsoft.com/office/drawing/2014/main" id="{05C87BF3-F73F-46E3-8E50-52E2F9999B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40">
                  <a:extLst>
                    <a:ext uri="{FF2B5EF4-FFF2-40B4-BE49-F238E27FC236}">
                      <a16:creationId xmlns:a16="http://schemas.microsoft.com/office/drawing/2014/main" id="{489DBC5D-43A6-4100-93FA-E9B7DC4CB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Line 41">
                  <a:extLst>
                    <a:ext uri="{FF2B5EF4-FFF2-40B4-BE49-F238E27FC236}">
                      <a16:creationId xmlns:a16="http://schemas.microsoft.com/office/drawing/2014/main" id="{8C59C0D9-E903-4972-B03E-7EBEF5C051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Line 42">
                  <a:extLst>
                    <a:ext uri="{FF2B5EF4-FFF2-40B4-BE49-F238E27FC236}">
                      <a16:creationId xmlns:a16="http://schemas.microsoft.com/office/drawing/2014/main" id="{B761106B-1510-4B0D-8FAF-0433B218EC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Line 43">
                  <a:extLst>
                    <a:ext uri="{FF2B5EF4-FFF2-40B4-BE49-F238E27FC236}">
                      <a16:creationId xmlns:a16="http://schemas.microsoft.com/office/drawing/2014/main" id="{AA470C0F-DD16-4CF2-A684-B84BA55876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2" name="Line 44">
                  <a:extLst>
                    <a:ext uri="{FF2B5EF4-FFF2-40B4-BE49-F238E27FC236}">
                      <a16:creationId xmlns:a16="http://schemas.microsoft.com/office/drawing/2014/main" id="{A290D056-FC94-4A09-94A1-9A2E5D8142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3" name="Line 45">
                  <a:extLst>
                    <a:ext uri="{FF2B5EF4-FFF2-40B4-BE49-F238E27FC236}">
                      <a16:creationId xmlns:a16="http://schemas.microsoft.com/office/drawing/2014/main" id="{1335E150-D9B3-42EE-80D0-E7942C61DE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4" name="Line 46">
                  <a:extLst>
                    <a:ext uri="{FF2B5EF4-FFF2-40B4-BE49-F238E27FC236}">
                      <a16:creationId xmlns:a16="http://schemas.microsoft.com/office/drawing/2014/main" id="{F5A9B398-868D-4E4A-8A1C-B93A39B480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5" name="Line 47">
                  <a:extLst>
                    <a:ext uri="{FF2B5EF4-FFF2-40B4-BE49-F238E27FC236}">
                      <a16:creationId xmlns:a16="http://schemas.microsoft.com/office/drawing/2014/main" id="{236A97E1-A8C9-4D90-AB60-001891D46D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6" name="Line 48">
                  <a:extLst>
                    <a:ext uri="{FF2B5EF4-FFF2-40B4-BE49-F238E27FC236}">
                      <a16:creationId xmlns:a16="http://schemas.microsoft.com/office/drawing/2014/main" id="{6B98CCF4-FE43-4590-ABA5-12B409A0D7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7" name="Line 49">
                  <a:extLst>
                    <a:ext uri="{FF2B5EF4-FFF2-40B4-BE49-F238E27FC236}">
                      <a16:creationId xmlns:a16="http://schemas.microsoft.com/office/drawing/2014/main" id="{3B4A1357-F15B-477D-A0C8-B5CB84CD7B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8" name="Line 50">
                  <a:extLst>
                    <a:ext uri="{FF2B5EF4-FFF2-40B4-BE49-F238E27FC236}">
                      <a16:creationId xmlns:a16="http://schemas.microsoft.com/office/drawing/2014/main" id="{88A6BE3E-B149-4359-B014-8E1BC49F6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9" name="Line 51">
                  <a:extLst>
                    <a:ext uri="{FF2B5EF4-FFF2-40B4-BE49-F238E27FC236}">
                      <a16:creationId xmlns:a16="http://schemas.microsoft.com/office/drawing/2014/main" id="{9D2CDFF9-F932-42E7-A3C4-3E64D2496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0" name="Line 52">
                  <a:extLst>
                    <a:ext uri="{FF2B5EF4-FFF2-40B4-BE49-F238E27FC236}">
                      <a16:creationId xmlns:a16="http://schemas.microsoft.com/office/drawing/2014/main" id="{0E471E6D-2DDF-42AB-985A-3C665E77C4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1" name="Line 53">
                  <a:extLst>
                    <a:ext uri="{FF2B5EF4-FFF2-40B4-BE49-F238E27FC236}">
                      <a16:creationId xmlns:a16="http://schemas.microsoft.com/office/drawing/2014/main" id="{68C16A48-67A1-453D-879D-20BD0A0C86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2" name="Line 54">
                  <a:extLst>
                    <a:ext uri="{FF2B5EF4-FFF2-40B4-BE49-F238E27FC236}">
                      <a16:creationId xmlns:a16="http://schemas.microsoft.com/office/drawing/2014/main" id="{8501760D-F97F-4F29-BEE2-41B78C5E5B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3" name="Line 55">
                  <a:extLst>
                    <a:ext uri="{FF2B5EF4-FFF2-40B4-BE49-F238E27FC236}">
                      <a16:creationId xmlns:a16="http://schemas.microsoft.com/office/drawing/2014/main" id="{1F6F5F6D-4858-4505-B3CE-128C1E8776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4" name="Line 56">
                  <a:extLst>
                    <a:ext uri="{FF2B5EF4-FFF2-40B4-BE49-F238E27FC236}">
                      <a16:creationId xmlns:a16="http://schemas.microsoft.com/office/drawing/2014/main" id="{1AFD508D-8238-4579-8D5F-80163655BB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2559EB5F-ED19-451F-B016-673FD51A168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s-AR" altLang="es-AR">
                <a:cs typeface="+mn-cs"/>
              </a:endParaRPr>
            </a:p>
          </p:txBody>
        </p:sp>
        <p:sp>
          <p:nvSpPr>
            <p:cNvPr id="3109" name="Line 58">
              <a:extLst>
                <a:ext uri="{FF2B5EF4-FFF2-40B4-BE49-F238E27FC236}">
                  <a16:creationId xmlns:a16="http://schemas.microsoft.com/office/drawing/2014/main" id="{FF74D4E4-63FA-4FA7-8E47-2FEDCAD6D4A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0" name="Group 59">
              <a:extLst>
                <a:ext uri="{FF2B5EF4-FFF2-40B4-BE49-F238E27FC236}">
                  <a16:creationId xmlns:a16="http://schemas.microsoft.com/office/drawing/2014/main" id="{3E3CE4ED-15CE-43F6-975F-334C9A56E9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11" name="Line 60">
                <a:extLst>
                  <a:ext uri="{FF2B5EF4-FFF2-40B4-BE49-F238E27FC236}">
                    <a16:creationId xmlns:a16="http://schemas.microsoft.com/office/drawing/2014/main" id="{BF41FBB8-25B8-49B7-BA6E-9B8F4E8A3FB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Line 61">
                <a:extLst>
                  <a:ext uri="{FF2B5EF4-FFF2-40B4-BE49-F238E27FC236}">
                    <a16:creationId xmlns:a16="http://schemas.microsoft.com/office/drawing/2014/main" id="{ADB21B37-3D7B-4722-9AD8-84A2773E8E9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Arc 62">
                <a:extLst>
                  <a:ext uri="{FF2B5EF4-FFF2-40B4-BE49-F238E27FC236}">
                    <a16:creationId xmlns:a16="http://schemas.microsoft.com/office/drawing/2014/main" id="{9692AEA0-C3DA-4400-81C3-EEB2374EBA6A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5" name="GraphShape" hidden="1">
            <a:extLst>
              <a:ext uri="{FF2B5EF4-FFF2-40B4-BE49-F238E27FC236}">
                <a16:creationId xmlns:a16="http://schemas.microsoft.com/office/drawing/2014/main" id="{DE02F217-8AA2-4C95-8DE6-078EC1176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s-AR" altLang="en-US"/>
              <a:t>iRespond Graph</a:t>
            </a:r>
          </a:p>
        </p:txBody>
      </p:sp>
      <p:grpSp>
        <p:nvGrpSpPr>
          <p:cNvPr id="3076" name="CorrectBarGroup">
            <a:extLst>
              <a:ext uri="{FF2B5EF4-FFF2-40B4-BE49-F238E27FC236}">
                <a16:creationId xmlns:a16="http://schemas.microsoft.com/office/drawing/2014/main" id="{DAB9C447-8C31-45E4-AC6F-32675E05B8B5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5" name="CorrectBar0">
              <a:extLst>
                <a:ext uri="{FF2B5EF4-FFF2-40B4-BE49-F238E27FC236}">
                  <a16:creationId xmlns:a16="http://schemas.microsoft.com/office/drawing/2014/main" id="{1B9549EB-B417-4BB1-90D2-E21EDCD148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AR" altLang="en-US"/>
            </a:p>
          </p:txBody>
        </p:sp>
        <p:sp>
          <p:nvSpPr>
            <p:cNvPr id="3106" name="CorrectBar1">
              <a:extLst>
                <a:ext uri="{FF2B5EF4-FFF2-40B4-BE49-F238E27FC236}">
                  <a16:creationId xmlns:a16="http://schemas.microsoft.com/office/drawing/2014/main" id="{A467A14B-A5E1-40C8-98F1-70FA9C7588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AR" altLang="en-US"/>
            </a:p>
          </p:txBody>
        </p:sp>
      </p:grpSp>
      <p:grpSp>
        <p:nvGrpSpPr>
          <p:cNvPr id="3077" name="PercentLabelGroup">
            <a:extLst>
              <a:ext uri="{FF2B5EF4-FFF2-40B4-BE49-F238E27FC236}">
                <a16:creationId xmlns:a16="http://schemas.microsoft.com/office/drawing/2014/main" id="{B46A43D6-A305-4918-88CC-9B38EF0809AA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0" name="PercentLabel0">
              <a:extLst>
                <a:ext uri="{FF2B5EF4-FFF2-40B4-BE49-F238E27FC236}">
                  <a16:creationId xmlns:a16="http://schemas.microsoft.com/office/drawing/2014/main" id="{B47003C5-595F-4AA7-A780-2B5E23204E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67%</a:t>
              </a:r>
            </a:p>
          </p:txBody>
        </p:sp>
        <p:sp>
          <p:nvSpPr>
            <p:cNvPr id="3101" name="PercentLabel1">
              <a:extLst>
                <a:ext uri="{FF2B5EF4-FFF2-40B4-BE49-F238E27FC236}">
                  <a16:creationId xmlns:a16="http://schemas.microsoft.com/office/drawing/2014/main" id="{3168EC68-E0F3-4CF3-B72E-2A4712A22B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33%</a:t>
              </a:r>
            </a:p>
          </p:txBody>
        </p:sp>
        <p:sp>
          <p:nvSpPr>
            <p:cNvPr id="3102" name="PercentLabel2">
              <a:extLst>
                <a:ext uri="{FF2B5EF4-FFF2-40B4-BE49-F238E27FC236}">
                  <a16:creationId xmlns:a16="http://schemas.microsoft.com/office/drawing/2014/main" id="{91AE83B2-6F2F-4A28-9DA8-27AAAFE266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100%</a:t>
              </a:r>
            </a:p>
          </p:txBody>
        </p:sp>
        <p:sp>
          <p:nvSpPr>
            <p:cNvPr id="3103" name="PercentLabel3">
              <a:extLst>
                <a:ext uri="{FF2B5EF4-FFF2-40B4-BE49-F238E27FC236}">
                  <a16:creationId xmlns:a16="http://schemas.microsoft.com/office/drawing/2014/main" id="{B62598FB-C317-4E01-AD4C-75A7615167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100%</a:t>
              </a:r>
            </a:p>
          </p:txBody>
        </p:sp>
        <p:sp>
          <p:nvSpPr>
            <p:cNvPr id="3104" name="PercentLabel4">
              <a:extLst>
                <a:ext uri="{FF2B5EF4-FFF2-40B4-BE49-F238E27FC236}">
                  <a16:creationId xmlns:a16="http://schemas.microsoft.com/office/drawing/2014/main" id="{330E1654-343B-47EA-8F35-3A40458B79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67%</a:t>
              </a:r>
            </a:p>
          </p:txBody>
        </p:sp>
      </p:grpSp>
      <p:grpSp>
        <p:nvGrpSpPr>
          <p:cNvPr id="3078" name="IncorrectBarGroup">
            <a:extLst>
              <a:ext uri="{FF2B5EF4-FFF2-40B4-BE49-F238E27FC236}">
                <a16:creationId xmlns:a16="http://schemas.microsoft.com/office/drawing/2014/main" id="{6FD41BA7-64EB-4C6C-AAA2-7497B95EE920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7" name="IncorrectBar2">
              <a:extLst>
                <a:ext uri="{FF2B5EF4-FFF2-40B4-BE49-F238E27FC236}">
                  <a16:creationId xmlns:a16="http://schemas.microsoft.com/office/drawing/2014/main" id="{F1DFC04E-BA6D-4F40-8C5E-9651837B02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AR" altLang="en-US"/>
            </a:p>
          </p:txBody>
        </p:sp>
        <p:sp>
          <p:nvSpPr>
            <p:cNvPr id="3098" name="IncorrectBar3">
              <a:extLst>
                <a:ext uri="{FF2B5EF4-FFF2-40B4-BE49-F238E27FC236}">
                  <a16:creationId xmlns:a16="http://schemas.microsoft.com/office/drawing/2014/main" id="{89BC83E1-0E0C-4E9C-A844-25F55D9A77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AR" altLang="en-US"/>
            </a:p>
          </p:txBody>
        </p:sp>
        <p:sp>
          <p:nvSpPr>
            <p:cNvPr id="3099" name="IncorrectBar4">
              <a:extLst>
                <a:ext uri="{FF2B5EF4-FFF2-40B4-BE49-F238E27FC236}">
                  <a16:creationId xmlns:a16="http://schemas.microsoft.com/office/drawing/2014/main" id="{7FC0270D-5EAD-49CA-B9EB-10AE4FCDFF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AR" altLang="en-US"/>
            </a:p>
          </p:txBody>
        </p:sp>
      </p:grpSp>
      <p:grpSp>
        <p:nvGrpSpPr>
          <p:cNvPr id="3079" name="XLabelGroup">
            <a:extLst>
              <a:ext uri="{FF2B5EF4-FFF2-40B4-BE49-F238E27FC236}">
                <a16:creationId xmlns:a16="http://schemas.microsoft.com/office/drawing/2014/main" id="{1B81D4A9-51EA-4A8B-BB09-1A798E526E9D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2" name="XValueLabel0">
              <a:extLst>
                <a:ext uri="{FF2B5EF4-FFF2-40B4-BE49-F238E27FC236}">
                  <a16:creationId xmlns:a16="http://schemas.microsoft.com/office/drawing/2014/main" id="{EA738F01-5062-4A66-93F0-9FFF68AE99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A*</a:t>
              </a:r>
            </a:p>
          </p:txBody>
        </p:sp>
        <p:sp>
          <p:nvSpPr>
            <p:cNvPr id="3093" name="XValueLabel1">
              <a:extLst>
                <a:ext uri="{FF2B5EF4-FFF2-40B4-BE49-F238E27FC236}">
                  <a16:creationId xmlns:a16="http://schemas.microsoft.com/office/drawing/2014/main" id="{DD1808E9-1CAD-44DA-B985-9FC854F225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B*</a:t>
              </a:r>
            </a:p>
          </p:txBody>
        </p:sp>
        <p:sp>
          <p:nvSpPr>
            <p:cNvPr id="3094" name="XValueLabel2">
              <a:extLst>
                <a:ext uri="{FF2B5EF4-FFF2-40B4-BE49-F238E27FC236}">
                  <a16:creationId xmlns:a16="http://schemas.microsoft.com/office/drawing/2014/main" id="{9020A35E-3933-4243-9E64-F0532A5B8F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C</a:t>
              </a:r>
            </a:p>
          </p:txBody>
        </p:sp>
        <p:sp>
          <p:nvSpPr>
            <p:cNvPr id="3095" name="XValueLabel3">
              <a:extLst>
                <a:ext uri="{FF2B5EF4-FFF2-40B4-BE49-F238E27FC236}">
                  <a16:creationId xmlns:a16="http://schemas.microsoft.com/office/drawing/2014/main" id="{078F8354-890A-4948-ABB7-945C98D6B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D</a:t>
              </a:r>
            </a:p>
          </p:txBody>
        </p:sp>
        <p:sp>
          <p:nvSpPr>
            <p:cNvPr id="3096" name="XValueLabel4">
              <a:extLst>
                <a:ext uri="{FF2B5EF4-FFF2-40B4-BE49-F238E27FC236}">
                  <a16:creationId xmlns:a16="http://schemas.microsoft.com/office/drawing/2014/main" id="{C8AA97D1-83E0-4B7E-9C57-393A5EC034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800">
                  <a:solidFill>
                    <a:srgbClr val="40458C"/>
                  </a:solidFill>
                </a:rPr>
                <a:t>E</a:t>
              </a:r>
            </a:p>
          </p:txBody>
        </p:sp>
      </p:grpSp>
      <p:grpSp>
        <p:nvGrpSpPr>
          <p:cNvPr id="3080" name="AxisLineGroup">
            <a:extLst>
              <a:ext uri="{FF2B5EF4-FFF2-40B4-BE49-F238E27FC236}">
                <a16:creationId xmlns:a16="http://schemas.microsoft.com/office/drawing/2014/main" id="{1F0F2F04-A2C5-4CAD-B359-F50BEB40BB52}"/>
              </a:ext>
            </a:extLst>
          </p:cNvPr>
          <p:cNvGrpSpPr>
            <a:grpSpLocks/>
          </p:cNvGrpSpPr>
          <p:nvPr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6" name="XAxisLine">
              <a:extLst>
                <a:ext uri="{FF2B5EF4-FFF2-40B4-BE49-F238E27FC236}">
                  <a16:creationId xmlns:a16="http://schemas.microsoft.com/office/drawing/2014/main" id="{005F28B4-E3BB-4FF3-B0CF-63CDB6C057E2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YAxisLine">
              <a:extLst>
                <a:ext uri="{FF2B5EF4-FFF2-40B4-BE49-F238E27FC236}">
                  <a16:creationId xmlns:a16="http://schemas.microsoft.com/office/drawing/2014/main" id="{90CB78EF-7AB2-4998-AE6D-B8238D3B65DA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Tick0">
              <a:extLst>
                <a:ext uri="{FF2B5EF4-FFF2-40B4-BE49-F238E27FC236}">
                  <a16:creationId xmlns:a16="http://schemas.microsoft.com/office/drawing/2014/main" id="{A115BDA6-AD94-4645-A148-9717FDC1941E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1">
              <a:extLst>
                <a:ext uri="{FF2B5EF4-FFF2-40B4-BE49-F238E27FC236}">
                  <a16:creationId xmlns:a16="http://schemas.microsoft.com/office/drawing/2014/main" id="{DBDA8C26-6837-49F5-8DD0-69621527ACE7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2">
              <a:extLst>
                <a:ext uri="{FF2B5EF4-FFF2-40B4-BE49-F238E27FC236}">
                  <a16:creationId xmlns:a16="http://schemas.microsoft.com/office/drawing/2014/main" id="{60A97E17-29A8-48E8-ADB2-9946FE3C67DB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3">
              <a:extLst>
                <a:ext uri="{FF2B5EF4-FFF2-40B4-BE49-F238E27FC236}">
                  <a16:creationId xmlns:a16="http://schemas.microsoft.com/office/drawing/2014/main" id="{9C35E627-3C93-4AE8-BD3E-52E85F5B6E7B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1" name="YLabelGroup">
            <a:extLst>
              <a:ext uri="{FF2B5EF4-FFF2-40B4-BE49-F238E27FC236}">
                <a16:creationId xmlns:a16="http://schemas.microsoft.com/office/drawing/2014/main" id="{7CC61BBA-4D43-484D-8C83-896FCDB0D2EE}"/>
              </a:ext>
            </a:extLst>
          </p:cNvPr>
          <p:cNvGrpSpPr>
            <a:grpSpLocks/>
          </p:cNvGrpSpPr>
          <p:nvPr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2" name="YValueLabel0">
              <a:extLst>
                <a:ext uri="{FF2B5EF4-FFF2-40B4-BE49-F238E27FC236}">
                  <a16:creationId xmlns:a16="http://schemas.microsoft.com/office/drawing/2014/main" id="{4F6D708A-9F8B-4535-A31C-925F403266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000">
                  <a:solidFill>
                    <a:srgbClr val="40458C"/>
                  </a:solidFill>
                </a:rPr>
                <a:t>0</a:t>
              </a:r>
            </a:p>
          </p:txBody>
        </p:sp>
        <p:sp>
          <p:nvSpPr>
            <p:cNvPr id="3083" name="YValueLabel1">
              <a:extLst>
                <a:ext uri="{FF2B5EF4-FFF2-40B4-BE49-F238E27FC236}">
                  <a16:creationId xmlns:a16="http://schemas.microsoft.com/office/drawing/2014/main" id="{4B9256D7-F46C-4172-985C-42D85F96FF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000">
                  <a:solidFill>
                    <a:srgbClr val="40458C"/>
                  </a:solidFill>
                </a:rPr>
                <a:t>1</a:t>
              </a:r>
            </a:p>
          </p:txBody>
        </p:sp>
        <p:sp>
          <p:nvSpPr>
            <p:cNvPr id="3084" name="YValueLabel2">
              <a:extLst>
                <a:ext uri="{FF2B5EF4-FFF2-40B4-BE49-F238E27FC236}">
                  <a16:creationId xmlns:a16="http://schemas.microsoft.com/office/drawing/2014/main" id="{35C9AE50-EC90-44BA-813B-646B5F2F9F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000">
                  <a:solidFill>
                    <a:srgbClr val="40458C"/>
                  </a:solidFill>
                </a:rPr>
                <a:t>2</a:t>
              </a:r>
            </a:p>
          </p:txBody>
        </p:sp>
        <p:sp>
          <p:nvSpPr>
            <p:cNvPr id="3085" name="YValueLabel3">
              <a:extLst>
                <a:ext uri="{FF2B5EF4-FFF2-40B4-BE49-F238E27FC236}">
                  <a16:creationId xmlns:a16="http://schemas.microsoft.com/office/drawing/2014/main" id="{7D702F4D-CA32-4994-BA20-8B3D7AE950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altLang="en-US" sz="2000">
                  <a:solidFill>
                    <a:srgbClr val="40458C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2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9CD7D3A-94F4-4C2E-B927-4610F1D320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906463"/>
            <a:ext cx="6324600" cy="1736725"/>
          </a:xfrm>
        </p:spPr>
        <p:txBody>
          <a:bodyPr/>
          <a:lstStyle/>
          <a:p>
            <a:pPr algn="ctr" eaLnBrk="1" hangingPunct="1"/>
            <a:r>
              <a:rPr lang="en-US" altLang="es-AR" sz="5400" b="1"/>
              <a:t>el pretérito v.         el imperfecto</a:t>
            </a:r>
            <a:endParaRPr lang="es-ES" altLang="es-AR" sz="5400" b="1"/>
          </a:p>
        </p:txBody>
      </p:sp>
      <p:sp>
        <p:nvSpPr>
          <p:cNvPr id="2662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FA4ABA4-09C7-441C-8E89-559AF7A383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4343400"/>
            <a:ext cx="6400800" cy="1752600"/>
          </a:xfrm>
        </p:spPr>
        <p:txBody>
          <a:bodyPr/>
          <a:lstStyle/>
          <a:p>
            <a:pPr eaLnBrk="1" hangingPunct="1"/>
            <a:endParaRPr lang="en-US" altLang="es-AR" sz="4400"/>
          </a:p>
          <a:p>
            <a:pPr eaLnBrk="1" hangingPunct="1"/>
            <a:r>
              <a:rPr lang="en-US" altLang="es-AR" sz="4400"/>
              <a:t>			</a:t>
            </a:r>
            <a:endParaRPr lang="es-ES" altLang="es-AR" sz="4400"/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BDF030BE-6384-427F-992C-C3E7140D4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2133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1D6DFF3-B5FB-48EC-8A10-FB1AD2277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 dirty="0">
                <a:solidFill>
                  <a:srgbClr val="FF0000"/>
                </a:solidFill>
              </a:rPr>
              <a:t>Decisions</a:t>
            </a:r>
          </a:p>
        </p:txBody>
      </p:sp>
      <p:sp>
        <p:nvSpPr>
          <p:cNvPr id="819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401C01-4015-43F4-AF94-D41EB69D3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4812"/>
            <a:ext cx="7848600" cy="43434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/>
              <a:t>Anytime someone makes a decision to do something, it’s preterite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s-AR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u="sng" dirty="0" err="1">
                <a:solidFill>
                  <a:srgbClr val="ED134C"/>
                </a:solidFill>
              </a:rPr>
              <a:t>Decidí</a:t>
            </a:r>
            <a:r>
              <a:rPr lang="en-US" altLang="es-AR" dirty="0">
                <a:solidFill>
                  <a:schemeClr val="bg2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ir</a:t>
            </a:r>
            <a:r>
              <a:rPr lang="en-US" altLang="es-AR" dirty="0">
                <a:solidFill>
                  <a:srgbClr val="002060"/>
                </a:solidFill>
              </a:rPr>
              <a:t> al cine con mis amigos.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>
                <a:solidFill>
                  <a:srgbClr val="002060"/>
                </a:solidFill>
              </a:rPr>
              <a:t>Mi padre </a:t>
            </a:r>
            <a:r>
              <a:rPr lang="en-US" altLang="es-AR" u="sng" dirty="0" err="1">
                <a:solidFill>
                  <a:srgbClr val="FF0000"/>
                </a:solidFill>
              </a:rPr>
              <a:t>decidió</a:t>
            </a:r>
            <a:r>
              <a:rPr lang="en-US" altLang="es-AR" u="sng" dirty="0">
                <a:solidFill>
                  <a:srgbClr val="FF0000"/>
                </a:solidFill>
              </a:rPr>
              <a:t> </a:t>
            </a:r>
            <a:r>
              <a:rPr lang="en-US" altLang="es-AR" u="sng" dirty="0" err="1">
                <a:solidFill>
                  <a:srgbClr val="FF0000"/>
                </a:solidFill>
              </a:rPr>
              <a:t>cancelar</a:t>
            </a:r>
            <a:r>
              <a:rPr lang="en-US" altLang="es-AR" u="sng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nuestra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subscripción</a:t>
            </a:r>
            <a:r>
              <a:rPr lang="en-US" altLang="es-AR" dirty="0">
                <a:solidFill>
                  <a:srgbClr val="002060"/>
                </a:solidFill>
              </a:rPr>
              <a:t> de Netflix.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8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ACCEA82-3C0A-4692-B116-81193C8BE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40" y="572814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es-AR" dirty="0"/>
              <a:t>Imperfect </a:t>
            </a:r>
            <a:r>
              <a:rPr lang="en-US" altLang="es-AR" dirty="0">
                <a:solidFill>
                  <a:srgbClr val="33CC33"/>
                </a:solidFill>
              </a:rPr>
              <a:t>Was SHAMED</a:t>
            </a:r>
          </a:p>
        </p:txBody>
      </p:sp>
      <p:sp>
        <p:nvSpPr>
          <p:cNvPr id="3584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D8B29BB-F216-404F-8488-58586A35D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00B050"/>
                </a:solidFill>
              </a:rPr>
              <a:t>W</a:t>
            </a:r>
            <a:r>
              <a:rPr lang="en-US" altLang="es-AR" dirty="0"/>
              <a:t>as –verbing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s-AR" dirty="0"/>
          </a:p>
          <a:p>
            <a:pPr marL="609600" indent="-609600" eaLnBrk="1" hangingPunct="1">
              <a:buNone/>
            </a:pPr>
            <a:r>
              <a:rPr lang="en-US" altLang="es-AR" b="1" dirty="0">
                <a:solidFill>
                  <a:srgbClr val="00B050"/>
                </a:solidFill>
              </a:rPr>
              <a:t>S</a:t>
            </a:r>
            <a:r>
              <a:rPr lang="en-US" altLang="es-AR" dirty="0"/>
              <a:t>etting the scene</a:t>
            </a:r>
          </a:p>
          <a:p>
            <a:pPr marL="609600" indent="-609600" eaLnBrk="1" hangingPunct="1">
              <a:buNone/>
            </a:pPr>
            <a:r>
              <a:rPr lang="en-US" altLang="es-AR" b="1" dirty="0">
                <a:solidFill>
                  <a:srgbClr val="00B050"/>
                </a:solidFill>
              </a:rPr>
              <a:t>H</a:t>
            </a:r>
            <a:r>
              <a:rPr lang="en-US" altLang="es-AR" dirty="0"/>
              <a:t>abits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00B050"/>
                </a:solidFill>
              </a:rPr>
              <a:t>A</a:t>
            </a:r>
            <a:r>
              <a:rPr lang="en-US" altLang="es-AR" dirty="0"/>
              <a:t>ge</a:t>
            </a:r>
          </a:p>
          <a:p>
            <a:pPr marL="609600" indent="-609600" eaLnBrk="1" hangingPunct="1">
              <a:buNone/>
            </a:pPr>
            <a:r>
              <a:rPr lang="en-US" altLang="es-AR" b="1" dirty="0" err="1">
                <a:solidFill>
                  <a:srgbClr val="00B050"/>
                </a:solidFill>
              </a:rPr>
              <a:t>M</a:t>
            </a:r>
            <a:r>
              <a:rPr lang="en-US" altLang="es-AR" dirty="0" err="1"/>
              <a:t>ientras</a:t>
            </a:r>
            <a:endParaRPr lang="en-US" altLang="es-AR" dirty="0"/>
          </a:p>
          <a:p>
            <a:pPr marL="609600" indent="-609600" eaLnBrk="1" hangingPunct="1">
              <a:buNone/>
            </a:pPr>
            <a:r>
              <a:rPr lang="en-US" altLang="es-AR" b="1" dirty="0">
                <a:solidFill>
                  <a:srgbClr val="00B050"/>
                </a:solidFill>
              </a:rPr>
              <a:t>E</a:t>
            </a:r>
            <a:r>
              <a:rPr lang="en-US" altLang="es-AR" dirty="0"/>
              <a:t>ran las…..dos/</a:t>
            </a:r>
            <a:r>
              <a:rPr lang="en-US" altLang="es-AR" dirty="0" err="1"/>
              <a:t>tres</a:t>
            </a:r>
            <a:endParaRPr lang="en-US" altLang="es-AR" dirty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00B050"/>
                </a:solidFill>
              </a:rPr>
              <a:t>D</a:t>
            </a:r>
            <a:r>
              <a:rPr lang="en-US" altLang="es-AR" dirty="0"/>
              <a:t>escriptions</a:t>
            </a:r>
          </a:p>
        </p:txBody>
      </p:sp>
      <p:pic>
        <p:nvPicPr>
          <p:cNvPr id="35844" name="Picture 2" descr="C:\Documents and Settings\RCP16215\Local Settings\Temporary Internet Files\Content.IE5\8B12FKL6\MC900154890[1].wmf">
            <a:extLst>
              <a:ext uri="{FF2B5EF4-FFF2-40B4-BE49-F238E27FC236}">
                <a16:creationId xmlns:a16="http://schemas.microsoft.com/office/drawing/2014/main" id="{B51BC603-5B6A-49D5-939B-DC5A1C26A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600"/>
            <a:ext cx="30797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2533150-DD81-4525-B3EC-42B2F0D2D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772400" cy="560387"/>
          </a:xfrm>
        </p:spPr>
        <p:txBody>
          <a:bodyPr/>
          <a:lstStyle/>
          <a:p>
            <a:pPr eaLnBrk="1" hangingPunct="1"/>
            <a:r>
              <a:rPr lang="en-US" altLang="es-AR" sz="4000"/>
              <a:t>El imperfecto</a:t>
            </a:r>
          </a:p>
        </p:txBody>
      </p:sp>
      <p:sp>
        <p:nvSpPr>
          <p:cNvPr id="450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A287862-3449-4C81-9373-9C63BC44A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dirty="0"/>
              <a:t>When you use the Imperfect tense, it can be translated as the following: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dirty="0"/>
              <a:t>   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s-AR" dirty="0">
                <a:solidFill>
                  <a:srgbClr val="FF0000"/>
                </a:solidFill>
              </a:rPr>
              <a:t>Was / Were (verb)</a:t>
            </a:r>
            <a:r>
              <a:rPr lang="en-US" altLang="es-AR" dirty="0" err="1">
                <a:solidFill>
                  <a:srgbClr val="FF0000"/>
                </a:solidFill>
              </a:rPr>
              <a:t>ing</a:t>
            </a:r>
            <a:endParaRPr lang="en-US" altLang="es-AR" dirty="0">
              <a:solidFill>
                <a:srgbClr val="FF0000"/>
              </a:solidFill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s-AR" dirty="0">
                <a:solidFill>
                  <a:srgbClr val="FF0000"/>
                </a:solidFill>
              </a:rPr>
              <a:t>She was taking the exam when…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s-AR" dirty="0">
                <a:solidFill>
                  <a:srgbClr val="00B050"/>
                </a:solidFill>
              </a:rPr>
              <a:t>Used to (verb)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s-AR" dirty="0">
                <a:solidFill>
                  <a:srgbClr val="00B050"/>
                </a:solidFill>
              </a:rPr>
              <a:t>I used to go to Six Flags every summer.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s-AR" dirty="0"/>
              <a:t>Would (meaning “used to”)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s-AR" dirty="0"/>
              <a:t>When I was young my grandparents would come to all my baseball games. </a:t>
            </a:r>
          </a:p>
        </p:txBody>
      </p:sp>
    </p:spTree>
    <p:extLst>
      <p:ext uri="{BB962C8B-B14F-4D97-AF65-F5344CB8AC3E}">
        <p14:creationId xmlns:p14="http://schemas.microsoft.com/office/powerpoint/2010/main" val="2107059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E8A77CCD-FBA5-4F96-8198-8A757BD32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Was (Verbing)</a:t>
            </a:r>
            <a:endParaRPr lang="es-AR" altLang="en-US" dirty="0"/>
          </a:p>
        </p:txBody>
      </p:sp>
      <p:sp>
        <p:nvSpPr>
          <p:cNvPr id="4096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1AB8C46-5529-462D-A041-067797255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When an action was happening or in progress….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This is often used together with Interrupting Action from Preterite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Yo </a:t>
            </a:r>
            <a:r>
              <a:rPr lang="en-US" altLang="en-US" dirty="0" err="1">
                <a:solidFill>
                  <a:srgbClr val="33CC33"/>
                </a:solidFill>
              </a:rPr>
              <a:t>estaba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 err="1">
                <a:solidFill>
                  <a:srgbClr val="33CC33"/>
                </a:solidFill>
              </a:rPr>
              <a:t>leyendo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mi </a:t>
            </a:r>
            <a:r>
              <a:rPr lang="en-US" altLang="en-US" dirty="0" err="1"/>
              <a:t>libro</a:t>
            </a:r>
            <a:r>
              <a:rPr lang="en-US" altLang="en-US" dirty="0"/>
              <a:t> </a:t>
            </a:r>
            <a:r>
              <a:rPr lang="en-US" altLang="en-US" dirty="0" err="1"/>
              <a:t>cuando</a:t>
            </a:r>
            <a:r>
              <a:rPr lang="en-US" altLang="en-US" dirty="0"/>
              <a:t> mi </a:t>
            </a:r>
            <a:r>
              <a:rPr lang="en-US" altLang="en-US" dirty="0" err="1"/>
              <a:t>mamá</a:t>
            </a:r>
            <a:r>
              <a:rPr lang="en-US" altLang="en-US" dirty="0"/>
              <a:t> me </a:t>
            </a:r>
            <a:r>
              <a:rPr lang="en-US" altLang="en-US" dirty="0" err="1">
                <a:solidFill>
                  <a:srgbClr val="FF0000"/>
                </a:solidFill>
              </a:rPr>
              <a:t>llamó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para </a:t>
            </a:r>
            <a:r>
              <a:rPr lang="en-US" altLang="en-US" dirty="0" err="1"/>
              <a:t>decir</a:t>
            </a:r>
            <a:r>
              <a:rPr lang="en-US" altLang="en-US" dirty="0"/>
              <a:t> que la </a:t>
            </a:r>
            <a:r>
              <a:rPr lang="en-US" altLang="en-US" dirty="0" err="1"/>
              <a:t>cena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00B050"/>
                </a:solidFill>
              </a:rPr>
              <a:t>estaba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/>
              <a:t>lista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la mesa.</a:t>
            </a:r>
            <a:endParaRPr lang="es-AR" altLang="en-US" dirty="0"/>
          </a:p>
        </p:txBody>
      </p:sp>
      <p:cxnSp>
        <p:nvCxnSpPr>
          <p:cNvPr id="40964" name="Straight Connector 3">
            <a:extLst>
              <a:ext uri="{FF2B5EF4-FFF2-40B4-BE49-F238E27FC236}">
                <a16:creationId xmlns:a16="http://schemas.microsoft.com/office/drawing/2014/main" id="{2477BEA7-8F3A-40D6-9A06-9AD93AC4C1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71600" y="4030663"/>
            <a:ext cx="60960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5" name="Straight Connector 4">
            <a:extLst>
              <a:ext uri="{FF2B5EF4-FFF2-40B4-BE49-F238E27FC236}">
                <a16:creationId xmlns:a16="http://schemas.microsoft.com/office/drawing/2014/main" id="{E1251412-BBB8-476C-AF5B-9181012EC3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71600" y="3840163"/>
            <a:ext cx="0" cy="381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6" name="Straight Connector 5">
            <a:extLst>
              <a:ext uri="{FF2B5EF4-FFF2-40B4-BE49-F238E27FC236}">
                <a16:creationId xmlns:a16="http://schemas.microsoft.com/office/drawing/2014/main" id="{745B106A-B55F-44E1-A008-987A7C43BA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7600" y="3863975"/>
            <a:ext cx="0" cy="381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Multiply 6">
            <a:extLst>
              <a:ext uri="{FF2B5EF4-FFF2-40B4-BE49-F238E27FC236}">
                <a16:creationId xmlns:a16="http://schemas.microsoft.com/office/drawing/2014/main" id="{B750BE59-F4B8-45F1-832B-10E59579BDD5}"/>
              </a:ext>
            </a:extLst>
          </p:cNvPr>
          <p:cNvSpPr/>
          <p:nvPr/>
        </p:nvSpPr>
        <p:spPr bwMode="auto">
          <a:xfrm>
            <a:off x="4876800" y="3725863"/>
            <a:ext cx="609600" cy="655637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A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908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ED443D7-9664-4BED-AD46-961726003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772400" cy="560387"/>
          </a:xfrm>
        </p:spPr>
        <p:txBody>
          <a:bodyPr/>
          <a:lstStyle/>
          <a:p>
            <a:pPr eaLnBrk="1" hangingPunct="1"/>
            <a:r>
              <a:rPr lang="en-US" altLang="es-AR" sz="4000" dirty="0"/>
              <a:t>Setting the Scene</a:t>
            </a:r>
          </a:p>
        </p:txBody>
      </p:sp>
      <p:sp>
        <p:nvSpPr>
          <p:cNvPr id="133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DDD1568-75F3-451F-B621-E17160BF2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3058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sz="2800" dirty="0"/>
              <a:t>Used to describe or “set the stage/scene” – think of it as a “story-telling” tense where you add background details but you’re not referencing specifics.  Weather usually falls here.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s-AR" sz="2800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altLang="es-AR" dirty="0" err="1">
                <a:solidFill>
                  <a:srgbClr val="33CC33"/>
                </a:solidFill>
              </a:rPr>
              <a:t>Había</a:t>
            </a:r>
            <a:r>
              <a:rPr lang="en-US" altLang="es-AR" dirty="0">
                <a:solidFill>
                  <a:srgbClr val="33CC33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un hombre que </a:t>
            </a:r>
            <a:r>
              <a:rPr lang="en-US" altLang="es-AR" dirty="0">
                <a:solidFill>
                  <a:srgbClr val="33CC33"/>
                </a:solidFill>
              </a:rPr>
              <a:t>se </a:t>
            </a:r>
            <a:r>
              <a:rPr lang="en-US" altLang="es-AR" dirty="0" err="1">
                <a:solidFill>
                  <a:srgbClr val="33CC33"/>
                </a:solidFill>
              </a:rPr>
              <a:t>llamaba</a:t>
            </a:r>
            <a:r>
              <a:rPr lang="en-US" altLang="es-AR" dirty="0">
                <a:solidFill>
                  <a:srgbClr val="33CC33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Juan.  </a:t>
            </a:r>
            <a:r>
              <a:rPr lang="en-US" altLang="es-AR" dirty="0">
                <a:solidFill>
                  <a:srgbClr val="33CC33"/>
                </a:solidFill>
              </a:rPr>
              <a:t>Era</a:t>
            </a:r>
            <a:endParaRPr lang="en-US" altLang="es-AR" dirty="0">
              <a:solidFill>
                <a:srgbClr val="002060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altLang="es-AR" dirty="0" err="1">
                <a:solidFill>
                  <a:srgbClr val="002060"/>
                </a:solidFill>
              </a:rPr>
              <a:t>muy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inteligente</a:t>
            </a:r>
            <a:r>
              <a:rPr lang="en-US" altLang="es-AR" dirty="0">
                <a:solidFill>
                  <a:srgbClr val="002060"/>
                </a:solidFill>
              </a:rPr>
              <a:t> y </a:t>
            </a:r>
            <a:r>
              <a:rPr lang="en-US" altLang="es-AR" dirty="0" err="1">
                <a:solidFill>
                  <a:srgbClr val="002060"/>
                </a:solidFill>
              </a:rPr>
              <a:t>guapo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s-AR" dirty="0">
              <a:solidFill>
                <a:srgbClr val="002060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altLang="es-AR" dirty="0">
                <a:solidFill>
                  <a:srgbClr val="33CC33"/>
                </a:solidFill>
              </a:rPr>
              <a:t>Era</a:t>
            </a:r>
            <a:r>
              <a:rPr lang="en-US" altLang="es-AR" dirty="0">
                <a:solidFill>
                  <a:srgbClr val="002060"/>
                </a:solidFill>
              </a:rPr>
              <a:t> una </a:t>
            </a:r>
            <a:r>
              <a:rPr lang="en-US" altLang="es-AR" dirty="0" err="1">
                <a:solidFill>
                  <a:srgbClr val="002060"/>
                </a:solidFill>
              </a:rPr>
              <a:t>noche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muy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oscura</a:t>
            </a:r>
            <a:r>
              <a:rPr lang="en-US" altLang="es-AR" dirty="0">
                <a:solidFill>
                  <a:srgbClr val="002060"/>
                </a:solidFill>
              </a:rPr>
              <a:t>.  </a:t>
            </a:r>
            <a:r>
              <a:rPr lang="en-US" altLang="es-AR" dirty="0" err="1">
                <a:solidFill>
                  <a:srgbClr val="33CC33"/>
                </a:solidFill>
              </a:rPr>
              <a:t>Llovía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mucho</a:t>
            </a:r>
            <a:r>
              <a:rPr lang="en-US" altLang="es-AR" dirty="0">
                <a:solidFill>
                  <a:srgbClr val="002060"/>
                </a:solidFill>
              </a:rPr>
              <a:t> y Lucy </a:t>
            </a:r>
            <a:r>
              <a:rPr lang="en-US" altLang="es-AR" dirty="0" err="1">
                <a:solidFill>
                  <a:srgbClr val="33CC33"/>
                </a:solidFill>
              </a:rPr>
              <a:t>tenía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miedo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  <a:endParaRPr lang="en-US" altLang="es-AR" dirty="0"/>
          </a:p>
        </p:txBody>
      </p:sp>
    </p:spTree>
    <p:extLst>
      <p:ext uri="{BB962C8B-B14F-4D97-AF65-F5344CB8AC3E}">
        <p14:creationId xmlns:p14="http://schemas.microsoft.com/office/powerpoint/2010/main" val="178960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>
            <a:extLst>
              <a:ext uri="{FF2B5EF4-FFF2-40B4-BE49-F238E27FC236}">
                <a16:creationId xmlns:a16="http://schemas.microsoft.com/office/drawing/2014/main" id="{38A22943-F227-4BB2-B657-AA4660C94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772400" cy="560387"/>
          </a:xfrm>
        </p:spPr>
        <p:txBody>
          <a:bodyPr/>
          <a:lstStyle/>
          <a:p>
            <a:pPr eaLnBrk="1" hangingPunct="1"/>
            <a:r>
              <a:rPr lang="en-US" altLang="es-AR" sz="4000"/>
              <a:t>Habitual Actions (Habits)</a:t>
            </a:r>
          </a:p>
        </p:txBody>
      </p:sp>
      <p:sp>
        <p:nvSpPr>
          <p:cNvPr id="36867" name="Rectangle 10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36DB796-A87A-401A-AFDF-C227D16FB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5813"/>
            <a:ext cx="78486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AR" dirty="0"/>
              <a:t>Actions that were repeated habitually</a:t>
            </a:r>
          </a:p>
          <a:p>
            <a:pPr marL="609600" indent="-609600" eaLnBrk="1" hangingPunct="1"/>
            <a:r>
              <a:rPr lang="en-US" altLang="es-AR" u="sng" dirty="0" err="1">
                <a:solidFill>
                  <a:srgbClr val="33CC33"/>
                </a:solidFill>
              </a:rPr>
              <a:t>Almorzábamos</a:t>
            </a:r>
            <a:r>
              <a:rPr lang="en-US" altLang="es-AR" dirty="0">
                <a:solidFill>
                  <a:schemeClr val="bg2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juntos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todos</a:t>
            </a:r>
            <a:r>
              <a:rPr lang="en-US" altLang="es-AR" dirty="0">
                <a:solidFill>
                  <a:srgbClr val="FF0000"/>
                </a:solidFill>
              </a:rPr>
              <a:t> los días.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chemeClr val="bg2"/>
              </a:solidFill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chemeClr val="bg2"/>
              </a:solidFill>
            </a:endParaRPr>
          </a:p>
          <a:p>
            <a:pPr marL="609600" indent="-609600" eaLnBrk="1" hangingPunct="1"/>
            <a:r>
              <a:rPr lang="en-US" altLang="es-AR" dirty="0">
                <a:solidFill>
                  <a:srgbClr val="FF0000"/>
                </a:solidFill>
              </a:rPr>
              <a:t>Las </a:t>
            </a:r>
            <a:r>
              <a:rPr lang="en-US" altLang="es-AR" dirty="0" err="1">
                <a:solidFill>
                  <a:srgbClr val="FF0000"/>
                </a:solidFill>
              </a:rPr>
              <a:t>señoras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siempre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u="sng" dirty="0" err="1">
                <a:solidFill>
                  <a:srgbClr val="33CC33"/>
                </a:solidFill>
              </a:rPr>
              <a:t>hablaban</a:t>
            </a:r>
            <a:r>
              <a:rPr lang="en-US" altLang="es-AR" dirty="0">
                <a:solidFill>
                  <a:schemeClr val="bg2"/>
                </a:solidFill>
              </a:rPr>
              <a:t> </a:t>
            </a:r>
            <a:r>
              <a:rPr lang="en-US" altLang="es-AR" dirty="0">
                <a:solidFill>
                  <a:srgbClr val="FF0000"/>
                </a:solidFill>
              </a:rPr>
              <a:t>por las </a:t>
            </a:r>
            <a:r>
              <a:rPr lang="en-US" altLang="es-AR" dirty="0" err="1">
                <a:solidFill>
                  <a:srgbClr val="FF0000"/>
                </a:solidFill>
              </a:rPr>
              <a:t>mañanas</a:t>
            </a:r>
            <a:r>
              <a:rPr lang="en-US" altLang="es-AR" dirty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36868" name="Picture 1028">
            <a:extLst>
              <a:ext uri="{FF2B5EF4-FFF2-40B4-BE49-F238E27FC236}">
                <a16:creationId xmlns:a16="http://schemas.microsoft.com/office/drawing/2014/main" id="{7E0A29E4-8A9C-4879-B760-FDC1678A7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11080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029">
            <a:extLst>
              <a:ext uri="{FF2B5EF4-FFF2-40B4-BE49-F238E27FC236}">
                <a16:creationId xmlns:a16="http://schemas.microsoft.com/office/drawing/2014/main" id="{70804005-6DA4-41ED-B041-16314C873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0"/>
            <a:ext cx="1219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10B8D51-BD19-4EEF-8CAB-C9E392F9C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772400" cy="560387"/>
          </a:xfrm>
        </p:spPr>
        <p:txBody>
          <a:bodyPr/>
          <a:lstStyle/>
          <a:p>
            <a:pPr eaLnBrk="1" hangingPunct="1"/>
            <a:r>
              <a:rPr lang="en-US" altLang="es-AR" sz="4000"/>
              <a:t>Age</a:t>
            </a:r>
          </a:p>
        </p:txBody>
      </p:sp>
      <p:sp>
        <p:nvSpPr>
          <p:cNvPr id="143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40111D2-0389-45FD-A762-E6A75BD00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chemeClr val="bg2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>
                <a:solidFill>
                  <a:srgbClr val="002060"/>
                </a:solidFill>
              </a:rPr>
              <a:t>La </a:t>
            </a:r>
            <a:r>
              <a:rPr lang="en-US" altLang="es-AR" dirty="0" err="1">
                <a:solidFill>
                  <a:srgbClr val="002060"/>
                </a:solidFill>
              </a:rPr>
              <a:t>niña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u="sng" dirty="0" err="1">
                <a:solidFill>
                  <a:srgbClr val="33CC33"/>
                </a:solidFill>
              </a:rPr>
              <a:t>tenía</a:t>
            </a:r>
            <a:r>
              <a:rPr lang="en-US" altLang="es-AR" dirty="0">
                <a:solidFill>
                  <a:schemeClr val="bg2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cinco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años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cuando</a:t>
            </a:r>
            <a:r>
              <a:rPr lang="en-US" altLang="es-AR" dirty="0">
                <a:solidFill>
                  <a:srgbClr val="002060"/>
                </a:solidFill>
              </a:rPr>
              <a:t>….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 err="1">
                <a:solidFill>
                  <a:srgbClr val="002060"/>
                </a:solidFill>
              </a:rPr>
              <a:t>Yo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u="sng" dirty="0" err="1">
                <a:solidFill>
                  <a:srgbClr val="33CC33"/>
                </a:solidFill>
              </a:rPr>
              <a:t>tenía</a:t>
            </a:r>
            <a:r>
              <a:rPr lang="en-US" altLang="es-AR" dirty="0">
                <a:solidFill>
                  <a:srgbClr val="33CC33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18 </a:t>
            </a:r>
            <a:r>
              <a:rPr lang="en-US" altLang="es-AR" dirty="0" err="1">
                <a:solidFill>
                  <a:srgbClr val="002060"/>
                </a:solidFill>
              </a:rPr>
              <a:t>años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cuando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fui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a Costa Rica</a:t>
            </a: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1D3E9E46-D1EF-4917-A7C4-8B0211179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5400"/>
            <a:ext cx="15240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6A34E78F-EA2A-4331-A344-534ECF33C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Mientras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	(simultaneous actions)</a:t>
            </a:r>
            <a:endParaRPr lang="es-AR" altLang="en-US" dirty="0"/>
          </a:p>
        </p:txBody>
      </p:sp>
      <p:sp>
        <p:nvSpPr>
          <p:cNvPr id="41987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6E73616-B662-4586-A9E5-32E8583F5A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When 2 events are happening at the same time in the past but do NOT affect one another.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err="1"/>
              <a:t>Mientras</a:t>
            </a:r>
            <a:r>
              <a:rPr lang="en-US" altLang="en-US" dirty="0"/>
              <a:t> yo </a:t>
            </a:r>
            <a:r>
              <a:rPr lang="en-US" altLang="en-US" dirty="0" err="1">
                <a:solidFill>
                  <a:srgbClr val="33CC33"/>
                </a:solidFill>
              </a:rPr>
              <a:t>lavaba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el </a:t>
            </a:r>
            <a:r>
              <a:rPr lang="en-US" altLang="en-US" dirty="0" err="1"/>
              <a:t>coche</a:t>
            </a:r>
            <a:r>
              <a:rPr lang="en-US" altLang="en-US" dirty="0"/>
              <a:t>, mi </a:t>
            </a:r>
            <a:r>
              <a:rPr lang="en-US" altLang="en-US" dirty="0" err="1"/>
              <a:t>hermano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33CC33"/>
                </a:solidFill>
              </a:rPr>
              <a:t>limpiaba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el </a:t>
            </a:r>
            <a:r>
              <a:rPr lang="en-US" altLang="en-US" dirty="0" err="1"/>
              <a:t>cuarto</a:t>
            </a:r>
            <a:r>
              <a:rPr lang="en-US" altLang="en-US" dirty="0"/>
              <a:t> de </a:t>
            </a:r>
            <a:r>
              <a:rPr lang="en-US" altLang="en-US" dirty="0" err="1"/>
              <a:t>baño</a:t>
            </a:r>
            <a:r>
              <a:rPr lang="en-US" altLang="en-US" dirty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La </a:t>
            </a:r>
            <a:r>
              <a:rPr lang="en-US" altLang="en-US" dirty="0" err="1"/>
              <a:t>mamá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33CC33"/>
                </a:solidFill>
              </a:rPr>
              <a:t>lavaba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los </a:t>
            </a:r>
            <a:r>
              <a:rPr lang="en-US" altLang="en-US" dirty="0" err="1"/>
              <a:t>platos</a:t>
            </a:r>
            <a:r>
              <a:rPr lang="en-US" altLang="en-US" dirty="0"/>
              <a:t> </a:t>
            </a:r>
            <a:r>
              <a:rPr lang="en-US" altLang="en-US" dirty="0" err="1"/>
              <a:t>mientros</a:t>
            </a:r>
            <a:r>
              <a:rPr lang="en-US" altLang="en-US" dirty="0"/>
              <a:t> los </a:t>
            </a:r>
            <a:r>
              <a:rPr lang="en-US" altLang="en-US" dirty="0" err="1"/>
              <a:t>niños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33CC33"/>
                </a:solidFill>
              </a:rPr>
              <a:t>dormían</a:t>
            </a:r>
            <a:r>
              <a:rPr lang="en-US" altLang="en-US" dirty="0"/>
              <a:t>.</a:t>
            </a:r>
            <a:endParaRPr lang="es-AR" altLang="en-US" dirty="0"/>
          </a:p>
        </p:txBody>
      </p:sp>
    </p:spTree>
    <p:extLst>
      <p:ext uri="{BB962C8B-B14F-4D97-AF65-F5344CB8AC3E}">
        <p14:creationId xmlns:p14="http://schemas.microsoft.com/office/powerpoint/2010/main" val="581070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44938D79-9751-4E71-A8EC-BE27CEEF2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Era…..(Time)</a:t>
            </a:r>
            <a:endParaRPr lang="es-AR" altLang="en-US" dirty="0"/>
          </a:p>
        </p:txBody>
      </p:sp>
      <p:sp>
        <p:nvSpPr>
          <p:cNvPr id="39939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1D63AB7-354E-413C-A5E9-825D0268CC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82296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Time expressions are always given in Imperfect.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33CC33"/>
                </a:solidFill>
              </a:rPr>
              <a:t>Era</a:t>
            </a:r>
            <a:r>
              <a:rPr lang="en-US" altLang="en-US" dirty="0"/>
              <a:t> la </a:t>
            </a:r>
            <a:r>
              <a:rPr lang="en-US" altLang="en-US" dirty="0" err="1"/>
              <a:t>una</a:t>
            </a:r>
            <a:r>
              <a:rPr lang="en-US" altLang="en-US" dirty="0"/>
              <a:t>….			*Remember to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33CC33"/>
                </a:solidFill>
              </a:rPr>
              <a:t>Eran </a:t>
            </a:r>
            <a:r>
              <a:rPr lang="en-US" altLang="en-US" dirty="0"/>
              <a:t>las dos…			pluralize the verb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33CC33"/>
                </a:solidFill>
              </a:rPr>
              <a:t>Eran </a:t>
            </a:r>
            <a:r>
              <a:rPr lang="en-US" altLang="en-US" dirty="0"/>
              <a:t>las </a:t>
            </a:r>
            <a:r>
              <a:rPr lang="en-US" altLang="en-US" dirty="0" err="1"/>
              <a:t>tres</a:t>
            </a:r>
            <a:r>
              <a:rPr lang="en-US" altLang="en-US" dirty="0"/>
              <a:t>…			if the time is the 2-					12 o’clock hours*</a:t>
            </a:r>
            <a:endParaRPr lang="es-A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4C23A7F-DDA6-4CFE-A126-95D95AC2A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772400" cy="560387"/>
          </a:xfrm>
        </p:spPr>
        <p:txBody>
          <a:bodyPr/>
          <a:lstStyle/>
          <a:p>
            <a:pPr eaLnBrk="1" hangingPunct="1"/>
            <a:r>
              <a:rPr lang="en-US" altLang="es-AR" sz="4000" dirty="0"/>
              <a:t>Descriptions</a:t>
            </a:r>
            <a:endParaRPr lang="es-ES" altLang="es-AR" sz="4000" dirty="0"/>
          </a:p>
        </p:txBody>
      </p:sp>
      <p:sp>
        <p:nvSpPr>
          <p:cNvPr id="194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533C8E9-107C-41FC-9C58-5D44EC57F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s-AR" sz="3000" dirty="0"/>
              <a:t>How things were or what things were like (characteristics of people, places, things or conditions)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sz="3000" dirty="0"/>
              <a:t>General mental state or physical sensations (feelings / emotions / thoughts / beliefs / likes / dislikes, </a:t>
            </a:r>
            <a:r>
              <a:rPr lang="en-US" altLang="es-AR" sz="3000" dirty="0" err="1"/>
              <a:t>etc</a:t>
            </a:r>
            <a:r>
              <a:rPr lang="en-US" altLang="es-AR" sz="3000" dirty="0"/>
              <a:t>)—these normally don’t have a beginning and an end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s-AR" sz="30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sz="2800" dirty="0">
                <a:solidFill>
                  <a:srgbClr val="002060"/>
                </a:solidFill>
              </a:rPr>
              <a:t>Ramón </a:t>
            </a:r>
            <a:r>
              <a:rPr lang="en-US" altLang="es-AR" sz="2800" u="sng" dirty="0" err="1">
                <a:solidFill>
                  <a:srgbClr val="33CC33"/>
                </a:solidFill>
              </a:rPr>
              <a:t>tenía</a:t>
            </a:r>
            <a:r>
              <a:rPr lang="en-US" altLang="es-AR" sz="2800" dirty="0">
                <a:solidFill>
                  <a:srgbClr val="33CC33"/>
                </a:solidFill>
              </a:rPr>
              <a:t> </a:t>
            </a:r>
            <a:r>
              <a:rPr lang="en-US" altLang="es-AR" sz="2800" dirty="0" err="1">
                <a:solidFill>
                  <a:srgbClr val="002060"/>
                </a:solidFill>
              </a:rPr>
              <a:t>miedo</a:t>
            </a:r>
            <a:r>
              <a:rPr lang="en-US" altLang="es-AR" sz="2800" dirty="0">
                <a:solidFill>
                  <a:srgbClr val="002060"/>
                </a:solidFill>
              </a:rPr>
              <a:t> de </a:t>
            </a:r>
            <a:r>
              <a:rPr lang="en-US" altLang="es-AR" sz="2800" dirty="0" err="1">
                <a:solidFill>
                  <a:srgbClr val="002060"/>
                </a:solidFill>
              </a:rPr>
              <a:t>hablar</a:t>
            </a:r>
            <a:r>
              <a:rPr lang="en-US" altLang="es-AR" sz="2800" dirty="0">
                <a:solidFill>
                  <a:srgbClr val="002060"/>
                </a:solidFill>
              </a:rPr>
              <a:t> </a:t>
            </a:r>
            <a:r>
              <a:rPr lang="en-US" altLang="es-AR" sz="2800" dirty="0" err="1">
                <a:solidFill>
                  <a:srgbClr val="002060"/>
                </a:solidFill>
              </a:rPr>
              <a:t>en</a:t>
            </a:r>
            <a:r>
              <a:rPr lang="en-US" altLang="es-AR" sz="2800" dirty="0">
                <a:solidFill>
                  <a:srgbClr val="002060"/>
                </a:solidFill>
              </a:rPr>
              <a:t> </a:t>
            </a:r>
            <a:r>
              <a:rPr lang="en-US" altLang="es-AR" sz="2800" dirty="0" err="1">
                <a:solidFill>
                  <a:srgbClr val="002060"/>
                </a:solidFill>
              </a:rPr>
              <a:t>público</a:t>
            </a:r>
            <a:r>
              <a:rPr lang="en-US" altLang="es-AR" sz="2800" dirty="0">
                <a:solidFill>
                  <a:srgbClr val="002060"/>
                </a:solidFill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sz="2800" dirty="0" err="1">
                <a:solidFill>
                  <a:srgbClr val="002060"/>
                </a:solidFill>
              </a:rPr>
              <a:t>Yo</a:t>
            </a:r>
            <a:r>
              <a:rPr lang="en-US" altLang="es-AR" sz="2800" dirty="0">
                <a:solidFill>
                  <a:srgbClr val="002060"/>
                </a:solidFill>
              </a:rPr>
              <a:t> </a:t>
            </a:r>
            <a:r>
              <a:rPr lang="en-US" altLang="es-AR" sz="2800" u="sng" dirty="0" err="1">
                <a:solidFill>
                  <a:srgbClr val="33CC33"/>
                </a:solidFill>
              </a:rPr>
              <a:t>creía</a:t>
            </a:r>
            <a:r>
              <a:rPr lang="en-US" altLang="es-AR" sz="2800" dirty="0">
                <a:solidFill>
                  <a:srgbClr val="33CC33"/>
                </a:solidFill>
              </a:rPr>
              <a:t> </a:t>
            </a:r>
            <a:r>
              <a:rPr lang="en-US" altLang="es-AR" sz="2800" dirty="0" err="1">
                <a:solidFill>
                  <a:srgbClr val="002060"/>
                </a:solidFill>
              </a:rPr>
              <a:t>que</a:t>
            </a:r>
            <a:r>
              <a:rPr lang="en-US" altLang="es-AR" sz="2800" dirty="0">
                <a:solidFill>
                  <a:srgbClr val="002060"/>
                </a:solidFill>
              </a:rPr>
              <a:t> Juan </a:t>
            </a:r>
            <a:r>
              <a:rPr lang="en-US" altLang="es-AR" sz="2800" dirty="0" err="1">
                <a:solidFill>
                  <a:srgbClr val="002060"/>
                </a:solidFill>
              </a:rPr>
              <a:t>podía</a:t>
            </a:r>
            <a:r>
              <a:rPr lang="en-US" altLang="es-AR" sz="2800" dirty="0">
                <a:solidFill>
                  <a:srgbClr val="002060"/>
                </a:solidFill>
              </a:rPr>
              <a:t> </a:t>
            </a:r>
            <a:r>
              <a:rPr lang="en-US" altLang="es-AR" sz="2800" dirty="0" err="1">
                <a:solidFill>
                  <a:srgbClr val="002060"/>
                </a:solidFill>
              </a:rPr>
              <a:t>hacerlo</a:t>
            </a:r>
            <a:r>
              <a:rPr lang="en-US" altLang="es-AR" sz="2800" dirty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s-AR" sz="2800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sz="2800" u="sng" dirty="0">
                <a:solidFill>
                  <a:srgbClr val="33CC33"/>
                </a:solidFill>
              </a:rPr>
              <a:t>Me </a:t>
            </a:r>
            <a:r>
              <a:rPr lang="en-US" altLang="es-AR" sz="2800" u="sng" dirty="0" err="1">
                <a:solidFill>
                  <a:srgbClr val="33CC33"/>
                </a:solidFill>
              </a:rPr>
              <a:t>gustaba</a:t>
            </a:r>
            <a:r>
              <a:rPr lang="en-US" altLang="es-AR" sz="2800" dirty="0">
                <a:solidFill>
                  <a:srgbClr val="33CC33"/>
                </a:solidFill>
              </a:rPr>
              <a:t> </a:t>
            </a:r>
            <a:r>
              <a:rPr lang="en-US" altLang="es-AR" sz="2800" dirty="0">
                <a:solidFill>
                  <a:srgbClr val="002060"/>
                </a:solidFill>
              </a:rPr>
              <a:t>el </a:t>
            </a:r>
            <a:r>
              <a:rPr lang="en-US" altLang="es-AR" sz="2800" dirty="0" err="1">
                <a:solidFill>
                  <a:srgbClr val="002060"/>
                </a:solidFill>
              </a:rPr>
              <a:t>coche</a:t>
            </a:r>
            <a:r>
              <a:rPr lang="en-US" altLang="es-AR" sz="2800" dirty="0">
                <a:solidFill>
                  <a:srgbClr val="002060"/>
                </a:solidFill>
              </a:rPr>
              <a:t>.</a:t>
            </a:r>
            <a:endParaRPr lang="es-ES" altLang="es-A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04765D7-93E1-4CC9-AE7C-EE642E27A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es-AR" dirty="0"/>
              <a:t>Preterite PESOS BID</a:t>
            </a:r>
          </a:p>
        </p:txBody>
      </p:sp>
      <p:sp>
        <p:nvSpPr>
          <p:cNvPr id="2765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80FAB9E-7CD9-4F4A-9DA0-7B879D51E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5724" y="1464990"/>
            <a:ext cx="8229600" cy="5038998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P</a:t>
            </a:r>
            <a:r>
              <a:rPr lang="en-US" altLang="es-AR" dirty="0"/>
              <a:t>or</a:t>
            </a:r>
            <a:r>
              <a:rPr lang="en-US" altLang="es-AR" b="1" dirty="0">
                <a:solidFill>
                  <a:srgbClr val="FF0000"/>
                </a:solidFill>
              </a:rPr>
              <a:t> </a:t>
            </a:r>
            <a:r>
              <a:rPr lang="en-US" altLang="es-AR" dirty="0"/>
              <a:t>( specific amt. of time)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E</a:t>
            </a:r>
            <a:r>
              <a:rPr lang="en-US" altLang="es-AR" dirty="0"/>
              <a:t>ndings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S</a:t>
            </a:r>
            <a:r>
              <a:rPr lang="en-US" altLang="es-AR" dirty="0"/>
              <a:t>equences of Events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O</a:t>
            </a:r>
            <a:r>
              <a:rPr lang="en-US" altLang="es-AR" dirty="0"/>
              <a:t>ne and Done</a:t>
            </a:r>
          </a:p>
          <a:p>
            <a:pPr marL="609600" indent="-609600" eaLnBrk="1" hangingPunct="1"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S</a:t>
            </a:r>
            <a:r>
              <a:rPr lang="en-US" altLang="es-AR" dirty="0"/>
              <a:t>udden Changes</a:t>
            </a:r>
          </a:p>
          <a:p>
            <a:pPr marL="609600" indent="-609600" eaLnBrk="1" hangingPunct="1">
              <a:buNone/>
            </a:pPr>
            <a:endParaRPr lang="en-US" altLang="es-AR" dirty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B</a:t>
            </a:r>
            <a:r>
              <a:rPr lang="en-US" altLang="es-AR" dirty="0"/>
              <a:t>eginnings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I</a:t>
            </a:r>
            <a:r>
              <a:rPr lang="en-US" altLang="es-AR" dirty="0"/>
              <a:t>nterrupting actions</a:t>
            </a:r>
          </a:p>
          <a:p>
            <a:pPr marL="609600" indent="-609600" eaLnBrk="1" hangingPunct="1">
              <a:buNone/>
            </a:pPr>
            <a:r>
              <a:rPr lang="en-US" altLang="es-AR" b="1" dirty="0">
                <a:solidFill>
                  <a:srgbClr val="FF0000"/>
                </a:solidFill>
              </a:rPr>
              <a:t>D</a:t>
            </a:r>
            <a:r>
              <a:rPr lang="en-US" altLang="es-AR" dirty="0"/>
              <a:t>ecisions</a:t>
            </a:r>
          </a:p>
        </p:txBody>
      </p:sp>
      <p:pic>
        <p:nvPicPr>
          <p:cNvPr id="27652" name="Picture 3" descr="C:\Documents and Settings\RCP16215\Local Settings\Temporary Internet Files\Content.IE5\K11OVLRI\MC900411934[1].wmf">
            <a:extLst>
              <a:ext uri="{FF2B5EF4-FFF2-40B4-BE49-F238E27FC236}">
                <a16:creationId xmlns:a16="http://schemas.microsoft.com/office/drawing/2014/main" id="{84D5C793-98A9-4108-8336-E5B86CFBF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0"/>
            <a:ext cx="333692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4D5CACD-B9D1-49B1-B109-7DBD52F43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algn="ctr" eaLnBrk="1" hangingPunct="1"/>
            <a:r>
              <a:rPr lang="en-US" altLang="es-AR"/>
              <a:t>Un repaso</a:t>
            </a:r>
            <a:endParaRPr lang="es-ES" altLang="es-AR"/>
          </a:p>
        </p:txBody>
      </p:sp>
      <p:sp>
        <p:nvSpPr>
          <p:cNvPr id="4710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4DCB4F3-302C-48F6-B7F4-D7D6B20EF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 dirty="0"/>
              <a:t>The </a:t>
            </a:r>
            <a:r>
              <a:rPr lang="en-US" altLang="es-AR" sz="4000" b="1" dirty="0">
                <a:solidFill>
                  <a:srgbClr val="ED134C"/>
                </a:solidFill>
              </a:rPr>
              <a:t>preterite</a:t>
            </a:r>
            <a:r>
              <a:rPr lang="en-US" altLang="es-AR" dirty="0"/>
              <a:t> tells us </a:t>
            </a:r>
            <a:r>
              <a:rPr lang="en-US" altLang="es-AR" b="1" i="1" u="sng" dirty="0"/>
              <a:t>specifically</a:t>
            </a:r>
            <a:r>
              <a:rPr lang="en-US" altLang="es-AR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s-AR" dirty="0"/>
          </a:p>
          <a:p>
            <a:pPr eaLnBrk="1" hangingPunct="1"/>
            <a:r>
              <a:rPr lang="en-US" altLang="es-AR" dirty="0"/>
              <a:t>The </a:t>
            </a:r>
            <a:r>
              <a:rPr lang="en-US" altLang="es-AR" sz="4000" b="1" dirty="0">
                <a:solidFill>
                  <a:srgbClr val="33CC33"/>
                </a:solidFill>
              </a:rPr>
              <a:t>imperfect</a:t>
            </a:r>
            <a:r>
              <a:rPr lang="en-US" altLang="es-AR" dirty="0"/>
              <a:t> tells us in </a:t>
            </a:r>
            <a:r>
              <a:rPr lang="en-US" altLang="es-AR" b="1" i="1" u="sng" dirty="0"/>
              <a:t>general</a:t>
            </a:r>
            <a:r>
              <a:rPr lang="en-US" altLang="es-AR" dirty="0"/>
              <a:t>.</a:t>
            </a:r>
          </a:p>
          <a:p>
            <a:pPr eaLnBrk="1" hangingPunct="1"/>
            <a:endParaRPr lang="en-US" altLang="es-AR" dirty="0"/>
          </a:p>
          <a:p>
            <a:pPr eaLnBrk="1" hangingPunct="1"/>
            <a:r>
              <a:rPr lang="en-US" altLang="es-AR" dirty="0"/>
              <a:t>In reality, it’s all about the message that you are trying to convey.  You must read for meaning! </a:t>
            </a:r>
            <a:endParaRPr lang="es-ES" altLang="es-A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05D0DB57-342E-4C23-86FB-4B23E4F96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/>
              <a:t>Práctica </a:t>
            </a:r>
          </a:p>
        </p:txBody>
      </p:sp>
      <p:sp>
        <p:nvSpPr>
          <p:cNvPr id="52227" name="Rectangle 10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7D6F705-A551-46D3-BD64-E0ECF430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AR" dirty="0"/>
              <a:t>1. (</a:t>
            </a:r>
            <a:r>
              <a:rPr lang="en-US" altLang="es-AR" dirty="0" err="1"/>
              <a:t>Hacía</a:t>
            </a:r>
            <a:r>
              <a:rPr lang="en-US" altLang="es-AR" dirty="0"/>
              <a:t>/</a:t>
            </a:r>
            <a:r>
              <a:rPr lang="en-US" altLang="es-AR" dirty="0" err="1"/>
              <a:t>hizo</a:t>
            </a:r>
            <a:r>
              <a:rPr lang="en-US" altLang="es-AR" dirty="0"/>
              <a:t>) </a:t>
            </a:r>
            <a:r>
              <a:rPr lang="en-US" altLang="es-AR" dirty="0" err="1"/>
              <a:t>viento</a:t>
            </a:r>
            <a:r>
              <a:rPr lang="en-US" altLang="es-AR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AR" dirty="0"/>
              <a:t>2. Mi </a:t>
            </a:r>
            <a:r>
              <a:rPr lang="en-US" altLang="es-AR" dirty="0" err="1"/>
              <a:t>hermano</a:t>
            </a:r>
            <a:r>
              <a:rPr lang="en-US" altLang="es-AR" dirty="0"/>
              <a:t> (</a:t>
            </a:r>
            <a:r>
              <a:rPr lang="en-US" altLang="es-AR" dirty="0" err="1"/>
              <a:t>iba</a:t>
            </a:r>
            <a:r>
              <a:rPr lang="en-US" altLang="es-AR" dirty="0"/>
              <a:t>/</a:t>
            </a:r>
            <a:r>
              <a:rPr lang="en-US" altLang="es-AR" dirty="0" err="1"/>
              <a:t>fue</a:t>
            </a:r>
            <a:r>
              <a:rPr lang="en-US" altLang="es-AR" dirty="0"/>
              <a:t>) a la </a:t>
            </a:r>
            <a:r>
              <a:rPr lang="en-US" altLang="es-AR" dirty="0" err="1"/>
              <a:t>escuela</a:t>
            </a:r>
            <a:r>
              <a:rPr lang="en-US" altLang="es-AR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AR" dirty="0"/>
              <a:t>3. Mi primo (</a:t>
            </a:r>
            <a:r>
              <a:rPr lang="en-US" altLang="es-AR" dirty="0" err="1"/>
              <a:t>tenía</a:t>
            </a:r>
            <a:r>
              <a:rPr lang="en-US" altLang="es-AR" dirty="0"/>
              <a:t>/</a:t>
            </a:r>
            <a:r>
              <a:rPr lang="en-US" altLang="es-AR" dirty="0" err="1"/>
              <a:t>tuvo</a:t>
            </a:r>
            <a:r>
              <a:rPr lang="en-US" altLang="es-AR" dirty="0"/>
              <a:t>) </a:t>
            </a:r>
            <a:r>
              <a:rPr lang="en-US" altLang="es-AR" dirty="0" err="1"/>
              <a:t>diez</a:t>
            </a:r>
            <a:r>
              <a:rPr lang="en-US" altLang="es-AR" dirty="0"/>
              <a:t> </a:t>
            </a:r>
            <a:r>
              <a:rPr lang="en-US" altLang="es-AR" dirty="0" err="1"/>
              <a:t>años</a:t>
            </a:r>
            <a:r>
              <a:rPr lang="en-US" altLang="es-AR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AR" dirty="0"/>
              <a:t>4. Los </a:t>
            </a:r>
            <a:r>
              <a:rPr lang="en-US" altLang="es-AR" dirty="0" err="1"/>
              <a:t>pájaros</a:t>
            </a:r>
            <a:r>
              <a:rPr lang="en-US" altLang="es-AR" dirty="0"/>
              <a:t> (</a:t>
            </a:r>
            <a:r>
              <a:rPr lang="en-US" altLang="es-AR" dirty="0" err="1"/>
              <a:t>cantaban</a:t>
            </a:r>
            <a:r>
              <a:rPr lang="en-US" altLang="es-AR" dirty="0"/>
              <a:t>/</a:t>
            </a:r>
            <a:r>
              <a:rPr lang="en-US" altLang="es-AR" dirty="0" err="1"/>
              <a:t>cantaron</a:t>
            </a:r>
            <a:r>
              <a:rPr lang="en-US" altLang="es-AR" dirty="0"/>
              <a:t>) </a:t>
            </a:r>
            <a:r>
              <a:rPr lang="en-US" altLang="es-AR" dirty="0" err="1"/>
              <a:t>cuando</a:t>
            </a:r>
            <a:r>
              <a:rPr lang="en-US" altLang="es-AR" dirty="0"/>
              <a:t> Miguel (se </a:t>
            </a:r>
            <a:r>
              <a:rPr lang="en-US" altLang="es-AR" dirty="0" err="1"/>
              <a:t>despertaba</a:t>
            </a:r>
            <a:r>
              <a:rPr lang="en-US" altLang="es-AR" dirty="0"/>
              <a:t>/se </a:t>
            </a:r>
            <a:r>
              <a:rPr lang="en-US" altLang="es-AR" dirty="0" err="1"/>
              <a:t>despertó</a:t>
            </a:r>
            <a:r>
              <a:rPr lang="en-US" altLang="es-AR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AR" dirty="0"/>
              <a:t>5. Amelia (</a:t>
            </a:r>
            <a:r>
              <a:rPr lang="en-US" altLang="es-AR" dirty="0" err="1"/>
              <a:t>estaba</a:t>
            </a:r>
            <a:r>
              <a:rPr lang="en-US" altLang="es-AR" dirty="0"/>
              <a:t>/</a:t>
            </a:r>
            <a:r>
              <a:rPr lang="en-US" altLang="es-AR" dirty="0" err="1"/>
              <a:t>estuvo</a:t>
            </a:r>
            <a:r>
              <a:rPr lang="en-US" altLang="es-AR" dirty="0"/>
              <a:t>) triste.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AR" dirty="0"/>
              <a:t>6. La casa (era/</a:t>
            </a:r>
            <a:r>
              <a:rPr lang="en-US" altLang="es-AR" dirty="0" err="1"/>
              <a:t>fue</a:t>
            </a:r>
            <a:r>
              <a:rPr lang="en-US" altLang="es-AR" dirty="0"/>
              <a:t>) </a:t>
            </a:r>
            <a:r>
              <a:rPr lang="en-US" altLang="es-AR" dirty="0" err="1"/>
              <a:t>vieja</a:t>
            </a:r>
            <a:r>
              <a:rPr lang="en-US" altLang="es-AR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41B7C69-8F78-4BE9-AA5C-620F521D3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/>
              <a:t>Más práctica</a:t>
            </a:r>
          </a:p>
        </p:txBody>
      </p:sp>
      <p:sp>
        <p:nvSpPr>
          <p:cNvPr id="5325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60FE47F-8284-49E2-A54D-1F02A5FB0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s-AR" dirty="0"/>
              <a:t>1. (Eran/</a:t>
            </a:r>
            <a:r>
              <a:rPr lang="en-US" altLang="es-AR" dirty="0" err="1"/>
              <a:t>fueron</a:t>
            </a:r>
            <a:r>
              <a:rPr lang="en-US" altLang="es-AR" dirty="0"/>
              <a:t>) las seis.</a:t>
            </a:r>
          </a:p>
          <a:p>
            <a:pPr eaLnBrk="1" hangingPunct="1"/>
            <a:r>
              <a:rPr lang="en-US" altLang="es-AR" dirty="0"/>
              <a:t>2. La </a:t>
            </a:r>
            <a:r>
              <a:rPr lang="en-US" altLang="es-AR" dirty="0" err="1"/>
              <a:t>familia</a:t>
            </a:r>
            <a:r>
              <a:rPr lang="en-US" altLang="es-AR" dirty="0"/>
              <a:t> (</a:t>
            </a:r>
            <a:r>
              <a:rPr lang="en-US" altLang="es-AR" dirty="0" err="1"/>
              <a:t>entraba</a:t>
            </a:r>
            <a:r>
              <a:rPr lang="en-US" altLang="es-AR" dirty="0"/>
              <a:t>/</a:t>
            </a:r>
            <a:r>
              <a:rPr lang="en-US" altLang="es-AR" dirty="0" err="1"/>
              <a:t>entró</a:t>
            </a:r>
            <a:r>
              <a:rPr lang="en-US" altLang="es-AR" dirty="0"/>
              <a:t>) a las seis.</a:t>
            </a:r>
          </a:p>
          <a:p>
            <a:pPr eaLnBrk="1" hangingPunct="1"/>
            <a:r>
              <a:rPr lang="en-US" altLang="es-AR" dirty="0"/>
              <a:t>3. </a:t>
            </a:r>
            <a:r>
              <a:rPr lang="en-US" altLang="es-AR" dirty="0" err="1"/>
              <a:t>Cuando</a:t>
            </a:r>
            <a:r>
              <a:rPr lang="en-US" altLang="es-AR" dirty="0"/>
              <a:t> María me (</a:t>
            </a:r>
            <a:r>
              <a:rPr lang="en-US" altLang="es-AR" dirty="0" err="1"/>
              <a:t>llamaba</a:t>
            </a:r>
            <a:r>
              <a:rPr lang="en-US" altLang="es-AR" dirty="0"/>
              <a:t>/</a:t>
            </a:r>
            <a:r>
              <a:rPr lang="en-US" altLang="es-AR" dirty="0" err="1"/>
              <a:t>llamó</a:t>
            </a:r>
            <a:r>
              <a:rPr lang="en-US" altLang="es-AR" dirty="0"/>
              <a:t>), yo (</a:t>
            </a:r>
            <a:r>
              <a:rPr lang="en-US" altLang="es-AR" dirty="0" err="1"/>
              <a:t>estudiaba</a:t>
            </a:r>
            <a:r>
              <a:rPr lang="en-US" altLang="es-AR" dirty="0"/>
              <a:t>/</a:t>
            </a:r>
            <a:r>
              <a:rPr lang="en-US" altLang="es-AR" dirty="0" err="1"/>
              <a:t>estudié</a:t>
            </a:r>
            <a:r>
              <a:rPr lang="en-US" altLang="es-AR" dirty="0"/>
              <a:t>)</a:t>
            </a:r>
          </a:p>
          <a:p>
            <a:pPr eaLnBrk="1" hangingPunct="1"/>
            <a:r>
              <a:rPr lang="en-US" altLang="es-AR" dirty="0"/>
              <a:t>4. </a:t>
            </a:r>
            <a:r>
              <a:rPr lang="en-US" altLang="es-AR" dirty="0" err="1"/>
              <a:t>Hace</a:t>
            </a:r>
            <a:r>
              <a:rPr lang="en-US" altLang="es-AR" dirty="0"/>
              <a:t> </a:t>
            </a:r>
            <a:r>
              <a:rPr lang="en-US" altLang="es-AR" dirty="0" err="1"/>
              <a:t>mucho</a:t>
            </a:r>
            <a:r>
              <a:rPr lang="en-US" altLang="es-AR" dirty="0"/>
              <a:t> </a:t>
            </a:r>
            <a:r>
              <a:rPr lang="en-US" altLang="es-AR" dirty="0" err="1"/>
              <a:t>tiempo</a:t>
            </a:r>
            <a:r>
              <a:rPr lang="en-US" altLang="es-AR" dirty="0"/>
              <a:t>, una </a:t>
            </a:r>
            <a:r>
              <a:rPr lang="en-US" altLang="es-AR" dirty="0" err="1"/>
              <a:t>princesa</a:t>
            </a:r>
            <a:r>
              <a:rPr lang="en-US" altLang="es-AR" dirty="0"/>
              <a:t> que (se </a:t>
            </a:r>
            <a:r>
              <a:rPr lang="en-US" altLang="es-AR" dirty="0" err="1"/>
              <a:t>llamaba</a:t>
            </a:r>
            <a:r>
              <a:rPr lang="en-US" altLang="es-AR" dirty="0"/>
              <a:t>/se </a:t>
            </a:r>
            <a:r>
              <a:rPr lang="en-US" altLang="es-AR" dirty="0" err="1"/>
              <a:t>llamó</a:t>
            </a:r>
            <a:r>
              <a:rPr lang="en-US" altLang="es-AR" dirty="0"/>
              <a:t>) Mirabel (</a:t>
            </a:r>
            <a:r>
              <a:rPr lang="en-US" altLang="es-AR" dirty="0" err="1"/>
              <a:t>vivía</a:t>
            </a:r>
            <a:r>
              <a:rPr lang="en-US" altLang="es-AR" dirty="0"/>
              <a:t>/</a:t>
            </a:r>
            <a:r>
              <a:rPr lang="en-US" altLang="es-AR" dirty="0" err="1"/>
              <a:t>vivió</a:t>
            </a:r>
            <a:r>
              <a:rPr lang="en-US" altLang="es-AR" dirty="0"/>
              <a:t>) </a:t>
            </a:r>
            <a:r>
              <a:rPr lang="en-US" altLang="es-AR" dirty="0" err="1"/>
              <a:t>en</a:t>
            </a:r>
            <a:r>
              <a:rPr lang="en-US" altLang="es-AR" dirty="0"/>
              <a:t> un </a:t>
            </a:r>
            <a:r>
              <a:rPr lang="en-US" altLang="es-AR" dirty="0" err="1"/>
              <a:t>castillo</a:t>
            </a:r>
            <a:r>
              <a:rPr lang="en-US" altLang="es-AR" dirty="0"/>
              <a:t> </a:t>
            </a:r>
            <a:r>
              <a:rPr lang="en-US" altLang="es-AR" dirty="0" err="1"/>
              <a:t>grande</a:t>
            </a:r>
            <a:r>
              <a:rPr lang="en-US" altLang="es-AR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C84477-6137-42AD-9213-C5EB6382A239}"/>
              </a:ext>
            </a:extLst>
          </p:cNvPr>
          <p:cNvSpPr txBox="1"/>
          <p:nvPr/>
        </p:nvSpPr>
        <p:spPr>
          <a:xfrm>
            <a:off x="609600" y="228600"/>
            <a:ext cx="86106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s-ES_tradnl" dirty="0">
                <a:solidFill>
                  <a:schemeClr val="accent4"/>
                </a:solidFill>
              </a:rPr>
              <a:t>Ayer, un accidente (ocurría / ocurrió) cerca de Starbucks.  (Eran / Fueron) las siete de la mañana. (Hacía / Hizo) mucho sol y había mucho tráfico en la calle. De repente un autobús Greyhound (cruzaba / cruzó) (</a:t>
            </a:r>
            <a:r>
              <a:rPr lang="es-ES_tradnl" i="1" dirty="0" err="1">
                <a:solidFill>
                  <a:schemeClr val="accent4"/>
                </a:solidFill>
              </a:rPr>
              <a:t>crossed</a:t>
            </a:r>
            <a:r>
              <a:rPr lang="es-ES_tradnl" i="1" dirty="0">
                <a:solidFill>
                  <a:schemeClr val="accent4"/>
                </a:solidFill>
              </a:rPr>
              <a:t>) </a:t>
            </a:r>
            <a:r>
              <a:rPr lang="es-ES_tradnl" dirty="0">
                <a:solidFill>
                  <a:schemeClr val="accent4"/>
                </a:solidFill>
              </a:rPr>
              <a:t>la intersección en frente de Chick-Fil-A y ( chocaba / chocó) </a:t>
            </a:r>
            <a:r>
              <a:rPr lang="es-ES_tradnl" i="1" dirty="0">
                <a:solidFill>
                  <a:schemeClr val="accent4"/>
                </a:solidFill>
              </a:rPr>
              <a:t>(</a:t>
            </a:r>
            <a:r>
              <a:rPr lang="es-ES_tradnl" i="1" dirty="0" err="1">
                <a:solidFill>
                  <a:schemeClr val="accent4"/>
                </a:solidFill>
              </a:rPr>
              <a:t>crashed</a:t>
            </a:r>
            <a:r>
              <a:rPr lang="es-ES_tradnl" i="1" dirty="0">
                <a:solidFill>
                  <a:schemeClr val="accent4"/>
                </a:solidFill>
              </a:rPr>
              <a:t>)</a:t>
            </a:r>
            <a:r>
              <a:rPr lang="es-ES_tradnl" dirty="0">
                <a:solidFill>
                  <a:schemeClr val="accent4"/>
                </a:solidFill>
              </a:rPr>
              <a:t> con un Porche. Yo (veía / vi) al conductor </a:t>
            </a:r>
            <a:r>
              <a:rPr lang="es-ES_tradnl" i="1" dirty="0">
                <a:solidFill>
                  <a:schemeClr val="accent4"/>
                </a:solidFill>
              </a:rPr>
              <a:t>(driver)</a:t>
            </a:r>
            <a:r>
              <a:rPr lang="es-ES_tradnl" dirty="0">
                <a:solidFill>
                  <a:schemeClr val="accent4"/>
                </a:solidFill>
              </a:rPr>
              <a:t>.  Él (era / fue) alto, moreno, y (tenía / tuvo) treinta o treinta y cinco años. También, (llevaba / llevó) un traje azul y una gorra negra. Después de ver el accidente, yo (llamaba / llamé) 911.  Cuando la policía (llegaba / llegó), los médicos (ayudaban / ayudaron) a las víctimas. ¡(fue/era) un accidente horrible</a:t>
            </a:r>
            <a:r>
              <a:rPr lang="en-US" dirty="0">
                <a:solidFill>
                  <a:schemeClr val="accent4"/>
                </a:solidFill>
              </a:rPr>
              <a:t>!</a:t>
            </a:r>
          </a:p>
          <a:p>
            <a:pPr marL="0" indent="0" eaLnBrk="1" hangingPunct="1">
              <a:buNone/>
            </a:pPr>
            <a:endParaRPr lang="en-US" altLang="es-A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5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AC8EFEE-981E-4541-A851-076E5799E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Por (specific amount of time)</a:t>
            </a:r>
            <a:endParaRPr lang="es-AR" altLang="en-US" dirty="0">
              <a:solidFill>
                <a:srgbClr val="FF0000"/>
              </a:solidFill>
            </a:endParaRPr>
          </a:p>
        </p:txBody>
      </p:sp>
      <p:sp>
        <p:nvSpPr>
          <p:cNvPr id="33795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858EB43-3A08-45C7-8CB1-C045400443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572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Tells you exactly for how long something took place in the past</a:t>
            </a:r>
            <a:br>
              <a:rPr lang="en-US" altLang="en-US" dirty="0"/>
            </a:br>
            <a:r>
              <a:rPr lang="en-US" altLang="en-US" dirty="0"/>
              <a:t>	- “</a:t>
            </a:r>
            <a:r>
              <a:rPr lang="en-US" altLang="en-US" dirty="0" err="1"/>
              <a:t>por</a:t>
            </a:r>
            <a:r>
              <a:rPr lang="en-US" altLang="en-US" dirty="0"/>
              <a:t> </a:t>
            </a:r>
            <a:r>
              <a:rPr lang="en-US" altLang="en-US" u="sng" dirty="0"/>
              <a:t>(amt. of time)</a:t>
            </a:r>
            <a:r>
              <a:rPr lang="en-US" altLang="en-US" dirty="0"/>
              <a:t>”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s-AR" u="sng" dirty="0" err="1">
                <a:solidFill>
                  <a:srgbClr val="ED134C"/>
                </a:solidFill>
              </a:rPr>
              <a:t>Vivimos</a:t>
            </a:r>
            <a:r>
              <a:rPr lang="en-US" altLang="es-AR" dirty="0">
                <a:solidFill>
                  <a:schemeClr val="bg2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allí</a:t>
            </a:r>
            <a:r>
              <a:rPr lang="en-US" altLang="es-AR" dirty="0">
                <a:solidFill>
                  <a:srgbClr val="002060"/>
                </a:solidFill>
              </a:rPr>
              <a:t> por </a:t>
            </a:r>
            <a:r>
              <a:rPr lang="en-US" altLang="es-AR" dirty="0" err="1">
                <a:solidFill>
                  <a:srgbClr val="002060"/>
                </a:solidFill>
              </a:rPr>
              <a:t>cuatro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años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s-AR" u="sng" dirty="0" err="1">
                <a:solidFill>
                  <a:srgbClr val="FF0000"/>
                </a:solidFill>
              </a:rPr>
              <a:t>Visité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a mi abuela por 2 </a:t>
            </a:r>
            <a:r>
              <a:rPr lang="en-US" altLang="es-AR" dirty="0" err="1">
                <a:solidFill>
                  <a:srgbClr val="002060"/>
                </a:solidFill>
              </a:rPr>
              <a:t>semanas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s-AR" dirty="0">
                <a:solidFill>
                  <a:srgbClr val="002060"/>
                </a:solidFill>
              </a:rPr>
              <a:t>Carlos </a:t>
            </a:r>
            <a:r>
              <a:rPr lang="en-US" altLang="es-AR" u="sng" dirty="0" err="1">
                <a:solidFill>
                  <a:srgbClr val="FF0000"/>
                </a:solidFill>
              </a:rPr>
              <a:t>estudió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por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una</a:t>
            </a:r>
            <a:r>
              <a:rPr lang="en-US" altLang="es-AR" dirty="0">
                <a:solidFill>
                  <a:srgbClr val="002060"/>
                </a:solidFill>
              </a:rPr>
              <a:t> hora </a:t>
            </a:r>
            <a:r>
              <a:rPr lang="en-US" altLang="es-AR" dirty="0" err="1">
                <a:solidFill>
                  <a:srgbClr val="002060"/>
                </a:solidFill>
              </a:rPr>
              <a:t>anoche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s-AR" altLang="en-US" dirty="0"/>
          </a:p>
        </p:txBody>
      </p:sp>
    </p:spTree>
    <p:extLst>
      <p:ext uri="{BB962C8B-B14F-4D97-AF65-F5344CB8AC3E}">
        <p14:creationId xmlns:p14="http://schemas.microsoft.com/office/powerpoint/2010/main" val="286055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F38DDBE-2026-4AF1-9CCD-53F4518B1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Ending</a:t>
            </a:r>
            <a:endParaRPr lang="es-AR" altLang="en-US">
              <a:solidFill>
                <a:srgbClr val="FF0000"/>
              </a:solidFill>
            </a:endParaRPr>
          </a:p>
        </p:txBody>
      </p:sp>
      <p:sp>
        <p:nvSpPr>
          <p:cNvPr id="32771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207461C-3D5B-4315-A3D0-355E0F9C9E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States the end of an action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La </a:t>
            </a:r>
            <a:r>
              <a:rPr lang="en-US" altLang="en-US" dirty="0" err="1"/>
              <a:t>clase</a:t>
            </a:r>
            <a:r>
              <a:rPr lang="en-US" altLang="en-US" dirty="0"/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terminó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a las 3:30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Ella </a:t>
            </a:r>
            <a:r>
              <a:rPr lang="en-US" altLang="en-US" u="sng" dirty="0" err="1">
                <a:solidFill>
                  <a:srgbClr val="FF0000"/>
                </a:solidFill>
              </a:rPr>
              <a:t>completó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su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tarea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2060"/>
                </a:solidFill>
              </a:rPr>
              <a:t>Yo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dejé</a:t>
            </a:r>
            <a:r>
              <a:rPr lang="en-US" altLang="en-US" u="sng" dirty="0">
                <a:solidFill>
                  <a:srgbClr val="FF0000"/>
                </a:solidFill>
              </a:rPr>
              <a:t> de </a:t>
            </a:r>
            <a:r>
              <a:rPr lang="en-US" altLang="en-US" u="sng" dirty="0" err="1">
                <a:solidFill>
                  <a:srgbClr val="FF0000"/>
                </a:solidFill>
              </a:rPr>
              <a:t>tocar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el</a:t>
            </a:r>
            <a:r>
              <a:rPr lang="en-US" altLang="en-US" dirty="0">
                <a:solidFill>
                  <a:srgbClr val="002060"/>
                </a:solidFill>
              </a:rPr>
              <a:t> piano </a:t>
            </a:r>
            <a:r>
              <a:rPr lang="en-US" altLang="en-US" dirty="0" err="1">
                <a:solidFill>
                  <a:srgbClr val="002060"/>
                </a:solidFill>
              </a:rPr>
              <a:t>el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año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pasado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7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B31F441-01B4-4A0A-B5D7-94422ADC5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>
                <a:solidFill>
                  <a:srgbClr val="FF0000"/>
                </a:solidFill>
              </a:rPr>
              <a:t>Sequences</a:t>
            </a:r>
          </a:p>
        </p:txBody>
      </p:sp>
      <p:sp>
        <p:nvSpPr>
          <p:cNvPr id="71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7F07B30-146D-4FD9-BE9B-07E958C18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/>
              <a:t>Actions that are part of a chain of events, timeline, schedule, or sequence.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s-AR" dirty="0"/>
          </a:p>
          <a:p>
            <a:pPr marL="609600" indent="-609600" eaLnBrk="1" hangingPunct="1">
              <a:buFont typeface="Wingdings" panose="05000000000000000000" pitchFamily="2" charset="2"/>
              <a:buChar char="•"/>
              <a:defRPr/>
            </a:pPr>
            <a:r>
              <a:rPr lang="en-US" altLang="es-AR" dirty="0"/>
              <a:t>Ella </a:t>
            </a:r>
            <a:r>
              <a:rPr lang="en-US" altLang="es-AR" u="sng" dirty="0">
                <a:solidFill>
                  <a:srgbClr val="FF0000"/>
                </a:solidFill>
              </a:rPr>
              <a:t>se </a:t>
            </a:r>
            <a:r>
              <a:rPr lang="en-US" altLang="es-AR" u="sng" dirty="0" err="1">
                <a:solidFill>
                  <a:srgbClr val="FF0000"/>
                </a:solidFill>
              </a:rPr>
              <a:t>levantó</a:t>
            </a:r>
            <a:r>
              <a:rPr lang="en-US" altLang="es-AR" dirty="0"/>
              <a:t>, </a:t>
            </a:r>
            <a:r>
              <a:rPr lang="en-US" altLang="es-AR" u="sng" dirty="0">
                <a:solidFill>
                  <a:srgbClr val="FF0000"/>
                </a:solidFill>
              </a:rPr>
              <a:t>se </a:t>
            </a:r>
            <a:r>
              <a:rPr lang="en-US" altLang="es-AR" u="sng" dirty="0" err="1">
                <a:solidFill>
                  <a:srgbClr val="FF0000"/>
                </a:solidFill>
              </a:rPr>
              <a:t>vistió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/>
              <a:t>y </a:t>
            </a:r>
            <a:r>
              <a:rPr lang="en-US" altLang="es-AR" u="sng" dirty="0" err="1">
                <a:solidFill>
                  <a:srgbClr val="FF0000"/>
                </a:solidFill>
              </a:rPr>
              <a:t>salió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/>
              <a:t>de la casa. </a:t>
            </a:r>
          </a:p>
          <a:p>
            <a:pPr marL="609600" indent="-609600" eaLnBrk="1" hangingPunct="1">
              <a:buFont typeface="Wingdings" panose="05000000000000000000" pitchFamily="2" charset="2"/>
              <a:buChar char="•"/>
              <a:defRPr/>
            </a:pPr>
            <a:endParaRPr lang="en-US" altLang="es-AR" dirty="0"/>
          </a:p>
          <a:p>
            <a:pPr marL="609600" indent="-609600" eaLnBrk="1" hangingPunct="1">
              <a:buFont typeface="Wingdings" panose="05000000000000000000" pitchFamily="2" charset="2"/>
              <a:buChar char="•"/>
              <a:defRPr/>
            </a:pPr>
            <a:r>
              <a:rPr lang="en-US" altLang="es-AR" dirty="0"/>
              <a:t>Juan </a:t>
            </a:r>
            <a:r>
              <a:rPr lang="en-US" altLang="es-AR" u="sng" dirty="0" err="1">
                <a:solidFill>
                  <a:srgbClr val="FF0000"/>
                </a:solidFill>
              </a:rPr>
              <a:t>condujo</a:t>
            </a:r>
            <a:r>
              <a:rPr lang="en-US" altLang="es-AR" dirty="0"/>
              <a:t> a la </a:t>
            </a:r>
            <a:r>
              <a:rPr lang="en-US" altLang="es-AR" dirty="0" err="1"/>
              <a:t>escuela</a:t>
            </a:r>
            <a:r>
              <a:rPr lang="en-US" altLang="es-AR" dirty="0"/>
              <a:t>, </a:t>
            </a:r>
            <a:r>
              <a:rPr lang="en-US" altLang="es-AR" u="sng" dirty="0" err="1">
                <a:solidFill>
                  <a:srgbClr val="FF0000"/>
                </a:solidFill>
              </a:rPr>
              <a:t>habló</a:t>
            </a:r>
            <a:r>
              <a:rPr lang="en-US" altLang="es-AR" dirty="0"/>
              <a:t> con </a:t>
            </a:r>
            <a:r>
              <a:rPr lang="en-US" altLang="es-AR" dirty="0" err="1"/>
              <a:t>su</a:t>
            </a:r>
            <a:r>
              <a:rPr lang="en-US" altLang="es-AR" dirty="0"/>
              <a:t> </a:t>
            </a:r>
            <a:r>
              <a:rPr lang="en-US" altLang="es-AR" dirty="0" err="1"/>
              <a:t>maestra</a:t>
            </a:r>
            <a:r>
              <a:rPr lang="en-US" altLang="es-AR" dirty="0"/>
              <a:t>, y </a:t>
            </a:r>
            <a:r>
              <a:rPr lang="en-US" altLang="es-AR" dirty="0" err="1"/>
              <a:t>luego</a:t>
            </a:r>
            <a:r>
              <a:rPr lang="en-US" altLang="es-AR" dirty="0"/>
              <a:t> </a:t>
            </a:r>
            <a:r>
              <a:rPr lang="en-US" altLang="es-AR" u="sng" dirty="0" err="1">
                <a:solidFill>
                  <a:srgbClr val="FF0000"/>
                </a:solidFill>
              </a:rPr>
              <a:t>fue</a:t>
            </a:r>
            <a:r>
              <a:rPr lang="en-US" altLang="es-AR" dirty="0"/>
              <a:t> a la </a:t>
            </a:r>
            <a:r>
              <a:rPr lang="en-US" altLang="es-AR" dirty="0" err="1"/>
              <a:t>cafetería</a:t>
            </a:r>
            <a:r>
              <a:rPr lang="en-US" altLang="es-AR" dirty="0"/>
              <a:t> y </a:t>
            </a:r>
            <a:r>
              <a:rPr lang="en-US" altLang="es-AR" u="sng" dirty="0" err="1">
                <a:solidFill>
                  <a:srgbClr val="FF0000"/>
                </a:solidFill>
              </a:rPr>
              <a:t>comió</a:t>
            </a:r>
            <a:endParaRPr lang="en-US" altLang="es-AR" u="sng" dirty="0">
              <a:solidFill>
                <a:srgbClr val="FF0000"/>
              </a:solidFill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chemeClr val="bg2"/>
              </a:solidFill>
            </a:endParaRP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B829B980-F795-4FE0-81D7-EF855843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1536871" cy="110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>
            <a:extLst>
              <a:ext uri="{FF2B5EF4-FFF2-40B4-BE49-F238E27FC236}">
                <a16:creationId xmlns:a16="http://schemas.microsoft.com/office/drawing/2014/main" id="{F407B0C5-3170-47E1-B1A8-68E9138AD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81097"/>
            <a:ext cx="1030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C4D2389-115B-4718-AB2C-E14E9B00E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 dirty="0">
                <a:solidFill>
                  <a:srgbClr val="FF0000"/>
                </a:solidFill>
              </a:rPr>
              <a:t>One and Done</a:t>
            </a:r>
            <a:endParaRPr lang="es-ES" altLang="es-AR" dirty="0">
              <a:solidFill>
                <a:srgbClr val="FF0000"/>
              </a:solidFill>
            </a:endParaRPr>
          </a:p>
        </p:txBody>
      </p:sp>
      <p:sp>
        <p:nvSpPr>
          <p:cNvPr id="512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70826EC-37F4-48DD-B525-F6ED56FA6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428" y="1752600"/>
            <a:ext cx="8455572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s-AR" dirty="0"/>
              <a:t>Actions that can be viewed as single (1x) events, that are </a:t>
            </a:r>
            <a:r>
              <a:rPr lang="en-US" altLang="es-AR" dirty="0">
                <a:solidFill>
                  <a:srgbClr val="FF0000"/>
                </a:solidFill>
              </a:rPr>
              <a:t>one and done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s-AR" dirty="0"/>
              <a:t>	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s-AR" dirty="0">
                <a:solidFill>
                  <a:srgbClr val="002060"/>
                </a:solidFill>
              </a:rPr>
              <a:t>Ella </a:t>
            </a:r>
            <a:r>
              <a:rPr lang="en-US" altLang="es-AR" u="sng" dirty="0" err="1">
                <a:solidFill>
                  <a:srgbClr val="FF0000"/>
                </a:solidFill>
              </a:rPr>
              <a:t>caminó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por</a:t>
            </a:r>
            <a:r>
              <a:rPr lang="en-US" altLang="es-AR" dirty="0">
                <a:solidFill>
                  <a:srgbClr val="002060"/>
                </a:solidFill>
              </a:rPr>
              <a:t> el </a:t>
            </a:r>
            <a:r>
              <a:rPr lang="en-US" altLang="es-AR" dirty="0" err="1">
                <a:solidFill>
                  <a:srgbClr val="002060"/>
                </a:solidFill>
              </a:rPr>
              <a:t>parque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ayer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s-AR" dirty="0" err="1">
                <a:solidFill>
                  <a:srgbClr val="002060"/>
                </a:solidFill>
              </a:rPr>
              <a:t>Ellos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u="sng" dirty="0" err="1">
                <a:solidFill>
                  <a:srgbClr val="FF0000"/>
                </a:solidFill>
              </a:rPr>
              <a:t>llegaron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a las </a:t>
            </a:r>
            <a:r>
              <a:rPr lang="en-US" altLang="es-AR" dirty="0" err="1">
                <a:solidFill>
                  <a:srgbClr val="002060"/>
                </a:solidFill>
              </a:rPr>
              <a:t>ocho</a:t>
            </a:r>
            <a:r>
              <a:rPr lang="en-US" altLang="es-AR" dirty="0">
                <a:solidFill>
                  <a:schemeClr val="bg2"/>
                </a:solidFill>
              </a:rPr>
              <a:t>.</a:t>
            </a:r>
            <a:r>
              <a:rPr lang="en-US" altLang="es-AR" dirty="0"/>
              <a:t>  		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altLang="es-AR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s-AR" dirty="0"/>
              <a:t>Una </a:t>
            </a:r>
            <a:r>
              <a:rPr lang="en-US" altLang="es-AR" dirty="0" err="1"/>
              <a:t>vez</a:t>
            </a:r>
            <a:r>
              <a:rPr lang="en-US" altLang="es-AR" dirty="0"/>
              <a:t> </a:t>
            </a:r>
            <a:r>
              <a:rPr lang="en-US" altLang="es-AR" dirty="0" err="1"/>
              <a:t>yo</a:t>
            </a:r>
            <a:r>
              <a:rPr lang="en-US" altLang="es-AR" dirty="0"/>
              <a:t> </a:t>
            </a:r>
            <a:r>
              <a:rPr lang="en-US" altLang="es-AR" u="sng" dirty="0" err="1">
                <a:solidFill>
                  <a:srgbClr val="FF0000"/>
                </a:solidFill>
              </a:rPr>
              <a:t>fui</a:t>
            </a:r>
            <a:r>
              <a:rPr lang="en-US" altLang="es-AR" dirty="0"/>
              <a:t> de camping </a:t>
            </a:r>
            <a:r>
              <a:rPr lang="en-US" altLang="es-AR" dirty="0" err="1"/>
              <a:t>en</a:t>
            </a:r>
            <a:r>
              <a:rPr lang="en-US" altLang="es-AR" dirty="0"/>
              <a:t> Yellowstone		</a:t>
            </a:r>
            <a:endParaRPr lang="es-ES" altLang="es-AR" dirty="0"/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695E55C6-B424-4E10-87D2-0F974E11A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98374"/>
            <a:ext cx="11430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>
            <a:extLst>
              <a:ext uri="{FF2B5EF4-FFF2-40B4-BE49-F238E27FC236}">
                <a16:creationId xmlns:a16="http://schemas.microsoft.com/office/drawing/2014/main" id="{C9282148-4659-4F3C-AF99-04137A498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960687"/>
            <a:ext cx="15728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44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631B6F6-1245-436B-AAD2-CE00B6B6E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 dirty="0">
                <a:solidFill>
                  <a:srgbClr val="FF0000"/>
                </a:solidFill>
              </a:rPr>
              <a:t>Sudden changes</a:t>
            </a:r>
          </a:p>
        </p:txBody>
      </p:sp>
      <p:sp>
        <p:nvSpPr>
          <p:cNvPr id="348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1C074DD-0B1C-4A01-843B-72578E6F9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s-AR" dirty="0">
                <a:solidFill>
                  <a:srgbClr val="002060"/>
                </a:solidFill>
              </a:rPr>
              <a:t>When things change quickly…..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s-AR" dirty="0">
                <a:solidFill>
                  <a:srgbClr val="00B050"/>
                </a:solidFill>
              </a:rPr>
              <a:t>De </a:t>
            </a:r>
            <a:r>
              <a:rPr lang="en-US" altLang="es-AR" dirty="0" err="1">
                <a:solidFill>
                  <a:srgbClr val="00B050"/>
                </a:solidFill>
              </a:rPr>
              <a:t>repente</a:t>
            </a:r>
            <a:r>
              <a:rPr lang="en-US" altLang="es-AR" dirty="0">
                <a:solidFill>
                  <a:srgbClr val="00B050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un </a:t>
            </a:r>
            <a:r>
              <a:rPr lang="en-US" altLang="es-AR" dirty="0" err="1">
                <a:solidFill>
                  <a:srgbClr val="002060"/>
                </a:solidFill>
              </a:rPr>
              <a:t>oso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ED134C"/>
                </a:solidFill>
              </a:rPr>
              <a:t>apareció</a:t>
            </a:r>
            <a:r>
              <a:rPr lang="en-US" altLang="es-AR" dirty="0">
                <a:solidFill>
                  <a:srgbClr val="002060"/>
                </a:solidFill>
              </a:rPr>
              <a:t> del bosque.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s-AR" dirty="0" err="1">
                <a:solidFill>
                  <a:srgbClr val="33CC33"/>
                </a:solidFill>
              </a:rPr>
              <a:t>En</a:t>
            </a:r>
            <a:r>
              <a:rPr lang="en-US" altLang="es-AR" dirty="0">
                <a:solidFill>
                  <a:srgbClr val="33CC33"/>
                </a:solidFill>
              </a:rPr>
              <a:t> </a:t>
            </a:r>
            <a:r>
              <a:rPr lang="en-US" altLang="es-AR" dirty="0" err="1">
                <a:solidFill>
                  <a:srgbClr val="33CC33"/>
                </a:solidFill>
              </a:rPr>
              <a:t>este</a:t>
            </a:r>
            <a:r>
              <a:rPr lang="en-US" altLang="es-AR" dirty="0">
                <a:solidFill>
                  <a:srgbClr val="33CC33"/>
                </a:solidFill>
              </a:rPr>
              <a:t> </a:t>
            </a:r>
            <a:r>
              <a:rPr lang="en-US" altLang="es-AR" dirty="0" err="1">
                <a:solidFill>
                  <a:srgbClr val="33CC33"/>
                </a:solidFill>
              </a:rPr>
              <a:t>momento</a:t>
            </a:r>
            <a:r>
              <a:rPr lang="en-US" altLang="es-AR" dirty="0">
                <a:solidFill>
                  <a:srgbClr val="002060"/>
                </a:solidFill>
              </a:rPr>
              <a:t>, </a:t>
            </a:r>
            <a:r>
              <a:rPr lang="en-US" altLang="es-AR" dirty="0">
                <a:solidFill>
                  <a:srgbClr val="FF0000"/>
                </a:solidFill>
              </a:rPr>
              <a:t>se </a:t>
            </a:r>
            <a:r>
              <a:rPr lang="en-US" altLang="es-AR" dirty="0" err="1">
                <a:solidFill>
                  <a:srgbClr val="FF0000"/>
                </a:solidFill>
              </a:rPr>
              <a:t>puso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feliz</a:t>
            </a:r>
            <a:r>
              <a:rPr lang="en-US" altLang="es-AR" dirty="0">
                <a:solidFill>
                  <a:srgbClr val="002060"/>
                </a:solidFill>
              </a:rPr>
              <a:t>.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s-AR" dirty="0">
                <a:solidFill>
                  <a:srgbClr val="002060"/>
                </a:solidFill>
              </a:rPr>
              <a:t>Mario </a:t>
            </a:r>
            <a:r>
              <a:rPr lang="en-US" altLang="es-AR" dirty="0">
                <a:solidFill>
                  <a:srgbClr val="ED134C"/>
                </a:solidFill>
              </a:rPr>
              <a:t>se </a:t>
            </a:r>
            <a:r>
              <a:rPr lang="en-US" altLang="es-AR" dirty="0" err="1">
                <a:solidFill>
                  <a:srgbClr val="ED134C"/>
                </a:solidFill>
              </a:rPr>
              <a:t>emocionó</a:t>
            </a:r>
            <a:r>
              <a:rPr lang="en-US" altLang="es-AR" dirty="0">
                <a:solidFill>
                  <a:srgbClr val="ED134C"/>
                </a:solidFill>
              </a:rPr>
              <a:t> </a:t>
            </a:r>
            <a:r>
              <a:rPr lang="en-US" altLang="es-AR" dirty="0" err="1">
                <a:solidFill>
                  <a:srgbClr val="33CC33"/>
                </a:solidFill>
              </a:rPr>
              <a:t>cuando</a:t>
            </a:r>
            <a:r>
              <a:rPr lang="en-US" altLang="es-AR" dirty="0">
                <a:solidFill>
                  <a:srgbClr val="ED134C"/>
                </a:solidFill>
              </a:rPr>
              <a:t> </a:t>
            </a:r>
            <a:r>
              <a:rPr lang="en-US" altLang="es-AR" dirty="0" err="1"/>
              <a:t>recibió</a:t>
            </a:r>
            <a:r>
              <a:rPr lang="en-US" altLang="es-AR" dirty="0"/>
              <a:t> la </a:t>
            </a:r>
            <a:r>
              <a:rPr lang="en-US" altLang="es-AR" dirty="0" err="1"/>
              <a:t>noticia</a:t>
            </a:r>
            <a:r>
              <a:rPr lang="en-US" altLang="es-AR" dirty="0"/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s-A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1D6DFF3-B5FB-48EC-8A10-FB1AD2277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s-AR">
                <a:solidFill>
                  <a:srgbClr val="FF0000"/>
                </a:solidFill>
              </a:rPr>
              <a:t>Beginning</a:t>
            </a:r>
          </a:p>
        </p:txBody>
      </p:sp>
      <p:sp>
        <p:nvSpPr>
          <p:cNvPr id="819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401C01-4015-43F4-AF94-D41EB69D3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/>
              <a:t>State the beginning  or start of an action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s-AR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s-AR" u="sng" dirty="0" err="1">
                <a:solidFill>
                  <a:srgbClr val="ED134C"/>
                </a:solidFill>
              </a:rPr>
              <a:t>Empezó</a:t>
            </a:r>
            <a:r>
              <a:rPr lang="en-US" altLang="es-AR" dirty="0">
                <a:solidFill>
                  <a:schemeClr val="bg2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a </a:t>
            </a:r>
            <a:r>
              <a:rPr lang="en-US" altLang="es-AR" dirty="0" err="1">
                <a:solidFill>
                  <a:srgbClr val="002060"/>
                </a:solidFill>
              </a:rPr>
              <a:t>nevar</a:t>
            </a:r>
            <a:r>
              <a:rPr lang="en-US" altLang="es-AR" dirty="0">
                <a:solidFill>
                  <a:srgbClr val="002060"/>
                </a:solidFill>
              </a:rPr>
              <a:t> a </a:t>
            </a:r>
            <a:r>
              <a:rPr lang="en-US" altLang="es-AR" dirty="0" err="1">
                <a:solidFill>
                  <a:srgbClr val="002060"/>
                </a:solidFill>
              </a:rPr>
              <a:t>las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002060"/>
                </a:solidFill>
              </a:rPr>
              <a:t>ocho</a:t>
            </a:r>
            <a:r>
              <a:rPr lang="en-US" altLang="es-AR" dirty="0">
                <a:solidFill>
                  <a:srgbClr val="002060"/>
                </a:solidFill>
              </a:rPr>
              <a:t> de la </a:t>
            </a:r>
            <a:r>
              <a:rPr lang="en-US" altLang="es-AR" dirty="0" err="1">
                <a:solidFill>
                  <a:srgbClr val="002060"/>
                </a:solidFill>
              </a:rPr>
              <a:t>mañana</a:t>
            </a:r>
            <a:r>
              <a:rPr lang="en-US" altLang="es-AR" dirty="0">
                <a:solidFill>
                  <a:srgbClr val="002060"/>
                </a:solidFill>
              </a:rPr>
              <a:t>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altLang="es-AR" dirty="0">
              <a:solidFill>
                <a:schemeClr val="bg2"/>
              </a:solidFill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altLang="es-AR" dirty="0">
                <a:solidFill>
                  <a:srgbClr val="002060"/>
                </a:solidFill>
              </a:rPr>
              <a:t>La </a:t>
            </a:r>
            <a:r>
              <a:rPr lang="en-US" altLang="es-AR" dirty="0" err="1">
                <a:solidFill>
                  <a:srgbClr val="002060"/>
                </a:solidFill>
              </a:rPr>
              <a:t>clase</a:t>
            </a:r>
            <a:r>
              <a:rPr lang="en-US" altLang="es-AR" dirty="0">
                <a:solidFill>
                  <a:srgbClr val="002060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comenzó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>
                <a:solidFill>
                  <a:srgbClr val="002060"/>
                </a:solidFill>
              </a:rPr>
              <a:t>a la 1:30.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0F21DEED-F129-4B8F-A7F4-804C4B2A2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91000"/>
            <a:ext cx="289560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9F42810-DAFC-4B8F-ADB2-B745A9D23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Interrupting Action</a:t>
            </a:r>
            <a:endParaRPr lang="es-AR" altLang="en-US">
              <a:solidFill>
                <a:srgbClr val="FF0000"/>
              </a:solidFill>
            </a:endParaRPr>
          </a:p>
        </p:txBody>
      </p:sp>
      <p:sp>
        <p:nvSpPr>
          <p:cNvPr id="29699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ECC6810-8752-44AD-9392-0FE9D30479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When an event is taking place (imperfect tense) and it is interrupted by another event (preterite tense)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Yo </a:t>
            </a:r>
            <a:r>
              <a:rPr lang="en-US" altLang="en-US" dirty="0" err="1"/>
              <a:t>estaba</a:t>
            </a:r>
            <a:r>
              <a:rPr lang="en-US" altLang="en-US" dirty="0"/>
              <a:t> </a:t>
            </a:r>
            <a:r>
              <a:rPr lang="en-US" altLang="en-US" dirty="0" err="1"/>
              <a:t>mirando</a:t>
            </a:r>
            <a:r>
              <a:rPr lang="en-US" altLang="en-US" dirty="0"/>
              <a:t> la tele </a:t>
            </a:r>
            <a:r>
              <a:rPr lang="en-US" altLang="en-US" u="sng" dirty="0" err="1">
                <a:solidFill>
                  <a:srgbClr val="FF0000"/>
                </a:solidFill>
              </a:rPr>
              <a:t>cuando</a:t>
            </a:r>
            <a:r>
              <a:rPr lang="en-US" altLang="en-US" dirty="0"/>
              <a:t> mi amigo </a:t>
            </a:r>
            <a:r>
              <a:rPr lang="en-US" altLang="en-US" dirty="0" err="1">
                <a:solidFill>
                  <a:srgbClr val="FF0000"/>
                </a:solidFill>
              </a:rPr>
              <a:t>llamó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para </a:t>
            </a:r>
            <a:r>
              <a:rPr lang="en-US" altLang="en-US" dirty="0" err="1"/>
              <a:t>invitarme</a:t>
            </a:r>
            <a:r>
              <a:rPr lang="en-US" altLang="en-US" dirty="0"/>
              <a:t> al cine.</a:t>
            </a:r>
            <a:endParaRPr lang="es-AR" altLang="en-US" dirty="0"/>
          </a:p>
        </p:txBody>
      </p:sp>
      <p:cxnSp>
        <p:nvCxnSpPr>
          <p:cNvPr id="29700" name="Straight Connector 4">
            <a:extLst>
              <a:ext uri="{FF2B5EF4-FFF2-40B4-BE49-F238E27FC236}">
                <a16:creationId xmlns:a16="http://schemas.microsoft.com/office/drawing/2014/main" id="{FAB8F462-17ED-42C1-98A7-3058C25AE6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71600" y="4030663"/>
            <a:ext cx="60960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Straight Connector 6">
            <a:extLst>
              <a:ext uri="{FF2B5EF4-FFF2-40B4-BE49-F238E27FC236}">
                <a16:creationId xmlns:a16="http://schemas.microsoft.com/office/drawing/2014/main" id="{9A48CD8F-2B1A-464D-952A-959C413E4E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71600" y="3840163"/>
            <a:ext cx="0" cy="381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2" name="Straight Connector 7">
            <a:extLst>
              <a:ext uri="{FF2B5EF4-FFF2-40B4-BE49-F238E27FC236}">
                <a16:creationId xmlns:a16="http://schemas.microsoft.com/office/drawing/2014/main" id="{F4AF6FCB-71A8-433E-AA49-63F791A62D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7600" y="3863975"/>
            <a:ext cx="0" cy="381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Multiply 8">
            <a:extLst>
              <a:ext uri="{FF2B5EF4-FFF2-40B4-BE49-F238E27FC236}">
                <a16:creationId xmlns:a16="http://schemas.microsoft.com/office/drawing/2014/main" id="{E66A41C9-E1B6-4901-B4F7-545C1F0FED59}"/>
              </a:ext>
            </a:extLst>
          </p:cNvPr>
          <p:cNvSpPr/>
          <p:nvPr/>
        </p:nvSpPr>
        <p:spPr bwMode="auto">
          <a:xfrm>
            <a:off x="4876800" y="3725863"/>
            <a:ext cx="609600" cy="655637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A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45602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21" ma:contentTypeDescription="Create a new document." ma:contentTypeScope="" ma:versionID="76699655c0119e08258dcf7f450f4d1b">
  <xsd:schema xmlns:xsd="http://www.w3.org/2001/XMLSchema" xmlns:xs="http://www.w3.org/2001/XMLSchema" xmlns:p="http://schemas.microsoft.com/office/2006/metadata/properties" xmlns:ns2="cc80ca20-9ac1-42ad-88ff-12ebc930e8b0" xmlns:ns3="6c5a9f40-00db-4015-9c20-ec530574eed4" targetNamespace="http://schemas.microsoft.com/office/2006/metadata/properties" ma:root="true" ma:fieldsID="3e321669f877593023843b9be90eb63f" ns2:_="" ns3:_="">
    <xsd:import namespace="cc80ca20-9ac1-42ad-88ff-12ebc930e8b0"/>
    <xsd:import namespace="6c5a9f40-00db-4015-9c20-ec530574e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a9f40-00db-4015-9c20-ec530574e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f4e03de-ffa2-4fec-a041-21e2f88ec22c}" ma:internalName="TaxCatchAll" ma:showField="CatchAllData" ma:web="6c5a9f40-00db-4015-9c20-ec530574e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5a9f40-00db-4015-9c20-ec530574eed4" xsi:nil="true"/>
    <lcf76f155ced4ddcb4097134ff3c332f xmlns="cc80ca20-9ac1-42ad-88ff-12ebc930e8b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F8B60E-20C8-4666-9C79-C211114A1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0ca20-9ac1-42ad-88ff-12ebc930e8b0"/>
    <ds:schemaRef ds:uri="6c5a9f40-00db-4015-9c20-ec530574e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A58D1B-0F95-481C-9C7F-68258D342B21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c5a9f40-00db-4015-9c20-ec530574eed4"/>
    <ds:schemaRef ds:uri="cc80ca20-9ac1-42ad-88ff-12ebc930e8b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59CB87-7FEA-418B-B3B3-D7F9DDE06B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796</TotalTime>
  <Words>1083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Blueprint</vt:lpstr>
      <vt:lpstr>iRespondQuestionMaster</vt:lpstr>
      <vt:lpstr>iRespondGraphMaster</vt:lpstr>
      <vt:lpstr>el pretérito v.         el imperfecto</vt:lpstr>
      <vt:lpstr>Preterite PESOS BID</vt:lpstr>
      <vt:lpstr>Por (specific amount of time)</vt:lpstr>
      <vt:lpstr>Ending</vt:lpstr>
      <vt:lpstr>Sequences</vt:lpstr>
      <vt:lpstr>One and Done</vt:lpstr>
      <vt:lpstr>Sudden changes</vt:lpstr>
      <vt:lpstr>Beginning</vt:lpstr>
      <vt:lpstr>Interrupting Action</vt:lpstr>
      <vt:lpstr>Decisions</vt:lpstr>
      <vt:lpstr>Imperfect Was SHAMED</vt:lpstr>
      <vt:lpstr>El imperfecto</vt:lpstr>
      <vt:lpstr>Was (Verbing)</vt:lpstr>
      <vt:lpstr>Setting the Scene</vt:lpstr>
      <vt:lpstr>Habitual Actions (Habits)</vt:lpstr>
      <vt:lpstr>Age</vt:lpstr>
      <vt:lpstr>Mientras   (simultaneous actions)</vt:lpstr>
      <vt:lpstr>Era…..(Time)</vt:lpstr>
      <vt:lpstr>Descriptions</vt:lpstr>
      <vt:lpstr>Un repaso</vt:lpstr>
      <vt:lpstr>Práctica </vt:lpstr>
      <vt:lpstr>Más práctica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v.         el imperfecto</dc:title>
  <dc:creator>pka19498</dc:creator>
  <cp:lastModifiedBy>Sarah Bowers</cp:lastModifiedBy>
  <cp:revision>55</cp:revision>
  <cp:lastPrinted>1601-01-01T00:00:00Z</cp:lastPrinted>
  <dcterms:created xsi:type="dcterms:W3CDTF">2004-01-12T20:53:11Z</dcterms:created>
  <dcterms:modified xsi:type="dcterms:W3CDTF">2023-04-18T15:32:42Z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0x0101002CC0784AB1F7A84BB7F92074ECE42242</vt:lpwstr>
  </property>
  <property fmtid="{D5CDD505-2E9C-101B-9397-08002B2CF9AE}" pid="5" name="MediaServiceImageTags">
    <vt:lpwstr/>
  </property>
</Properties>
</file>