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DC0E6-E1DA-4F8C-B1C8-10DEB4B39D51}" v="7" dt="2022-10-05T14:26:03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inder Rodriguez" userId="93440272-e0c6-472d-ac68-99fe77458d05" providerId="ADAL" clId="{102DC0E6-E1DA-4F8C-B1C8-10DEB4B39D51}"/>
    <pc:docChg chg="modSld">
      <pc:chgData name="Devinder Rodriguez" userId="93440272-e0c6-472d-ac68-99fe77458d05" providerId="ADAL" clId="{102DC0E6-E1DA-4F8C-B1C8-10DEB4B39D51}" dt="2022-10-05T14:26:03.193" v="2" actId="20577"/>
      <pc:docMkLst>
        <pc:docMk/>
      </pc:docMkLst>
      <pc:sldChg chg="modSp mod">
        <pc:chgData name="Devinder Rodriguez" userId="93440272-e0c6-472d-ac68-99fe77458d05" providerId="ADAL" clId="{102DC0E6-E1DA-4F8C-B1C8-10DEB4B39D51}" dt="2022-10-05T14:26:03.193" v="2" actId="20577"/>
        <pc:sldMkLst>
          <pc:docMk/>
          <pc:sldMk cId="3279939413" sldId="257"/>
        </pc:sldMkLst>
        <pc:spChg chg="mod">
          <ac:chgData name="Devinder Rodriguez" userId="93440272-e0c6-472d-ac68-99fe77458d05" providerId="ADAL" clId="{102DC0E6-E1DA-4F8C-B1C8-10DEB4B39D51}" dt="2022-10-05T14:26:03.193" v="2" actId="20577"/>
          <ac:spMkLst>
            <pc:docMk/>
            <pc:sldMk cId="3279939413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4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4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62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4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2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9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0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1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3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FFAE9A-C10A-4AD6-89FF-4C7F462A84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66946-5697-4E20-89E2-7EF3C32C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Por</a:t>
            </a:r>
            <a:r>
              <a:rPr lang="en-US"/>
              <a:t> o Para?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858374" cy="3481918"/>
          </a:xfrm>
        </p:spPr>
        <p:txBody>
          <a:bodyPr>
            <a:normAutofit fontScale="85000" lnSpcReduction="20000"/>
          </a:bodyPr>
          <a:lstStyle/>
          <a:p>
            <a:r>
              <a:rPr lang="en-US" sz="3000">
                <a:solidFill>
                  <a:srgbClr val="0070C0"/>
                </a:solidFill>
              </a:rPr>
              <a:t>R</a:t>
            </a:r>
            <a:r>
              <a:rPr lang="en-US" sz="3000"/>
              <a:t>ecipient – El pastel es </a:t>
            </a:r>
            <a:r>
              <a:rPr lang="en-US" sz="3000" b="1"/>
              <a:t>para</a:t>
            </a:r>
            <a:r>
              <a:rPr lang="en-US" sz="3000"/>
              <a:t> Elena.</a:t>
            </a:r>
          </a:p>
          <a:p>
            <a:r>
              <a:rPr lang="en-US" sz="3000">
                <a:solidFill>
                  <a:srgbClr val="0070C0"/>
                </a:solidFill>
              </a:rPr>
              <a:t>D</a:t>
            </a:r>
            <a:r>
              <a:rPr lang="en-US" sz="3000"/>
              <a:t>estination – Los </a:t>
            </a:r>
            <a:r>
              <a:rPr lang="en-US" sz="3000" err="1"/>
              <a:t>hamburguesas</a:t>
            </a:r>
            <a:r>
              <a:rPr lang="en-US" sz="3000"/>
              <a:t> son </a:t>
            </a:r>
            <a:r>
              <a:rPr lang="en-US" sz="3000" b="1"/>
              <a:t>para</a:t>
            </a:r>
            <a:r>
              <a:rPr lang="en-US" sz="3000"/>
              <a:t> la fiesta.</a:t>
            </a:r>
          </a:p>
          <a:p>
            <a:r>
              <a:rPr lang="en-US" sz="3000">
                <a:solidFill>
                  <a:srgbClr val="0070C0"/>
                </a:solidFill>
              </a:rPr>
              <a:t>D</a:t>
            </a:r>
            <a:r>
              <a:rPr lang="en-US" sz="3000"/>
              <a:t>eadline – La comida es </a:t>
            </a:r>
            <a:r>
              <a:rPr lang="en-US" sz="3000" b="1"/>
              <a:t>para</a:t>
            </a:r>
            <a:r>
              <a:rPr lang="en-US" sz="3000"/>
              <a:t> </a:t>
            </a:r>
            <a:r>
              <a:rPr lang="en-US" sz="3000" err="1"/>
              <a:t>el</a:t>
            </a:r>
            <a:r>
              <a:rPr lang="en-US" sz="3000"/>
              <a:t> viernes.</a:t>
            </a:r>
          </a:p>
          <a:p>
            <a:endParaRPr lang="en-US" sz="3000"/>
          </a:p>
          <a:p>
            <a:r>
              <a:rPr lang="en-US" sz="3000"/>
              <a:t>Use with an infinitive to express the purpose of doing something. </a:t>
            </a:r>
          </a:p>
          <a:p>
            <a:r>
              <a:rPr lang="en-US" sz="3000"/>
              <a:t>Can be translated as “in order to”</a:t>
            </a:r>
          </a:p>
          <a:p>
            <a:r>
              <a:rPr lang="en-US" sz="3000" err="1"/>
              <a:t>Trabajamos</a:t>
            </a:r>
            <a:r>
              <a:rPr lang="en-US" sz="3000"/>
              <a:t> para </a:t>
            </a:r>
            <a:r>
              <a:rPr lang="en-US" sz="3000" err="1"/>
              <a:t>ganar</a:t>
            </a:r>
            <a:r>
              <a:rPr lang="en-US" sz="3000"/>
              <a:t> dinero. We work to earn money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70C0"/>
                </a:solidFill>
              </a:rPr>
              <a:t>D</a:t>
            </a:r>
            <a:r>
              <a:rPr lang="en-US"/>
              <a:t>uration – Cocina el pastel</a:t>
            </a:r>
            <a:r>
              <a:rPr lang="en-US" b="1"/>
              <a:t> por </a:t>
            </a:r>
            <a:r>
              <a:rPr lang="en-US"/>
              <a:t>50 </a:t>
            </a:r>
            <a:r>
              <a:rPr lang="en-US" err="1"/>
              <a:t>minutos</a:t>
            </a:r>
            <a:r>
              <a:rPr lang="en-US"/>
              <a:t>.</a:t>
            </a:r>
          </a:p>
          <a:p>
            <a:r>
              <a:rPr lang="en-US">
                <a:solidFill>
                  <a:srgbClr val="0070C0"/>
                </a:solidFill>
              </a:rPr>
              <a:t>E</a:t>
            </a:r>
            <a:r>
              <a:rPr lang="en-US"/>
              <a:t>xchange –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doy</a:t>
            </a:r>
            <a:r>
              <a:rPr lang="en-US"/>
              <a:t> </a:t>
            </a:r>
            <a:r>
              <a:rPr lang="en-US" err="1"/>
              <a:t>unas</a:t>
            </a:r>
            <a:r>
              <a:rPr lang="en-US"/>
              <a:t> galletas </a:t>
            </a:r>
            <a:r>
              <a:rPr lang="en-US" b="1"/>
              <a:t>por</a:t>
            </a:r>
            <a:r>
              <a:rPr lang="en-US"/>
              <a:t> </a:t>
            </a:r>
            <a:r>
              <a:rPr lang="en-US" err="1"/>
              <a:t>unos</a:t>
            </a:r>
            <a:r>
              <a:rPr lang="en-US"/>
              <a:t> </a:t>
            </a:r>
            <a:r>
              <a:rPr lang="en-US" err="1"/>
              <a:t>dulces</a:t>
            </a:r>
            <a:r>
              <a:rPr lang="en-US"/>
              <a:t>.</a:t>
            </a:r>
          </a:p>
          <a:p>
            <a:r>
              <a:rPr lang="en-US">
                <a:solidFill>
                  <a:schemeClr val="accent3"/>
                </a:solidFill>
              </a:rPr>
              <a:t>G</a:t>
            </a:r>
            <a:r>
              <a:rPr lang="en-US"/>
              <a:t>racias </a:t>
            </a:r>
            <a:r>
              <a:rPr lang="en-US" b="1"/>
              <a:t>por</a:t>
            </a:r>
            <a:r>
              <a:rPr lang="en-US"/>
              <a:t> </a:t>
            </a:r>
            <a:r>
              <a:rPr lang="en-US" i="1" u="sng"/>
              <a:t>infinitive</a:t>
            </a:r>
            <a:r>
              <a:rPr lang="en-US" i="1"/>
              <a:t> – </a:t>
            </a:r>
            <a:r>
              <a:rPr lang="en-US"/>
              <a:t>Gracias </a:t>
            </a:r>
            <a:r>
              <a:rPr lang="en-US" b="1"/>
              <a:t>por</a:t>
            </a:r>
            <a:r>
              <a:rPr lang="en-US"/>
              <a:t> </a:t>
            </a:r>
            <a:r>
              <a:rPr lang="en-US" err="1"/>
              <a:t>invitarme</a:t>
            </a:r>
            <a:r>
              <a:rPr lang="en-US"/>
              <a:t> a la fiesta</a:t>
            </a:r>
          </a:p>
        </p:txBody>
      </p:sp>
    </p:spTree>
    <p:extLst>
      <p:ext uri="{BB962C8B-B14F-4D97-AF65-F5344CB8AC3E}">
        <p14:creationId xmlns:p14="http://schemas.microsoft.com/office/powerpoint/2010/main" val="256513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 in the blank with Por or Para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447925"/>
            <a:ext cx="10382250" cy="3790949"/>
          </a:xfrm>
        </p:spPr>
        <p:txBody>
          <a:bodyPr>
            <a:normAutofit/>
          </a:bodyPr>
          <a:lstStyle/>
          <a:p>
            <a:r>
              <a:rPr lang="es-ES_tradnl"/>
              <a:t>1. Voy a hacer un pastel ____________ el cumpleaños de </a:t>
            </a:r>
            <a:r>
              <a:rPr lang="es-ES_tradnl" err="1"/>
              <a:t>Suzi</a:t>
            </a:r>
            <a:r>
              <a:rPr lang="es-ES_tradnl"/>
              <a:t>.</a:t>
            </a:r>
          </a:p>
          <a:p>
            <a:r>
              <a:rPr lang="es-ES_tradnl"/>
              <a:t>2. Quiero ir a </a:t>
            </a:r>
            <a:r>
              <a:rPr lang="es-ES_tradnl" err="1"/>
              <a:t>Hawaii</a:t>
            </a:r>
            <a:r>
              <a:rPr lang="es-ES_tradnl"/>
              <a:t> ____________ tres semanas.</a:t>
            </a:r>
          </a:p>
          <a:p>
            <a:r>
              <a:rPr lang="es-ES_tradnl"/>
              <a:t>3. Gracias _________ hacerme la cena. </a:t>
            </a:r>
          </a:p>
          <a:p>
            <a:r>
              <a:rPr lang="es-ES_tradnl"/>
              <a:t>4. Necesito correr __________ estar en buena forma.</a:t>
            </a:r>
          </a:p>
          <a:p>
            <a:r>
              <a:rPr lang="es-ES_tradnl"/>
              <a:t>5. Pon los hamburguesas en la parilla __________ diez minutos.</a:t>
            </a:r>
          </a:p>
          <a:p>
            <a:r>
              <a:rPr lang="es-ES_tradnl"/>
              <a:t>6. Quieres unas papitas ________ un refresco.</a:t>
            </a:r>
          </a:p>
          <a:p>
            <a:r>
              <a:rPr lang="es-ES_tradnl"/>
              <a:t>7. Estoy haciendo la tarea _________ martes.</a:t>
            </a:r>
          </a:p>
        </p:txBody>
      </p:sp>
    </p:spTree>
    <p:extLst>
      <p:ext uri="{BB962C8B-B14F-4D97-AF65-F5344CB8AC3E}">
        <p14:creationId xmlns:p14="http://schemas.microsoft.com/office/powerpoint/2010/main" val="4218118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5a9f40-00db-4015-9c20-ec530574eed4" xsi:nil="true"/>
    <lcf76f155ced4ddcb4097134ff3c332f xmlns="cc80ca20-9ac1-42ad-88ff-12ebc930e8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C0784AB1F7A84BB7F92074ECE42242" ma:contentTypeVersion="21" ma:contentTypeDescription="Create a new document." ma:contentTypeScope="" ma:versionID="76699655c0119e08258dcf7f450f4d1b">
  <xsd:schema xmlns:xsd="http://www.w3.org/2001/XMLSchema" xmlns:xs="http://www.w3.org/2001/XMLSchema" xmlns:p="http://schemas.microsoft.com/office/2006/metadata/properties" xmlns:ns2="cc80ca20-9ac1-42ad-88ff-12ebc930e8b0" xmlns:ns3="6c5a9f40-00db-4015-9c20-ec530574eed4" targetNamespace="http://schemas.microsoft.com/office/2006/metadata/properties" ma:root="true" ma:fieldsID="3e321669f877593023843b9be90eb63f" ns2:_="" ns3:_="">
    <xsd:import namespace="cc80ca20-9ac1-42ad-88ff-12ebc930e8b0"/>
    <xsd:import namespace="6c5a9f40-00db-4015-9c20-ec530574e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0ca20-9ac1-42ad-88ff-12ebc930e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a9f40-00db-4015-9c20-ec530574e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f4e03de-ffa2-4fec-a041-21e2f88ec22c}" ma:internalName="TaxCatchAll" ma:showField="CatchAllData" ma:web="6c5a9f40-00db-4015-9c20-ec530574e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40247-B677-4070-ABA8-4FF9C3A8C8DB}">
  <ds:schemaRefs>
    <ds:schemaRef ds:uri="6c5a9f40-00db-4015-9c20-ec530574eed4"/>
    <ds:schemaRef ds:uri="cc80ca20-9ac1-42ad-88ff-12ebc930e8b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AC8594-64B5-4344-9CB6-7119888FF2B9}">
  <ds:schemaRefs>
    <ds:schemaRef ds:uri="6c5a9f40-00db-4015-9c20-ec530574eed4"/>
    <ds:schemaRef ds:uri="cc80ca20-9ac1-42ad-88ff-12ebc930e8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2588B3-49BE-40AA-9F9C-8E952884B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¿Por o Para?</vt:lpstr>
      <vt:lpstr>Para </vt:lpstr>
      <vt:lpstr>Por</vt:lpstr>
      <vt:lpstr>Fill in the blank with Por or Para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o Para?</dc:title>
  <dc:creator>Andrea Radford</dc:creator>
  <cp:revision>1</cp:revision>
  <dcterms:created xsi:type="dcterms:W3CDTF">2017-05-04T18:52:16Z</dcterms:created>
  <dcterms:modified xsi:type="dcterms:W3CDTF">2022-10-05T14:26:04Z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0x0101002CC0784AB1F7A84BB7F92074ECE42242</vt:lpwstr>
  </property>
  <property fmtid="{D5CDD505-2E9C-101B-9397-08002B2CF9AE}" pid="3" name="MediaServiceImageTags">
    <vt:lpwstr/>
  </property>
</Properties>
</file>