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owers" userId="087f6c21-3676-4c5b-bd1f-21e9447cfcd6" providerId="ADAL" clId="{1782085A-4DFD-49D8-BB85-5777F738D9E6}"/>
    <pc:docChg chg="modSld">
      <pc:chgData name="Sarah Bowers" userId="087f6c21-3676-4c5b-bd1f-21e9447cfcd6" providerId="ADAL" clId="{1782085A-4DFD-49D8-BB85-5777F738D9E6}" dt="2023-04-21T12:24:52.750" v="45" actId="20577"/>
      <pc:docMkLst>
        <pc:docMk/>
      </pc:docMkLst>
      <pc:sldChg chg="modSp mod">
        <pc:chgData name="Sarah Bowers" userId="087f6c21-3676-4c5b-bd1f-21e9447cfcd6" providerId="ADAL" clId="{1782085A-4DFD-49D8-BB85-5777F738D9E6}" dt="2023-04-21T12:24:52.750" v="45" actId="20577"/>
        <pc:sldMkLst>
          <pc:docMk/>
          <pc:sldMk cId="3611859808" sldId="256"/>
        </pc:sldMkLst>
        <pc:spChg chg="mod">
          <ac:chgData name="Sarah Bowers" userId="087f6c21-3676-4c5b-bd1f-21e9447cfcd6" providerId="ADAL" clId="{1782085A-4DFD-49D8-BB85-5777F738D9E6}" dt="2023-04-21T12:24:52.750" v="45" actId="20577"/>
          <ac:spMkLst>
            <pc:docMk/>
            <pc:sldMk cId="3611859808" sldId="256"/>
            <ac:spMk id="2" creationId="{00000000-0000-0000-0000-000000000000}"/>
          </ac:spMkLst>
        </pc:spChg>
      </pc:sldChg>
      <pc:sldChg chg="modSp mod">
        <pc:chgData name="Sarah Bowers" userId="087f6c21-3676-4c5b-bd1f-21e9447cfcd6" providerId="ADAL" clId="{1782085A-4DFD-49D8-BB85-5777F738D9E6}" dt="2023-04-21T11:48:38.453" v="6" actId="20577"/>
        <pc:sldMkLst>
          <pc:docMk/>
          <pc:sldMk cId="1580262652" sldId="257"/>
        </pc:sldMkLst>
        <pc:spChg chg="mod">
          <ac:chgData name="Sarah Bowers" userId="087f6c21-3676-4c5b-bd1f-21e9447cfcd6" providerId="ADAL" clId="{1782085A-4DFD-49D8-BB85-5777F738D9E6}" dt="2023-04-21T11:48:38.453" v="6" actId="20577"/>
          <ac:spMkLst>
            <pc:docMk/>
            <pc:sldMk cId="1580262652" sldId="257"/>
            <ac:spMk id="3" creationId="{00000000-0000-0000-0000-000000000000}"/>
          </ac:spMkLst>
        </pc:spChg>
      </pc:sldChg>
    </pc:docChg>
  </pc:docChgLst>
  <pc:docChgLst>
    <pc:chgData name="Sarah Bowers" userId="087f6c21-3676-4c5b-bd1f-21e9447cfcd6" providerId="ADAL" clId="{F1041C10-9286-49DA-94A8-1D050A52D945}"/>
    <pc:docChg chg="modSld">
      <pc:chgData name="Sarah Bowers" userId="087f6c21-3676-4c5b-bd1f-21e9447cfcd6" providerId="ADAL" clId="{F1041C10-9286-49DA-94A8-1D050A52D945}" dt="2022-04-21T17:25:39.388" v="12" actId="20577"/>
      <pc:docMkLst>
        <pc:docMk/>
      </pc:docMkLst>
      <pc:sldChg chg="modSp mod">
        <pc:chgData name="Sarah Bowers" userId="087f6c21-3676-4c5b-bd1f-21e9447cfcd6" providerId="ADAL" clId="{F1041C10-9286-49DA-94A8-1D050A52D945}" dt="2022-04-21T17:25:39.388" v="12" actId="20577"/>
        <pc:sldMkLst>
          <pc:docMk/>
          <pc:sldMk cId="3611859808" sldId="256"/>
        </pc:sldMkLst>
        <pc:spChg chg="mod">
          <ac:chgData name="Sarah Bowers" userId="087f6c21-3676-4c5b-bd1f-21e9447cfcd6" providerId="ADAL" clId="{F1041C10-9286-49DA-94A8-1D050A52D945}" dt="2022-04-21T17:25:39.388" v="12" actId="20577"/>
          <ac:spMkLst>
            <pc:docMk/>
            <pc:sldMk cId="3611859808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947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177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773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0117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664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2203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9827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1237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3253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7566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741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0117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1775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773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66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220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982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123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325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756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741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1E1BE-8E53-40B5-8DF2-0F8DBEB344CA}" type="datetimeFigureOut">
              <a:rPr lang="es-AR" smtClean="0"/>
              <a:t>21/4/2023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4C999-BBA4-472C-A1CF-B04E3147B7B3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291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AR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AR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AR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AR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AR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AR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AR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AR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AR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s-AR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AR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91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e.com/currencyconverter/" TargetMode="External"/><Relationship Id="rId2" Type="http://schemas.openxmlformats.org/officeDocument/2006/relationships/hyperlink" Target="https://www.booking.com/index.es.html?label=gen173nr-1FCAEoggI46AdIM1gEaI8CiAEBmAExuAEXyAEM2AEB6AEB-AECiAIBqAIDuAKrn9zlBcACAQ&amp;sid=ac4033b886ad7121d55b3114e950cefd&amp;lang=es&amp;sb_price_type=total&amp;soz=1&amp;lang_click=top;cdl=en-us;lang_changed=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6476999"/>
          </a:xfrm>
        </p:spPr>
        <p:txBody>
          <a:bodyPr>
            <a:normAutofit fontScale="90000"/>
          </a:bodyPr>
          <a:lstStyle/>
          <a:p>
            <a:pPr algn="l"/>
            <a:r>
              <a:rPr lang="es-AR" sz="2800" b="1" dirty="0">
                <a:solidFill>
                  <a:srgbClr val="FF0000"/>
                </a:solidFill>
              </a:rPr>
              <a:t>Para el miércoles, 26 de abril </a:t>
            </a:r>
            <a:br>
              <a:rPr lang="es-AR" sz="2400" b="1" dirty="0">
                <a:solidFill>
                  <a:srgbClr val="FF0000"/>
                </a:solidFill>
              </a:rPr>
            </a:br>
            <a:r>
              <a:rPr lang="es-AR" sz="2400" b="1" dirty="0"/>
              <a:t>Háblanos de tus vacaciones que acabas de tener en un destino increíble del mundo hispano</a:t>
            </a:r>
            <a:br>
              <a:rPr lang="es-AR" sz="1800" dirty="0"/>
            </a:br>
            <a:br>
              <a:rPr lang="es-AR" sz="1800" dirty="0"/>
            </a:br>
            <a:r>
              <a:rPr lang="es-AR" sz="1800" dirty="0"/>
              <a:t>Incluye:</a:t>
            </a:r>
            <a:br>
              <a:rPr lang="es-AR" sz="1800" dirty="0"/>
            </a:br>
            <a:r>
              <a:rPr lang="es-AR" sz="1800" dirty="0"/>
              <a:t>1) Los costos de viajar a tu destino – Usa </a:t>
            </a:r>
            <a:r>
              <a:rPr lang="es-AR" sz="1800" dirty="0">
                <a:hlinkClick r:id="rId2"/>
              </a:rPr>
              <a:t>Booking.com</a:t>
            </a:r>
            <a:r>
              <a:rPr lang="es-AR" sz="1800" dirty="0"/>
              <a:t> primero para encontrar el vuelo más adecuado. </a:t>
            </a:r>
            <a:br>
              <a:rPr lang="es-AR" sz="1800" dirty="0"/>
            </a:br>
            <a:r>
              <a:rPr lang="es-AR" sz="1800" dirty="0"/>
              <a:t>	</a:t>
            </a:r>
            <a:br>
              <a:rPr lang="es-AR" sz="1800" dirty="0"/>
            </a:br>
            <a:r>
              <a:rPr lang="es-AR" sz="1800" dirty="0"/>
              <a:t>2) Haz una investigación completa de tu(s) lugar(es) turístico(s)</a:t>
            </a:r>
            <a:br>
              <a:rPr lang="es-AR" sz="1800" dirty="0"/>
            </a:br>
            <a:r>
              <a:rPr lang="es-AR" sz="1800" dirty="0"/>
              <a:t>	-¿Qué hay para hacer, ver, etc. en tu destino? </a:t>
            </a:r>
            <a:br>
              <a:rPr lang="es-AR" sz="1800" dirty="0"/>
            </a:br>
            <a:r>
              <a:rPr lang="es-AR" sz="1800" dirty="0"/>
              <a:t>	-¿Cuáles son las atracciones o actividades que se puede hacer allá?</a:t>
            </a:r>
            <a:br>
              <a:rPr lang="es-AR" sz="1800" dirty="0"/>
            </a:br>
            <a:r>
              <a:rPr lang="es-AR" sz="1800" dirty="0"/>
              <a:t>	-¿Hay costos para entrar/visitar? </a:t>
            </a:r>
            <a:br>
              <a:rPr lang="es-AR" sz="1800" dirty="0"/>
            </a:br>
            <a:r>
              <a:rPr lang="es-AR" sz="1800" dirty="0"/>
              <a:t>	-¿Cuál es la historia de ese lugar?</a:t>
            </a:r>
            <a:br>
              <a:rPr lang="es-AR" sz="1800" dirty="0"/>
            </a:br>
            <a:br>
              <a:rPr lang="es-AR" sz="1800" dirty="0"/>
            </a:br>
            <a:r>
              <a:rPr lang="es-AR" sz="1800" dirty="0"/>
              <a:t>3) ¿Dónde te quedaste (hotel / alojamiento) y cuánto costó por noche?</a:t>
            </a:r>
            <a:br>
              <a:rPr lang="es-AR" sz="1800" dirty="0"/>
            </a:br>
            <a:r>
              <a:rPr lang="es-AR" sz="1800" dirty="0"/>
              <a:t>4) Si visitaste varios sitios o varias ciudades, ¿Cómo viajaste dentro del país? (alquilar coche, tomar un tren, metro, bus, otro vuelo etc.)</a:t>
            </a:r>
            <a:br>
              <a:rPr lang="es-AR" sz="1800" dirty="0"/>
            </a:br>
            <a:br>
              <a:rPr lang="es-AR" sz="1800" dirty="0"/>
            </a:br>
            <a:r>
              <a:rPr lang="es-AR" sz="1800" dirty="0"/>
              <a:t>5) La Comida - ¿Qué comiste durante tu visita?  Busca 1 plato típico de la zona y describe los ingredientes y como se lo hace y los complementos (</a:t>
            </a:r>
            <a:r>
              <a:rPr lang="es-AR" sz="1800" dirty="0" err="1"/>
              <a:t>side</a:t>
            </a:r>
            <a:r>
              <a:rPr lang="es-AR" sz="1800" dirty="0"/>
              <a:t> </a:t>
            </a:r>
            <a:r>
              <a:rPr lang="es-AR" sz="1800" dirty="0" err="1"/>
              <a:t>dishes</a:t>
            </a:r>
            <a:r>
              <a:rPr lang="es-AR" sz="1800" dirty="0"/>
              <a:t>) </a:t>
            </a:r>
            <a:br>
              <a:rPr lang="es-AR" sz="1800" dirty="0"/>
            </a:br>
            <a:br>
              <a:rPr lang="es-AR" sz="1800" dirty="0"/>
            </a:br>
            <a:r>
              <a:rPr lang="es-AR" sz="1800" dirty="0"/>
              <a:t>5) ¿Cómo es la tasa de cambio de moneda entre el dólar (USD) y la moneda del país a donde fuiste?:  Conversador de monedas: </a:t>
            </a:r>
            <a:r>
              <a:rPr lang="es-AR" sz="1800" dirty="0">
                <a:hlinkClick r:id="rId3"/>
              </a:rPr>
              <a:t>http://www.xe.com/currencyconverter/</a:t>
            </a:r>
            <a:r>
              <a:rPr lang="es-AR" sz="1800" dirty="0"/>
              <a:t> </a:t>
            </a:r>
            <a:br>
              <a:rPr lang="es-AR" sz="1800" dirty="0"/>
            </a:b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361185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Requisitos</a:t>
            </a:r>
            <a:endParaRPr lang="es-A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es-AR" dirty="0"/>
              <a:t>Para las presentaciones, usa MS </a:t>
            </a:r>
            <a:r>
              <a:rPr lang="es-AR" dirty="0" err="1"/>
              <a:t>Powerpoint</a:t>
            </a:r>
            <a:endParaRPr lang="es-AR" dirty="0"/>
          </a:p>
          <a:p>
            <a:pPr lvl="1"/>
            <a:r>
              <a:rPr lang="es-AR" dirty="0"/>
              <a:t>Por favor,  guarda tu presentación en la carpeta que ya compartimos en Office 365</a:t>
            </a:r>
          </a:p>
          <a:p>
            <a:r>
              <a:rPr lang="es-AR" dirty="0"/>
              <a:t>Tu presentación verbal debe durar entre 3-5 minutos </a:t>
            </a:r>
          </a:p>
          <a:p>
            <a:r>
              <a:rPr lang="es-AR" dirty="0"/>
              <a:t>La presentación debe utilizar el pasado porque acabas de regresar. Incluye solo fotos y números en tu presentación. </a:t>
            </a:r>
          </a:p>
          <a:p>
            <a:r>
              <a:rPr lang="es-AR" dirty="0"/>
              <a:t>No se puede usar “note </a:t>
            </a:r>
            <a:r>
              <a:rPr lang="es-AR" dirty="0" err="1"/>
              <a:t>cards</a:t>
            </a:r>
            <a:r>
              <a:rPr lang="es-AR" dirty="0"/>
              <a:t>” ni apuntes. Tu presentación debe ser mayormente visual – sin frases completas. Puedes incluir videos.  </a:t>
            </a:r>
          </a:p>
        </p:txBody>
      </p:sp>
    </p:spTree>
    <p:extLst>
      <p:ext uri="{BB962C8B-B14F-4D97-AF65-F5344CB8AC3E}">
        <p14:creationId xmlns:p14="http://schemas.microsoft.com/office/powerpoint/2010/main" val="1580262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A908946FB6B446B2061EBCDDAA6C81" ma:contentTypeVersion="13" ma:contentTypeDescription="Create a new document." ma:contentTypeScope="" ma:versionID="3c9e2dac700c443463350646259368ca">
  <xsd:schema xmlns:xsd="http://www.w3.org/2001/XMLSchema" xmlns:xs="http://www.w3.org/2001/XMLSchema" xmlns:p="http://schemas.microsoft.com/office/2006/metadata/properties" xmlns:ns2="f1f1b471-1ca7-4aa0-8a65-a9d480cd6d52" xmlns:ns3="e756e90e-de35-4675-aa6e-5f1ba9585c19" targetNamespace="http://schemas.microsoft.com/office/2006/metadata/properties" ma:root="true" ma:fieldsID="a9c481e2b27cbd7d2cae6e0a87ea6286" ns2:_="" ns3:_="">
    <xsd:import namespace="f1f1b471-1ca7-4aa0-8a65-a9d480cd6d52"/>
    <xsd:import namespace="e756e90e-de35-4675-aa6e-5f1ba9585c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1b471-1ca7-4aa0-8a65-a9d480cd6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56e90e-de35-4675-aa6e-5f1ba9585c19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75d874fd-bbb9-486d-a6a9-8cb691e39301}" ma:internalName="TaxCatchAll" ma:showField="CatchAllData" ma:web="e756e90e-de35-4675-aa6e-5f1ba9585c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56e90e-de35-4675-aa6e-5f1ba9585c19" xsi:nil="true"/>
    <lcf76f155ced4ddcb4097134ff3c332f xmlns="f1f1b471-1ca7-4aa0-8a65-a9d480cd6d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44AEE30-DCB7-49AF-ACD8-E1EDF4444F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800B83-5DA9-474A-ADAE-48703269BE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f1b471-1ca7-4aa0-8a65-a9d480cd6d52"/>
    <ds:schemaRef ds:uri="e756e90e-de35-4675-aa6e-5f1ba9585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E0EB53-8C52-4538-A6A0-74B7CF047D86}">
  <ds:schemaRefs>
    <ds:schemaRef ds:uri="http://schemas.microsoft.com/office/2006/metadata/properties"/>
    <ds:schemaRef ds:uri="http://schemas.microsoft.com/office/infopath/2007/PartnerControls"/>
    <ds:schemaRef ds:uri="e756e90e-de35-4675-aa6e-5f1ba9585c19"/>
    <ds:schemaRef ds:uri="f1f1b471-1ca7-4aa0-8a65-a9d480cd6d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334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iRespondGraphMaster</vt:lpstr>
      <vt:lpstr>Para el miércoles, 26 de abril  Háblanos de tus vacaciones que acabas de tener en un destino increíble del mundo hispano  Incluye: 1) Los costos de viajar a tu destino – Usa Booking.com primero para encontrar el vuelo más adecuado.    2) Haz una investigación completa de tu(s) lugar(es) turístico(s)  -¿Qué hay para hacer, ver, etc. en tu destino?   -¿Cuáles son las atracciones o actividades que se puede hacer allá?  -¿Hay costos para entrar/visitar?   -¿Cuál es la historia de ese lugar?  3) ¿Dónde te quedaste (hotel / alojamiento) y cuánto costó por noche? 4) Si visitaste varios sitios o varias ciudades, ¿Cómo viajaste dentro del país? (alquilar coche, tomar un tren, metro, bus, otro vuelo etc.)  5) La Comida - ¿Qué comiste durante tu visita?  Busca 1 plato típico de la zona y describe los ingredientes y como se lo hace y los complementos (side dishes)   5) ¿Cómo es la tasa de cambio de moneda entre el dólar (USD) y la moneda del país a donde fuiste?:  Conversador de monedas: http://www.xe.com/currencyconverter/  </vt:lpstr>
      <vt:lpstr>Requisitos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54</cp:revision>
  <dcterms:created xsi:type="dcterms:W3CDTF">2015-02-06T18:43:51Z</dcterms:created>
  <dcterms:modified xsi:type="dcterms:W3CDTF">2023-04-21T12:25:07Z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  <property fmtid="{D5CDD505-2E9C-101B-9397-08002B2CF9AE}" pid="6" name="ContentTypeId">
    <vt:lpwstr>0x0101007FA908946FB6B446B2061EBCDDAA6C81</vt:lpwstr>
  </property>
  <property fmtid="{D5CDD505-2E9C-101B-9397-08002B2CF9AE}" pid="7" name="MediaServiceImageTags">
    <vt:lpwstr/>
  </property>
</Properties>
</file>