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7" r:id="rId4"/>
    <p:sldId id="261" r:id="rId5"/>
    <p:sldId id="266" r:id="rId6"/>
    <p:sldId id="262" r:id="rId7"/>
    <p:sldId id="263" r:id="rId8"/>
    <p:sldId id="258" r:id="rId9"/>
    <p:sldId id="259" r:id="rId10"/>
    <p:sldId id="267" r:id="rId11"/>
    <p:sldId id="260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6EC85-0E29-4B01-8F6F-3CB3EFAF3E67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0B59-3E6C-4CB9-B129-422169EBF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4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9F4BF2-2761-4B07-A565-5CD2428F63BD}" type="slidenum">
              <a:rPr lang="en-US" smtClean="0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4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4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4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14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0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75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7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47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4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47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36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1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0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754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7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41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36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0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2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1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7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1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1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6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575D2-BBE1-4C37-BE9E-A0E77C3A3A91}" type="datetimeFigureOut">
              <a:rPr lang="en-US" smtClean="0"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9BE7-4060-475F-997F-879DB0D0C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556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66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Piratas - vocabulario del capitulo 1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Respetan</a:t>
            </a:r>
            <a:r>
              <a:rPr lang="en-US" sz="2800" dirty="0"/>
              <a:t> – They respect </a:t>
            </a:r>
          </a:p>
          <a:p>
            <a:r>
              <a:rPr lang="en-US" sz="2800" dirty="0" err="1"/>
              <a:t>Atacan</a:t>
            </a:r>
            <a:r>
              <a:rPr lang="en-US" sz="2800" dirty="0"/>
              <a:t> – they attack</a:t>
            </a:r>
          </a:p>
          <a:p>
            <a:r>
              <a:rPr lang="en-US" sz="2800" dirty="0" err="1"/>
              <a:t>Contento</a:t>
            </a:r>
            <a:r>
              <a:rPr lang="en-US" sz="2800" dirty="0"/>
              <a:t> – content / happy</a:t>
            </a:r>
          </a:p>
          <a:p>
            <a:r>
              <a:rPr lang="en-US" sz="2800" dirty="0"/>
              <a:t>Rico - rich</a:t>
            </a:r>
          </a:p>
          <a:p>
            <a:r>
              <a:rPr lang="en-US" sz="2800" dirty="0"/>
              <a:t>Plata - silver</a:t>
            </a:r>
          </a:p>
          <a:p>
            <a:r>
              <a:rPr lang="en-US" sz="2800" dirty="0" err="1"/>
              <a:t>Quiere</a:t>
            </a:r>
            <a:r>
              <a:rPr lang="en-US" sz="2800" dirty="0"/>
              <a:t> – he/she wants</a:t>
            </a:r>
          </a:p>
          <a:p>
            <a:r>
              <a:rPr lang="en-US" sz="2800" dirty="0" err="1"/>
              <a:t>También</a:t>
            </a:r>
            <a:r>
              <a:rPr lang="en-US" sz="2800" dirty="0"/>
              <a:t> - also</a:t>
            </a:r>
          </a:p>
          <a:p>
            <a:r>
              <a:rPr lang="en-US" sz="2800" dirty="0" err="1"/>
              <a:t>Porque</a:t>
            </a:r>
            <a:r>
              <a:rPr lang="en-US" sz="2800" dirty="0"/>
              <a:t> - because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10138" y="1752600"/>
            <a:ext cx="3548062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800" dirty="0" err="1"/>
              <a:t>Arrogante</a:t>
            </a:r>
            <a:r>
              <a:rPr lang="en-US" sz="2800" dirty="0"/>
              <a:t> - arrogant</a:t>
            </a:r>
          </a:p>
          <a:p>
            <a:pPr>
              <a:defRPr/>
            </a:pPr>
            <a:r>
              <a:rPr lang="en-US" sz="2800" dirty="0"/>
              <a:t>No le </a:t>
            </a:r>
            <a:r>
              <a:rPr lang="en-US" sz="2800" dirty="0" err="1"/>
              <a:t>importa</a:t>
            </a:r>
            <a:r>
              <a:rPr lang="en-US" sz="2800" dirty="0"/>
              <a:t> – he/she doesn’t care</a:t>
            </a:r>
          </a:p>
          <a:p>
            <a:pPr>
              <a:defRPr/>
            </a:pPr>
            <a:r>
              <a:rPr lang="en-US" sz="2800" dirty="0"/>
              <a:t>Barco - ship</a:t>
            </a:r>
          </a:p>
          <a:p>
            <a:pPr>
              <a:defRPr/>
            </a:pPr>
            <a:r>
              <a:rPr lang="en-US" sz="2800" dirty="0"/>
              <a:t>La </a:t>
            </a:r>
            <a:r>
              <a:rPr lang="en-US" sz="2800" dirty="0" err="1"/>
              <a:t>flota</a:t>
            </a:r>
            <a:r>
              <a:rPr lang="en-US" sz="2800" dirty="0"/>
              <a:t> - fleet</a:t>
            </a:r>
          </a:p>
          <a:p>
            <a:pPr>
              <a:defRPr/>
            </a:pPr>
            <a:r>
              <a:rPr lang="en-US" sz="2800" dirty="0" err="1"/>
              <a:t>Después</a:t>
            </a:r>
            <a:r>
              <a:rPr lang="en-US" sz="2800" dirty="0"/>
              <a:t> - after</a:t>
            </a:r>
          </a:p>
          <a:p>
            <a:pPr>
              <a:defRPr/>
            </a:pPr>
            <a:r>
              <a:rPr lang="en-US" sz="2800" dirty="0" err="1"/>
              <a:t>Novio</a:t>
            </a:r>
            <a:r>
              <a:rPr lang="en-US" sz="2800" dirty="0"/>
              <a:t> - boyfriend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9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/>
              <a:t>Cueva - cave</a:t>
            </a:r>
          </a:p>
          <a:p>
            <a:r>
              <a:rPr lang="en-US" dirty="0"/>
              <a:t>Sal – leave!</a:t>
            </a:r>
          </a:p>
          <a:p>
            <a:r>
              <a:rPr lang="en-US" dirty="0"/>
              <a:t>La </a:t>
            </a:r>
            <a:r>
              <a:rPr lang="en-US" dirty="0" err="1"/>
              <a:t>cara</a:t>
            </a:r>
            <a:r>
              <a:rPr lang="en-US" dirty="0"/>
              <a:t> - face</a:t>
            </a:r>
          </a:p>
          <a:p>
            <a:r>
              <a:rPr lang="en-US" dirty="0"/>
              <a:t>Se </a:t>
            </a:r>
            <a:r>
              <a:rPr lang="en-US" dirty="0" err="1"/>
              <a:t>toca</a:t>
            </a:r>
            <a:r>
              <a:rPr lang="en-US" dirty="0"/>
              <a:t> la </a:t>
            </a:r>
            <a:r>
              <a:rPr lang="en-US" dirty="0" err="1"/>
              <a:t>cara</a:t>
            </a:r>
            <a:r>
              <a:rPr lang="en-US" dirty="0"/>
              <a:t> – he/she touches their face</a:t>
            </a:r>
          </a:p>
          <a:p>
            <a:r>
              <a:rPr lang="en-US" dirty="0" err="1"/>
              <a:t>Saca</a:t>
            </a:r>
            <a:r>
              <a:rPr lang="en-US" dirty="0"/>
              <a:t> – he/she takes out</a:t>
            </a:r>
          </a:p>
          <a:p>
            <a:r>
              <a:rPr lang="en-US" dirty="0"/>
              <a:t>La entrada - entrance</a:t>
            </a:r>
          </a:p>
          <a:p>
            <a:r>
              <a:rPr lang="en-US" dirty="0" err="1"/>
              <a:t>Llegan</a:t>
            </a:r>
            <a:r>
              <a:rPr lang="en-US" dirty="0"/>
              <a:t> – they arrive</a:t>
            </a:r>
          </a:p>
          <a:p>
            <a:r>
              <a:rPr lang="en-US" dirty="0" err="1"/>
              <a:t>Toca</a:t>
            </a:r>
            <a:r>
              <a:rPr lang="en-US" dirty="0"/>
              <a:t> el </a:t>
            </a:r>
            <a:r>
              <a:rPr lang="en-US" dirty="0" err="1"/>
              <a:t>brazo</a:t>
            </a:r>
            <a:r>
              <a:rPr lang="en-US" dirty="0"/>
              <a:t> – he/she touches the arm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Previewing Words Ch. 10</a:t>
            </a:r>
          </a:p>
        </p:txBody>
      </p:sp>
    </p:spTree>
    <p:extLst>
      <p:ext uri="{BB962C8B-B14F-4D97-AF65-F5344CB8AC3E}">
        <p14:creationId xmlns:p14="http://schemas.microsoft.com/office/powerpoint/2010/main" val="22725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dirty="0" err="1"/>
              <a:t>Piratas</a:t>
            </a:r>
            <a:r>
              <a:rPr lang="en-US" dirty="0"/>
              <a:t> Ch. 11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Toma</a:t>
            </a:r>
            <a:r>
              <a:rPr lang="en-US" dirty="0"/>
              <a:t> – he/she takes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Brazos - arms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Besar</a:t>
            </a:r>
            <a:r>
              <a:rPr lang="en-US" dirty="0"/>
              <a:t> – to kiss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Siente</a:t>
            </a:r>
            <a:r>
              <a:rPr lang="en-US" dirty="0"/>
              <a:t> – he/she feels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 </a:t>
            </a:r>
            <a:r>
              <a:rPr lang="en-US" dirty="0" err="1"/>
              <a:t>ríe</a:t>
            </a:r>
            <a:r>
              <a:rPr lang="en-US" dirty="0"/>
              <a:t> – he/she laughs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Ojos tristes – sad eyes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Le gusto – he/she liked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Espadas</a:t>
            </a:r>
            <a:r>
              <a:rPr lang="en-US" dirty="0"/>
              <a:t> - swords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Cuello</a:t>
            </a:r>
            <a:r>
              <a:rPr lang="en-US" dirty="0"/>
              <a:t> - neck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Inconsiente</a:t>
            </a:r>
            <a:r>
              <a:rPr lang="en-US" dirty="0"/>
              <a:t> - unconscious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Regresar</a:t>
            </a:r>
            <a:r>
              <a:rPr lang="en-US" dirty="0"/>
              <a:t> – to return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Leyenda</a:t>
            </a:r>
            <a:r>
              <a:rPr lang="en-US" dirty="0"/>
              <a:t> - legend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Piensa</a:t>
            </a:r>
            <a:r>
              <a:rPr lang="en-US" dirty="0"/>
              <a:t> – he/she thinks</a:t>
            </a:r>
          </a:p>
        </p:txBody>
      </p:sp>
    </p:spTree>
    <p:extLst>
      <p:ext uri="{BB962C8B-B14F-4D97-AF65-F5344CB8AC3E}">
        <p14:creationId xmlns:p14="http://schemas.microsoft.com/office/powerpoint/2010/main" val="239708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Piratas</a:t>
            </a:r>
            <a:r>
              <a:rPr lang="en-US" dirty="0"/>
              <a:t> Ch. 2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114800" cy="5522357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/>
              <a:t>Llama –he/she calls</a:t>
            </a:r>
          </a:p>
          <a:p>
            <a:r>
              <a:rPr lang="en-US" sz="4600" dirty="0" err="1"/>
              <a:t>Hacer</a:t>
            </a:r>
            <a:r>
              <a:rPr lang="en-US" sz="4600" dirty="0"/>
              <a:t> – to do/make</a:t>
            </a:r>
          </a:p>
          <a:p>
            <a:r>
              <a:rPr lang="en-US" sz="4600" dirty="0" err="1"/>
              <a:t>Caminan</a:t>
            </a:r>
            <a:r>
              <a:rPr lang="en-US" sz="4600" dirty="0"/>
              <a:t> – they walk</a:t>
            </a:r>
          </a:p>
          <a:p>
            <a:r>
              <a:rPr lang="en-US" sz="4600" dirty="0" err="1"/>
              <a:t>Están</a:t>
            </a:r>
            <a:r>
              <a:rPr lang="en-US" sz="4600" dirty="0"/>
              <a:t> </a:t>
            </a:r>
            <a:r>
              <a:rPr lang="en-US" sz="4600" dirty="0" err="1"/>
              <a:t>mirando</a:t>
            </a:r>
            <a:r>
              <a:rPr lang="en-US" sz="4600" dirty="0"/>
              <a:t> – they are watching</a:t>
            </a:r>
          </a:p>
          <a:p>
            <a:r>
              <a:rPr lang="en-US" sz="4600" dirty="0" err="1"/>
              <a:t>Pregunta</a:t>
            </a:r>
            <a:r>
              <a:rPr lang="en-US" sz="4600" dirty="0"/>
              <a:t> – he/she asks</a:t>
            </a:r>
          </a:p>
          <a:p>
            <a:r>
              <a:rPr lang="en-US" sz="4600" dirty="0" err="1"/>
              <a:t>Quiero</a:t>
            </a:r>
            <a:r>
              <a:rPr lang="en-US" sz="4600" dirty="0"/>
              <a:t> – I want</a:t>
            </a:r>
          </a:p>
          <a:p>
            <a:r>
              <a:rPr lang="en-US" sz="4600" dirty="0"/>
              <a:t>Eres tonto – You’re dumb</a:t>
            </a:r>
          </a:p>
          <a:p>
            <a:r>
              <a:rPr lang="en-US" sz="4600" dirty="0" err="1"/>
              <a:t>Abordan</a:t>
            </a:r>
            <a:r>
              <a:rPr lang="en-US" sz="4600" dirty="0"/>
              <a:t> – they board</a:t>
            </a:r>
          </a:p>
          <a:p>
            <a:r>
              <a:rPr lang="en-US" sz="4600" dirty="0" err="1"/>
              <a:t>Frustrado</a:t>
            </a:r>
            <a:r>
              <a:rPr lang="en-US" sz="4600" dirty="0"/>
              <a:t> - frustrated</a:t>
            </a:r>
          </a:p>
          <a:p>
            <a:r>
              <a:rPr lang="en-US" sz="4600" dirty="0"/>
              <a:t>Se </a:t>
            </a:r>
            <a:r>
              <a:rPr lang="en-US" sz="4600" dirty="0" err="1"/>
              <a:t>separa</a:t>
            </a:r>
            <a:r>
              <a:rPr lang="en-US" sz="4600" dirty="0"/>
              <a:t> – it separates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132449"/>
            <a:ext cx="46482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900" dirty="0"/>
              <a:t>Canoas - canoes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Caminar</a:t>
            </a:r>
            <a:r>
              <a:rPr lang="en-US" sz="2900" dirty="0"/>
              <a:t> – to walk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Buscan</a:t>
            </a:r>
            <a:r>
              <a:rPr lang="en-US" sz="2900" dirty="0"/>
              <a:t> – they look for / 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Ahora</a:t>
            </a:r>
            <a:r>
              <a:rPr lang="en-US" sz="2900" dirty="0"/>
              <a:t> - now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/>
              <a:t>Mercado - market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Zapatos</a:t>
            </a:r>
            <a:r>
              <a:rPr lang="en-US" sz="2900" dirty="0"/>
              <a:t> - shoes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/>
              <a:t>Le dice – he/she says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Suelo</a:t>
            </a:r>
            <a:r>
              <a:rPr lang="en-US" sz="2900" dirty="0"/>
              <a:t> – floor/ground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Esposo</a:t>
            </a:r>
            <a:r>
              <a:rPr lang="en-US" sz="2900" dirty="0"/>
              <a:t> – spouse / husband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Toma</a:t>
            </a:r>
            <a:r>
              <a:rPr lang="en-US" sz="2900" dirty="0"/>
              <a:t> – he/she 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7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Piratas</a:t>
            </a:r>
            <a:r>
              <a:rPr lang="en-US" dirty="0"/>
              <a:t> Ch. </a:t>
            </a:r>
            <a:r>
              <a:rPr lang="en-US"/>
              <a:t>3 </a:t>
            </a:r>
            <a:r>
              <a:rPr lang="en-US" dirty="0"/>
              <a:t>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6517"/>
            <a:ext cx="4114800" cy="5522357"/>
          </a:xfrm>
        </p:spPr>
        <p:txBody>
          <a:bodyPr>
            <a:noAutofit/>
          </a:bodyPr>
          <a:lstStyle/>
          <a:p>
            <a:r>
              <a:rPr lang="en-US" sz="2900" dirty="0"/>
              <a:t>Sur - south</a:t>
            </a:r>
          </a:p>
          <a:p>
            <a:r>
              <a:rPr lang="en-US" sz="2900" dirty="0" err="1"/>
              <a:t>Quieren</a:t>
            </a:r>
            <a:r>
              <a:rPr lang="en-US" sz="2900" dirty="0"/>
              <a:t> – they want</a:t>
            </a:r>
          </a:p>
          <a:p>
            <a:r>
              <a:rPr lang="en-US" sz="2900" dirty="0" err="1"/>
              <a:t>Torturan</a:t>
            </a:r>
            <a:r>
              <a:rPr lang="en-US" sz="2900" dirty="0"/>
              <a:t> – they torture</a:t>
            </a:r>
          </a:p>
          <a:p>
            <a:r>
              <a:rPr lang="en-US" sz="2900" dirty="0" err="1"/>
              <a:t>Varias</a:t>
            </a:r>
            <a:r>
              <a:rPr lang="en-US" sz="2900" dirty="0"/>
              <a:t> - various</a:t>
            </a:r>
          </a:p>
          <a:p>
            <a:r>
              <a:rPr lang="en-US" sz="2900" dirty="0"/>
              <a:t>Cabeza - head</a:t>
            </a:r>
          </a:p>
          <a:p>
            <a:r>
              <a:rPr lang="en-US" sz="2900" dirty="0" err="1"/>
              <a:t>Seriamente</a:t>
            </a:r>
            <a:r>
              <a:rPr lang="en-US" sz="2900" dirty="0"/>
              <a:t> - seriously</a:t>
            </a:r>
          </a:p>
          <a:p>
            <a:r>
              <a:rPr lang="en-US" sz="2900" dirty="0"/>
              <a:t>Le dice – he/she says</a:t>
            </a:r>
          </a:p>
          <a:p>
            <a:r>
              <a:rPr lang="en-US" sz="2900" dirty="0" err="1"/>
              <a:t>Dedos</a:t>
            </a:r>
            <a:r>
              <a:rPr lang="en-US" sz="2900" dirty="0"/>
              <a:t> - fingers</a:t>
            </a:r>
          </a:p>
          <a:p>
            <a:r>
              <a:rPr lang="en-US" sz="2900" dirty="0"/>
              <a:t>Mano - hand</a:t>
            </a:r>
          </a:p>
          <a:p>
            <a:r>
              <a:rPr lang="en-US" sz="2900" dirty="0"/>
              <a:t>Por fin - finally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1143000"/>
            <a:ext cx="426720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Otra</a:t>
            </a:r>
            <a:r>
              <a:rPr lang="en-US" sz="2900" dirty="0"/>
              <a:t> </a:t>
            </a:r>
            <a:r>
              <a:rPr lang="en-US" sz="2900" dirty="0" err="1"/>
              <a:t>vez</a:t>
            </a:r>
            <a:r>
              <a:rPr lang="en-US" sz="2900" dirty="0"/>
              <a:t> – again / another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Forzarlos</a:t>
            </a:r>
            <a:r>
              <a:rPr lang="en-US" sz="2900" dirty="0"/>
              <a:t> – to force them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Ahora</a:t>
            </a:r>
            <a:r>
              <a:rPr lang="en-US" sz="2900" dirty="0"/>
              <a:t> - now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Buscar</a:t>
            </a:r>
            <a:r>
              <a:rPr lang="en-US" sz="2900" dirty="0"/>
              <a:t> – to look for / 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Puede</a:t>
            </a:r>
            <a:r>
              <a:rPr lang="en-US" sz="2900" dirty="0"/>
              <a:t> – he/she can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Toma</a:t>
            </a:r>
            <a:r>
              <a:rPr lang="en-US" sz="2900" dirty="0"/>
              <a:t> – he/she takes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/>
              <a:t>Nos </a:t>
            </a:r>
            <a:r>
              <a:rPr lang="en-US" sz="2900" dirty="0" err="1"/>
              <a:t>vemos</a:t>
            </a:r>
            <a:r>
              <a:rPr lang="en-US" sz="2900" dirty="0"/>
              <a:t> – see you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Llega</a:t>
            </a:r>
            <a:r>
              <a:rPr lang="en-US" sz="2900" dirty="0"/>
              <a:t> – he/she arrives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900" dirty="0" err="1"/>
              <a:t>Está</a:t>
            </a:r>
            <a:r>
              <a:rPr lang="en-US" sz="2900" dirty="0"/>
              <a:t> triste – he/she is sad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4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2301"/>
            <a:ext cx="4953000" cy="6172200"/>
          </a:xfrm>
        </p:spPr>
        <p:txBody>
          <a:bodyPr>
            <a:noAutofit/>
          </a:bodyPr>
          <a:lstStyle/>
          <a:p>
            <a:r>
              <a:rPr lang="en-US" sz="2900" dirty="0" err="1"/>
              <a:t>Buscar</a:t>
            </a:r>
            <a:r>
              <a:rPr lang="en-US" sz="2900" dirty="0"/>
              <a:t> – to look for / search</a:t>
            </a:r>
          </a:p>
          <a:p>
            <a:r>
              <a:rPr lang="en-US" sz="2900" dirty="0"/>
              <a:t>Le dice – he/she says</a:t>
            </a:r>
          </a:p>
          <a:p>
            <a:r>
              <a:rPr lang="en-US" sz="2900" dirty="0" err="1"/>
              <a:t>Ve</a:t>
            </a:r>
            <a:r>
              <a:rPr lang="en-US" sz="2900" dirty="0"/>
              <a:t> – he/she sees</a:t>
            </a:r>
          </a:p>
          <a:p>
            <a:r>
              <a:rPr lang="en-US" sz="2900" dirty="0"/>
              <a:t>La </a:t>
            </a:r>
            <a:r>
              <a:rPr lang="en-US" sz="2900" dirty="0" err="1"/>
              <a:t>Mujer</a:t>
            </a:r>
            <a:r>
              <a:rPr lang="en-US" sz="2900" dirty="0"/>
              <a:t> – the woman</a:t>
            </a:r>
          </a:p>
          <a:p>
            <a:r>
              <a:rPr lang="en-US" sz="2900" dirty="0"/>
              <a:t>Triste – sad</a:t>
            </a:r>
          </a:p>
          <a:p>
            <a:r>
              <a:rPr lang="en-US" sz="2900" dirty="0"/>
              <a:t>La Plata – silver</a:t>
            </a:r>
          </a:p>
          <a:p>
            <a:r>
              <a:rPr lang="en-US" sz="2900" dirty="0"/>
              <a:t>El </a:t>
            </a:r>
            <a:r>
              <a:rPr lang="en-US" sz="2900" dirty="0" err="1"/>
              <a:t>Cuerpo</a:t>
            </a:r>
            <a:r>
              <a:rPr lang="en-US" sz="2900" dirty="0"/>
              <a:t>- body</a:t>
            </a:r>
          </a:p>
          <a:p>
            <a:r>
              <a:rPr lang="en-US" sz="2900" dirty="0"/>
              <a:t>La Cabeza y </a:t>
            </a:r>
            <a:r>
              <a:rPr lang="en-US" sz="2900" dirty="0" err="1"/>
              <a:t>los</a:t>
            </a:r>
            <a:r>
              <a:rPr lang="en-US" sz="2900" dirty="0"/>
              <a:t> pies – head and feet</a:t>
            </a:r>
          </a:p>
          <a:p>
            <a:r>
              <a:rPr lang="en-US" sz="2900" dirty="0" err="1"/>
              <a:t>Piensa</a:t>
            </a:r>
            <a:r>
              <a:rPr lang="en-US" sz="2900" dirty="0"/>
              <a:t> – he/she thinks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52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Capítulo</a:t>
            </a:r>
            <a:r>
              <a:rPr lang="en-US" sz="3600" dirty="0"/>
              <a:t> 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771022"/>
            <a:ext cx="4343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err="1"/>
              <a:t>Comprende</a:t>
            </a:r>
            <a:r>
              <a:rPr lang="en-US" sz="2900" dirty="0"/>
              <a:t> – he/she understands</a:t>
            </a:r>
          </a:p>
          <a:p>
            <a:r>
              <a:rPr lang="en-US" sz="2900" dirty="0"/>
              <a:t>La </a:t>
            </a:r>
            <a:r>
              <a:rPr lang="en-US" sz="2900" dirty="0" err="1"/>
              <a:t>Leyenda</a:t>
            </a:r>
            <a:r>
              <a:rPr lang="en-US" sz="2900" dirty="0"/>
              <a:t> - legend</a:t>
            </a:r>
          </a:p>
          <a:p>
            <a:r>
              <a:rPr lang="en-US" sz="2900" dirty="0"/>
              <a:t>La </a:t>
            </a:r>
            <a:r>
              <a:rPr lang="en-US" sz="2900" dirty="0" err="1"/>
              <a:t>Ropa</a:t>
            </a:r>
            <a:r>
              <a:rPr lang="en-US" sz="2900" dirty="0"/>
              <a:t> - clothes</a:t>
            </a:r>
          </a:p>
          <a:p>
            <a:r>
              <a:rPr lang="en-US" sz="2900" dirty="0"/>
              <a:t>El Código - code</a:t>
            </a:r>
          </a:p>
          <a:p>
            <a:r>
              <a:rPr lang="en-US" sz="2900" dirty="0" err="1"/>
              <a:t>Quiere</a:t>
            </a:r>
            <a:r>
              <a:rPr lang="en-US" sz="2900" dirty="0"/>
              <a:t> – he/she wants</a:t>
            </a:r>
          </a:p>
          <a:p>
            <a:r>
              <a:rPr lang="en-US" sz="2900" dirty="0"/>
              <a:t>La </a:t>
            </a:r>
            <a:r>
              <a:rPr lang="en-US" sz="2900" dirty="0" err="1"/>
              <a:t>Chaqueta</a:t>
            </a:r>
            <a:r>
              <a:rPr lang="en-US" sz="2900" dirty="0"/>
              <a:t> - jacket</a:t>
            </a:r>
          </a:p>
          <a:p>
            <a:r>
              <a:rPr lang="en-US" sz="2900" dirty="0"/>
              <a:t>Los </a:t>
            </a:r>
            <a:r>
              <a:rPr lang="en-US" sz="2900" dirty="0" err="1"/>
              <a:t>Pantalones</a:t>
            </a:r>
            <a:r>
              <a:rPr lang="en-US" sz="2900" dirty="0"/>
              <a:t> - pants</a:t>
            </a:r>
          </a:p>
          <a:p>
            <a:r>
              <a:rPr lang="en-US" sz="2900" dirty="0" err="1"/>
              <a:t>Confiesa</a:t>
            </a:r>
            <a:r>
              <a:rPr lang="en-US" sz="2900" dirty="0"/>
              <a:t> – he/she confesses</a:t>
            </a:r>
          </a:p>
          <a:p>
            <a:r>
              <a:rPr lang="en-US" sz="2900" dirty="0" err="1"/>
              <a:t>Menciona</a:t>
            </a:r>
            <a:r>
              <a:rPr lang="en-US" sz="2900" dirty="0"/>
              <a:t> – he/she mentions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2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 Barco – ship</a:t>
            </a:r>
          </a:p>
          <a:p>
            <a:r>
              <a:rPr lang="en-US" dirty="0" err="1"/>
              <a:t>Piensa</a:t>
            </a:r>
            <a:r>
              <a:rPr lang="en-US" dirty="0"/>
              <a:t> (</a:t>
            </a:r>
            <a:r>
              <a:rPr lang="en-US" dirty="0" err="1"/>
              <a:t>Pensar</a:t>
            </a:r>
            <a:r>
              <a:rPr lang="en-US" dirty="0"/>
              <a:t>  </a:t>
            </a:r>
            <a:r>
              <a:rPr lang="en-US" dirty="0" err="1"/>
              <a:t>e</a:t>
            </a:r>
            <a:r>
              <a:rPr lang="en-US" dirty="0" err="1">
                <a:sym typeface="Wingdings" pitchFamily="2" charset="2"/>
              </a:rPr>
              <a:t>ie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dirty="0"/>
              <a:t> – he/she thinks</a:t>
            </a:r>
          </a:p>
          <a:p>
            <a:r>
              <a:rPr lang="en-US" dirty="0"/>
              <a:t>Le dice – he/she says</a:t>
            </a:r>
          </a:p>
          <a:p>
            <a:r>
              <a:rPr lang="en-US" dirty="0"/>
              <a:t>El Sur – south</a:t>
            </a:r>
          </a:p>
          <a:p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- again</a:t>
            </a:r>
          </a:p>
          <a:p>
            <a:r>
              <a:rPr lang="en-US" dirty="0" err="1"/>
              <a:t>Nuestro</a:t>
            </a:r>
            <a:r>
              <a:rPr lang="en-US" dirty="0"/>
              <a:t> – our</a:t>
            </a:r>
          </a:p>
          <a:p>
            <a:r>
              <a:rPr lang="en-US" dirty="0"/>
              <a:t>Los </a:t>
            </a:r>
            <a:r>
              <a:rPr lang="en-US" dirty="0" err="1"/>
              <a:t>Cañones</a:t>
            </a:r>
            <a:r>
              <a:rPr lang="en-US" dirty="0"/>
              <a:t>– cannons</a:t>
            </a:r>
          </a:p>
          <a:p>
            <a:r>
              <a:rPr lang="en-US" dirty="0"/>
              <a:t>Tener </a:t>
            </a:r>
            <a:r>
              <a:rPr lang="en-US" dirty="0" err="1"/>
              <a:t>miedo</a:t>
            </a:r>
            <a:r>
              <a:rPr lang="en-US" dirty="0"/>
              <a:t> – to be afraid (to have fear)</a:t>
            </a:r>
          </a:p>
          <a:p>
            <a:r>
              <a:rPr lang="en-US" dirty="0" err="1"/>
              <a:t>Quieren</a:t>
            </a:r>
            <a:r>
              <a:rPr lang="en-US" dirty="0"/>
              <a:t> (</a:t>
            </a:r>
            <a:r>
              <a:rPr lang="en-US" dirty="0" err="1"/>
              <a:t>Querer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 err="1">
                <a:sym typeface="Wingdings" pitchFamily="2" charset="2"/>
              </a:rPr>
              <a:t>ie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dirty="0"/>
              <a:t> – They want</a:t>
            </a:r>
          </a:p>
          <a:p>
            <a:r>
              <a:rPr lang="en-US" dirty="0" err="1"/>
              <a:t>Miran</a:t>
            </a:r>
            <a:r>
              <a:rPr lang="en-US" dirty="0"/>
              <a:t> (</a:t>
            </a:r>
            <a:r>
              <a:rPr lang="en-US" dirty="0" err="1"/>
              <a:t>Mirar</a:t>
            </a:r>
            <a:r>
              <a:rPr lang="en-US" dirty="0"/>
              <a:t>) – They watch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152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Capítulo</a:t>
            </a:r>
            <a:r>
              <a:rPr lang="en-US" sz="3600" dirty="0"/>
              <a:t> 5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422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Saber – to know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Mirar</a:t>
            </a:r>
            <a:r>
              <a:rPr lang="en-US" dirty="0"/>
              <a:t> – to watch</a:t>
            </a:r>
          </a:p>
          <a:p>
            <a:pPr>
              <a:lnSpc>
                <a:spcPct val="150000"/>
              </a:lnSpc>
            </a:pPr>
            <a:r>
              <a:rPr lang="en-US" dirty="0"/>
              <a:t>Ver –  to see</a:t>
            </a:r>
          </a:p>
          <a:p>
            <a:pPr>
              <a:lnSpc>
                <a:spcPct val="150000"/>
              </a:lnSpc>
            </a:pPr>
            <a:r>
              <a:rPr lang="en-US" dirty="0"/>
              <a:t>Los Pies – feet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Prestar</a:t>
            </a:r>
            <a:r>
              <a:rPr lang="en-US" dirty="0"/>
              <a:t> </a:t>
            </a:r>
            <a:r>
              <a:rPr lang="en-US" dirty="0" err="1"/>
              <a:t>atención</a:t>
            </a:r>
            <a:r>
              <a:rPr lang="en-US" dirty="0"/>
              <a:t> – to pay attention</a:t>
            </a:r>
          </a:p>
          <a:p>
            <a:pPr>
              <a:lnSpc>
                <a:spcPct val="150000"/>
              </a:lnSpc>
            </a:pPr>
            <a:r>
              <a:rPr lang="en-US" dirty="0"/>
              <a:t>Robar – to rob / steal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Apuntar</a:t>
            </a:r>
            <a:r>
              <a:rPr lang="en-US" dirty="0"/>
              <a:t> – to point</a:t>
            </a:r>
          </a:p>
          <a:p>
            <a:pPr>
              <a:lnSpc>
                <a:spcPct val="150000"/>
              </a:lnSpc>
            </a:pPr>
            <a:r>
              <a:rPr lang="en-US" dirty="0"/>
              <a:t>Tener </a:t>
            </a:r>
            <a:r>
              <a:rPr lang="en-US" dirty="0" err="1"/>
              <a:t>miedo</a:t>
            </a:r>
            <a:r>
              <a:rPr lang="en-US" dirty="0"/>
              <a:t> – to be afraid (to have fear)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Pensar</a:t>
            </a:r>
            <a:r>
              <a:rPr lang="en-US" dirty="0"/>
              <a:t> (</a:t>
            </a:r>
            <a:r>
              <a:rPr lang="en-US" dirty="0" err="1"/>
              <a:t>e</a:t>
            </a:r>
            <a:r>
              <a:rPr lang="en-US" dirty="0" err="1">
                <a:sym typeface="Wingdings" pitchFamily="2" charset="2"/>
              </a:rPr>
              <a:t>ie</a:t>
            </a:r>
            <a:r>
              <a:rPr lang="en-US" dirty="0">
                <a:sym typeface="Wingdings" pitchFamily="2" charset="2"/>
              </a:rPr>
              <a:t>) – to think</a:t>
            </a:r>
          </a:p>
          <a:p>
            <a:pPr>
              <a:lnSpc>
                <a:spcPct val="150000"/>
              </a:lnSpc>
            </a:pPr>
            <a:r>
              <a:rPr lang="en-US" dirty="0">
                <a:sym typeface="Wingdings" pitchFamily="2" charset="2"/>
              </a:rPr>
              <a:t>La Cabeza – head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ym typeface="Wingdings" pitchFamily="2" charset="2"/>
              </a:rPr>
              <a:t>Cometir</a:t>
            </a:r>
            <a:r>
              <a:rPr lang="en-US" dirty="0">
                <a:sym typeface="Wingdings" pitchFamily="2" charset="2"/>
              </a:rPr>
              <a:t> – to commit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5240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Piratas</a:t>
            </a:r>
            <a:r>
              <a:rPr lang="en-US" sz="4400" dirty="0"/>
              <a:t> Ch. 6 vocab</a:t>
            </a:r>
          </a:p>
        </p:txBody>
      </p:sp>
    </p:spTree>
    <p:extLst>
      <p:ext uri="{BB962C8B-B14F-4D97-AF65-F5344CB8AC3E}">
        <p14:creationId xmlns:p14="http://schemas.microsoft.com/office/powerpoint/2010/main" val="411238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 </a:t>
            </a:r>
            <a:r>
              <a:rPr lang="en-US" dirty="0" err="1"/>
              <a:t>ríe</a:t>
            </a:r>
            <a:r>
              <a:rPr lang="en-US" dirty="0"/>
              <a:t> - he/she laughs</a:t>
            </a:r>
          </a:p>
          <a:p>
            <a:r>
              <a:rPr lang="en-US" dirty="0" err="1"/>
              <a:t>Desafortunadamente</a:t>
            </a:r>
            <a:r>
              <a:rPr lang="en-US" dirty="0"/>
              <a:t> - unfortunately</a:t>
            </a:r>
          </a:p>
          <a:p>
            <a:r>
              <a:rPr lang="en-US" dirty="0"/>
              <a:t>No </a:t>
            </a:r>
            <a:r>
              <a:rPr lang="en-US" dirty="0" err="1"/>
              <a:t>intentes</a:t>
            </a:r>
            <a:r>
              <a:rPr lang="en-US" dirty="0"/>
              <a:t> – Don’t try</a:t>
            </a:r>
          </a:p>
          <a:p>
            <a:r>
              <a:rPr lang="en-US" dirty="0"/>
              <a:t>Le pone – he/she puts</a:t>
            </a:r>
          </a:p>
          <a:p>
            <a:r>
              <a:rPr lang="en-US" dirty="0"/>
              <a:t>La </a:t>
            </a:r>
            <a:r>
              <a:rPr lang="en-US" dirty="0" err="1"/>
              <a:t>espada</a:t>
            </a:r>
            <a:r>
              <a:rPr lang="en-US" dirty="0"/>
              <a:t> – sword</a:t>
            </a:r>
          </a:p>
          <a:p>
            <a:r>
              <a:rPr lang="en-US" dirty="0"/>
              <a:t>El </a:t>
            </a:r>
            <a:r>
              <a:rPr lang="en-US" dirty="0" err="1"/>
              <a:t>cuello</a:t>
            </a:r>
            <a:r>
              <a:rPr lang="en-US" dirty="0"/>
              <a:t> –  neck</a:t>
            </a:r>
          </a:p>
          <a:p>
            <a:r>
              <a:rPr lang="en-US" dirty="0"/>
              <a:t>Saber – to know</a:t>
            </a:r>
          </a:p>
          <a:p>
            <a:r>
              <a:rPr lang="en-US" dirty="0" err="1"/>
              <a:t>Ve</a:t>
            </a:r>
            <a:r>
              <a:rPr lang="en-US" dirty="0"/>
              <a:t> – he/she sees</a:t>
            </a:r>
          </a:p>
          <a:p>
            <a:r>
              <a:rPr lang="en-US" dirty="0" err="1"/>
              <a:t>Inconsiente</a:t>
            </a:r>
            <a:r>
              <a:rPr lang="en-US" dirty="0"/>
              <a:t> – unconscious</a:t>
            </a:r>
          </a:p>
          <a:p>
            <a:r>
              <a:rPr lang="en-US" dirty="0" err="1"/>
              <a:t>Perdóname</a:t>
            </a:r>
            <a:r>
              <a:rPr lang="en-US" dirty="0"/>
              <a:t> – forgive me</a:t>
            </a:r>
          </a:p>
          <a:p>
            <a:r>
              <a:rPr lang="en-US" dirty="0" err="1"/>
              <a:t>Siente</a:t>
            </a:r>
            <a:r>
              <a:rPr lang="en-US" dirty="0"/>
              <a:t> – he/she feels</a:t>
            </a:r>
          </a:p>
          <a:p>
            <a:r>
              <a:rPr lang="en-US" dirty="0" err="1"/>
              <a:t>Entonces</a:t>
            </a:r>
            <a:r>
              <a:rPr lang="en-US" dirty="0"/>
              <a:t> - then</a:t>
            </a:r>
          </a:p>
          <a:p>
            <a:r>
              <a:rPr lang="en-US" dirty="0" err="1"/>
              <a:t>Besar</a:t>
            </a:r>
            <a:r>
              <a:rPr lang="en-US" dirty="0"/>
              <a:t> – to kiss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Previewing Words Ch. 7</a:t>
            </a:r>
          </a:p>
        </p:txBody>
      </p:sp>
    </p:spTree>
    <p:extLst>
      <p:ext uri="{BB962C8B-B14F-4D97-AF65-F5344CB8AC3E}">
        <p14:creationId xmlns:p14="http://schemas.microsoft.com/office/powerpoint/2010/main" val="16106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/>
              <a:t>Se </a:t>
            </a:r>
            <a:r>
              <a:rPr lang="en-US" dirty="0" err="1"/>
              <a:t>levanta</a:t>
            </a:r>
            <a:r>
              <a:rPr lang="en-US" dirty="0"/>
              <a:t> – he/she gets up</a:t>
            </a:r>
          </a:p>
          <a:p>
            <a:r>
              <a:rPr lang="en-US" dirty="0"/>
              <a:t>El </a:t>
            </a:r>
            <a:r>
              <a:rPr lang="en-US" dirty="0" err="1"/>
              <a:t>suelo</a:t>
            </a:r>
            <a:r>
              <a:rPr lang="en-US" dirty="0"/>
              <a:t> – the ground / floor</a:t>
            </a:r>
          </a:p>
          <a:p>
            <a:r>
              <a:rPr lang="en-US" dirty="0" err="1"/>
              <a:t>Toca</a:t>
            </a:r>
            <a:r>
              <a:rPr lang="en-US" dirty="0"/>
              <a:t> – he/she touches</a:t>
            </a:r>
          </a:p>
          <a:p>
            <a:r>
              <a:rPr lang="en-US" dirty="0" err="1"/>
              <a:t>Ve</a:t>
            </a:r>
            <a:r>
              <a:rPr lang="en-US" dirty="0"/>
              <a:t> – he/she sees</a:t>
            </a:r>
          </a:p>
          <a:p>
            <a:r>
              <a:rPr lang="en-US" dirty="0"/>
              <a:t>Sale – he/she leaves</a:t>
            </a:r>
          </a:p>
          <a:p>
            <a:r>
              <a:rPr lang="en-US" dirty="0" err="1"/>
              <a:t>Salvaron</a:t>
            </a:r>
            <a:r>
              <a:rPr lang="en-US" dirty="0"/>
              <a:t> – they saved</a:t>
            </a:r>
          </a:p>
          <a:p>
            <a:r>
              <a:rPr lang="en-US" dirty="0" err="1"/>
              <a:t>Inepto</a:t>
            </a:r>
            <a:r>
              <a:rPr lang="en-US" dirty="0"/>
              <a:t> – inept (incapable/dumb)</a:t>
            </a:r>
          </a:p>
          <a:p>
            <a:r>
              <a:rPr lang="en-US" dirty="0"/>
              <a:t>Un </a:t>
            </a:r>
            <a:r>
              <a:rPr lang="en-US" dirty="0" err="1"/>
              <a:t>poco</a:t>
            </a:r>
            <a:r>
              <a:rPr lang="en-US" dirty="0"/>
              <a:t> tonto – a little dumb</a:t>
            </a:r>
          </a:p>
          <a:p>
            <a:r>
              <a:rPr lang="en-US" dirty="0" err="1"/>
              <a:t>Mueve</a:t>
            </a:r>
            <a:r>
              <a:rPr lang="en-US" dirty="0"/>
              <a:t> los </a:t>
            </a:r>
            <a:r>
              <a:rPr lang="en-US" dirty="0" err="1"/>
              <a:t>brazos</a:t>
            </a:r>
            <a:r>
              <a:rPr lang="en-US" dirty="0"/>
              <a:t> – he moves his arms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Previewing Words Ch. 8</a:t>
            </a:r>
          </a:p>
        </p:txBody>
      </p:sp>
    </p:spTree>
    <p:extLst>
      <p:ext uri="{BB962C8B-B14F-4D97-AF65-F5344CB8AC3E}">
        <p14:creationId xmlns:p14="http://schemas.microsoft.com/office/powerpoint/2010/main" val="22725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/>
              <a:t>Piratas Ch. 9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Llegar</a:t>
            </a:r>
            <a:r>
              <a:rPr lang="en-US" dirty="0"/>
              <a:t> – to arrive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Vaya</a:t>
            </a:r>
            <a:r>
              <a:rPr lang="en-US" dirty="0"/>
              <a:t>- go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Por </a:t>
            </a:r>
            <a:r>
              <a:rPr lang="en-US" dirty="0" err="1"/>
              <a:t>eso</a:t>
            </a:r>
            <a:r>
              <a:rPr lang="en-US" dirty="0"/>
              <a:t> – therefore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Emocionados</a:t>
            </a:r>
            <a:r>
              <a:rPr lang="en-US" dirty="0"/>
              <a:t>- excited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Poner</a:t>
            </a:r>
            <a:r>
              <a:rPr lang="en-US" dirty="0"/>
              <a:t>- to put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Ver- to see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Cortar</a:t>
            </a:r>
            <a:r>
              <a:rPr lang="en-US" dirty="0"/>
              <a:t>- to cut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 </a:t>
            </a:r>
            <a:r>
              <a:rPr lang="en-US" dirty="0" err="1"/>
              <a:t>revela</a:t>
            </a:r>
            <a:r>
              <a:rPr lang="en-US" dirty="0"/>
              <a:t>- reveals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Cueva- cave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Salir</a:t>
            </a:r>
            <a:r>
              <a:rPr lang="en-US" dirty="0"/>
              <a:t>- to leave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Porción</a:t>
            </a:r>
            <a:r>
              <a:rPr lang="en-US" dirty="0"/>
              <a:t>- portion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Quítate</a:t>
            </a:r>
            <a:r>
              <a:rPr lang="en-US" dirty="0"/>
              <a:t>- take off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Indefensa</a:t>
            </a:r>
            <a:r>
              <a:rPr lang="en-US" dirty="0"/>
              <a:t>- defenseless</a:t>
            </a:r>
          </a:p>
        </p:txBody>
      </p:sp>
    </p:spTree>
    <p:extLst>
      <p:ext uri="{BB962C8B-B14F-4D97-AF65-F5344CB8AC3E}">
        <p14:creationId xmlns:p14="http://schemas.microsoft.com/office/powerpoint/2010/main" val="324832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0" ma:contentTypeDescription="Create a new document." ma:contentTypeScope="" ma:versionID="a2453f402e131ba46f6b9b4070cdabf3">
  <xsd:schema xmlns:xsd="http://www.w3.org/2001/XMLSchema" xmlns:xs="http://www.w3.org/2001/XMLSchema" xmlns:p="http://schemas.microsoft.com/office/2006/metadata/properties" xmlns:ns2="7054d92a-f9bd-4a27-ac5f-eeceb6ec5622" targetNamespace="http://schemas.microsoft.com/office/2006/metadata/properties" ma:root="true" ma:fieldsID="2d612bfc70cf69b16aa7bdc7e2cf75c4" ns2:_="">
    <xsd:import namespace="7054d92a-f9bd-4a27-ac5f-eeceb6ec56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989C74-FF22-401B-BA59-1DCF4E7B4716}"/>
</file>

<file path=customXml/itemProps2.xml><?xml version="1.0" encoding="utf-8"?>
<ds:datastoreItem xmlns:ds="http://schemas.openxmlformats.org/officeDocument/2006/customXml" ds:itemID="{7D77A3F7-C6D4-4779-B3DB-EDFCB59B7C86}"/>
</file>

<file path=customXml/itemProps3.xml><?xml version="1.0" encoding="utf-8"?>
<ds:datastoreItem xmlns:ds="http://schemas.openxmlformats.org/officeDocument/2006/customXml" ds:itemID="{C1E99FF5-8B4D-414E-9479-76AADBE24F67}"/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774</Words>
  <Application>Microsoft Office PowerPoint</Application>
  <PresentationFormat>On-screen Show (4:3)</PresentationFormat>
  <Paragraphs>161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iRespondQuestionMaster</vt:lpstr>
      <vt:lpstr>iRespondGraphMaster</vt:lpstr>
      <vt:lpstr>Piratas - vocabulario del capitulo 1</vt:lpstr>
      <vt:lpstr>Piratas Ch. 2 Vocab</vt:lpstr>
      <vt:lpstr>Piratas Ch. 3 Vocab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Piratas Ch. 9 Vocab</vt:lpstr>
      <vt:lpstr>PowerPoint Presentation</vt:lpstr>
      <vt:lpstr>Piratas Ch. 11 Vocab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Piratas - vocabulario del capitulo 1</dc:title>
  <dc:creator>Sarah Bowers</dc:creator>
  <cp:lastModifiedBy>Sarah Bowers</cp:lastModifiedBy>
  <cp:revision>29</cp:revision>
  <dcterms:created xsi:type="dcterms:W3CDTF">2011-11-04T12:59:20Z</dcterms:created>
  <dcterms:modified xsi:type="dcterms:W3CDTF">2018-07-01T00:23:00Z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0x0101008FBA08DDD1A917498AC7B4DCB8B97810</vt:lpwstr>
  </property>
</Properties>
</file>