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envejecimiento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6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1280890"/>
          </a:xfrm>
        </p:spPr>
        <p:txBody>
          <a:bodyPr/>
          <a:lstStyle/>
          <a:p>
            <a:r>
              <a:rPr lang="en-US" b="1" dirty="0" err="1" smtClean="0"/>
              <a:t>Preguntas</a:t>
            </a:r>
            <a:r>
              <a:rPr lang="en-US" b="1" dirty="0" smtClean="0"/>
              <a:t> </a:t>
            </a:r>
            <a:r>
              <a:rPr lang="en-US" b="1" dirty="0" err="1" smtClean="0"/>
              <a:t>esenciales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1879" y="802257"/>
            <a:ext cx="9880121" cy="597810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¿</a:t>
            </a:r>
            <a:r>
              <a:rPr lang="en-US" sz="3200" dirty="0" err="1" smtClean="0"/>
              <a:t>Qué</a:t>
            </a:r>
            <a:r>
              <a:rPr lang="en-US" sz="3200" dirty="0" smtClean="0"/>
              <a:t> </a:t>
            </a:r>
            <a:r>
              <a:rPr lang="en-US" sz="3200" dirty="0" err="1" smtClean="0"/>
              <a:t>implicaciones</a:t>
            </a:r>
            <a:r>
              <a:rPr lang="en-US" sz="3200" dirty="0" smtClean="0"/>
              <a:t> </a:t>
            </a:r>
            <a:r>
              <a:rPr lang="en-US" sz="3200" dirty="0" err="1" smtClean="0"/>
              <a:t>tiene</a:t>
            </a:r>
            <a:r>
              <a:rPr lang="en-US" sz="3200" dirty="0" smtClean="0"/>
              <a:t> el </a:t>
            </a:r>
            <a:r>
              <a:rPr lang="en-US" sz="3200" dirty="0" err="1" smtClean="0"/>
              <a:t>envejecimiento</a:t>
            </a:r>
            <a:r>
              <a:rPr lang="en-US" sz="3200" dirty="0" smtClean="0"/>
              <a:t> de la </a:t>
            </a:r>
            <a:r>
              <a:rPr lang="en-US" sz="3200" dirty="0" err="1" smtClean="0"/>
              <a:t>población</a:t>
            </a:r>
            <a:r>
              <a:rPr lang="en-US" sz="3200" dirty="0" smtClean="0"/>
              <a:t>?</a:t>
            </a:r>
          </a:p>
          <a:p>
            <a:endParaRPr lang="en-US" sz="3200" dirty="0" smtClean="0"/>
          </a:p>
          <a:p>
            <a:r>
              <a:rPr lang="en-US" sz="3200" dirty="0" smtClean="0"/>
              <a:t>¿</a:t>
            </a:r>
            <a:r>
              <a:rPr lang="en-US" sz="3200" dirty="0" err="1" smtClean="0"/>
              <a:t>Quisieras</a:t>
            </a:r>
            <a:r>
              <a:rPr lang="en-US" sz="3200" dirty="0" smtClean="0"/>
              <a:t> </a:t>
            </a:r>
            <a:r>
              <a:rPr lang="en-US" sz="3200" dirty="0" err="1" smtClean="0"/>
              <a:t>lograr</a:t>
            </a:r>
            <a:r>
              <a:rPr lang="en-US" sz="3200" dirty="0" smtClean="0"/>
              <a:t> la </a:t>
            </a:r>
            <a:r>
              <a:rPr lang="en-US" sz="3200" dirty="0" err="1" smtClean="0"/>
              <a:t>inmortalidad</a:t>
            </a:r>
            <a:r>
              <a:rPr lang="en-US" sz="3200" dirty="0" smtClean="0"/>
              <a:t>?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En</a:t>
            </a:r>
            <a:r>
              <a:rPr lang="en-US" sz="3200" dirty="0" smtClean="0"/>
              <a:t> </a:t>
            </a:r>
            <a:r>
              <a:rPr lang="en-US" sz="3200" dirty="0" err="1" smtClean="0"/>
              <a:t>nuesta</a:t>
            </a:r>
            <a:r>
              <a:rPr lang="en-US" sz="3200" dirty="0" smtClean="0"/>
              <a:t> </a:t>
            </a:r>
            <a:r>
              <a:rPr lang="en-US" sz="3200" dirty="0" err="1" smtClean="0"/>
              <a:t>cultura</a:t>
            </a:r>
            <a:r>
              <a:rPr lang="en-US" sz="3200" dirty="0" smtClean="0"/>
              <a:t>, ¿</a:t>
            </a:r>
            <a:r>
              <a:rPr lang="en-US" sz="3200" dirty="0" err="1" smtClean="0"/>
              <a:t>Respetamos</a:t>
            </a:r>
            <a:r>
              <a:rPr lang="en-US" sz="3200" dirty="0" smtClean="0"/>
              <a:t> a </a:t>
            </a:r>
            <a:r>
              <a:rPr lang="en-US" sz="3200" dirty="0" err="1" smtClean="0"/>
              <a:t>los</a:t>
            </a:r>
            <a:r>
              <a:rPr lang="en-US" sz="3200" dirty="0" smtClean="0"/>
              <a:t> </a:t>
            </a:r>
            <a:r>
              <a:rPr lang="en-US" sz="3200" dirty="0" err="1" smtClean="0"/>
              <a:t>ancianos</a:t>
            </a:r>
            <a:r>
              <a:rPr lang="en-US" sz="3200" dirty="0" smtClean="0"/>
              <a:t>? ¿Se </a:t>
            </a:r>
            <a:r>
              <a:rPr lang="en-US" sz="3200" dirty="0" err="1" smtClean="0"/>
              <a:t>respetan</a:t>
            </a:r>
            <a:r>
              <a:rPr lang="en-US" sz="3200" dirty="0" smtClean="0"/>
              <a:t> </a:t>
            </a:r>
            <a:r>
              <a:rPr lang="en-US" sz="3200" dirty="0" err="1" smtClean="0"/>
              <a:t>más</a:t>
            </a:r>
            <a:r>
              <a:rPr lang="en-US" sz="3200" dirty="0" smtClean="0"/>
              <a:t> </a:t>
            </a:r>
            <a:r>
              <a:rPr lang="en-US" sz="3200" dirty="0" err="1" smtClean="0"/>
              <a:t>en</a:t>
            </a:r>
            <a:r>
              <a:rPr lang="en-US" sz="3200" dirty="0" smtClean="0"/>
              <a:t> </a:t>
            </a:r>
            <a:r>
              <a:rPr lang="en-US" sz="3200" dirty="0" err="1" smtClean="0"/>
              <a:t>otras</a:t>
            </a:r>
            <a:r>
              <a:rPr lang="en-US" sz="3200" dirty="0" smtClean="0"/>
              <a:t> </a:t>
            </a:r>
            <a:r>
              <a:rPr lang="en-US" sz="3200" dirty="0" err="1" smtClean="0"/>
              <a:t>culturas</a:t>
            </a:r>
            <a:r>
              <a:rPr lang="en-US" sz="3200" dirty="0" smtClean="0"/>
              <a:t>?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¿A </a:t>
            </a:r>
            <a:r>
              <a:rPr lang="en-US" sz="3200" dirty="0" err="1" smtClean="0"/>
              <a:t>qué</a:t>
            </a:r>
            <a:r>
              <a:rPr lang="en-US" sz="3200" dirty="0" smtClean="0"/>
              <a:t> </a:t>
            </a:r>
            <a:r>
              <a:rPr lang="en-US" sz="3200" dirty="0" err="1" smtClean="0"/>
              <a:t>edad</a:t>
            </a:r>
            <a:r>
              <a:rPr lang="en-US" sz="3200" dirty="0" smtClean="0"/>
              <a:t> </a:t>
            </a:r>
            <a:r>
              <a:rPr lang="en-US" sz="3200" dirty="0" err="1" smtClean="0"/>
              <a:t>comenzamos</a:t>
            </a:r>
            <a:r>
              <a:rPr lang="en-US" sz="3200" dirty="0" smtClean="0"/>
              <a:t> a </a:t>
            </a:r>
            <a:r>
              <a:rPr lang="en-US" sz="3200" dirty="0" err="1" smtClean="0"/>
              <a:t>envejecer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325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A908946FB6B446B2061EBCDDAA6C81" ma:contentTypeVersion="7" ma:contentTypeDescription="Create a new document." ma:contentTypeScope="" ma:versionID="dc6517caf85f4234b774fdab98c61b87">
  <xsd:schema xmlns:xsd="http://www.w3.org/2001/XMLSchema" xmlns:xs="http://www.w3.org/2001/XMLSchema" xmlns:p="http://schemas.microsoft.com/office/2006/metadata/properties" xmlns:ns2="f1f1b471-1ca7-4aa0-8a65-a9d480cd6d52" targetNamespace="http://schemas.microsoft.com/office/2006/metadata/properties" ma:root="true" ma:fieldsID="cb44b92707934b584e527584b4f97cd4" ns2:_="">
    <xsd:import namespace="f1f1b471-1ca7-4aa0-8a65-a9d480cd6d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f1b471-1ca7-4aa0-8a65-a9d480cd6d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E3D763-E0FC-4EC7-835D-A176D774BDE2}"/>
</file>

<file path=customXml/itemProps2.xml><?xml version="1.0" encoding="utf-8"?>
<ds:datastoreItem xmlns:ds="http://schemas.openxmlformats.org/officeDocument/2006/customXml" ds:itemID="{CDF9E638-3BF3-4973-9EB0-64C24DF0DB4A}"/>
</file>

<file path=customXml/itemProps3.xml><?xml version="1.0" encoding="utf-8"?>
<ds:datastoreItem xmlns:ds="http://schemas.openxmlformats.org/officeDocument/2006/customXml" ds:itemID="{12E602CE-0C7C-40FA-A34A-7656411C2724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405</TotalTime>
  <Words>46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Wisp</vt:lpstr>
      <vt:lpstr>El envejecimiento</vt:lpstr>
      <vt:lpstr>Preguntas esenciales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envejecimiento</dc:title>
  <dc:creator>Sarah Bowers</dc:creator>
  <cp:lastModifiedBy>Sarah Bowers</cp:lastModifiedBy>
  <cp:revision>2</cp:revision>
  <dcterms:created xsi:type="dcterms:W3CDTF">2016-01-07T14:16:41Z</dcterms:created>
  <dcterms:modified xsi:type="dcterms:W3CDTF">2016-01-07T21:02:33Z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0x0101007FA908946FB6B446B2061EBCDDAA6C81</vt:lpwstr>
  </property>
</Properties>
</file>