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65" r:id="rId6"/>
    <p:sldId id="261" r:id="rId7"/>
    <p:sldId id="262" r:id="rId8"/>
    <p:sldId id="266" r:id="rId9"/>
    <p:sldId id="260" r:id="rId10"/>
    <p:sldId id="267"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owers" userId="087f6c21-3676-4c5b-bd1f-21e9447cfcd6" providerId="ADAL" clId="{47E0FF18-4DF6-4342-AF5A-A86B46094375}"/>
    <pc:docChg chg="undo custSel addSld delSld modSld">
      <pc:chgData name="Sarah Bowers" userId="087f6c21-3676-4c5b-bd1f-21e9447cfcd6" providerId="ADAL" clId="{47E0FF18-4DF6-4342-AF5A-A86B46094375}" dt="2023-10-09T14:45:52.892" v="1553" actId="207"/>
      <pc:docMkLst>
        <pc:docMk/>
      </pc:docMkLst>
      <pc:sldChg chg="del">
        <pc:chgData name="Sarah Bowers" userId="087f6c21-3676-4c5b-bd1f-21e9447cfcd6" providerId="ADAL" clId="{47E0FF18-4DF6-4342-AF5A-A86B46094375}" dt="2023-10-09T14:32:09.123" v="1196" actId="47"/>
        <pc:sldMkLst>
          <pc:docMk/>
          <pc:sldMk cId="1323679514" sldId="258"/>
        </pc:sldMkLst>
      </pc:sldChg>
      <pc:sldChg chg="modSp mod">
        <pc:chgData name="Sarah Bowers" userId="087f6c21-3676-4c5b-bd1f-21e9447cfcd6" providerId="ADAL" clId="{47E0FF18-4DF6-4342-AF5A-A86B46094375}" dt="2023-10-09T13:56:23.236" v="213" actId="14100"/>
        <pc:sldMkLst>
          <pc:docMk/>
          <pc:sldMk cId="3858264516" sldId="260"/>
        </pc:sldMkLst>
        <pc:spChg chg="mod">
          <ac:chgData name="Sarah Bowers" userId="087f6c21-3676-4c5b-bd1f-21e9447cfcd6" providerId="ADAL" clId="{47E0FF18-4DF6-4342-AF5A-A86B46094375}" dt="2023-10-09T13:56:13.218" v="209" actId="1076"/>
          <ac:spMkLst>
            <pc:docMk/>
            <pc:sldMk cId="3858264516" sldId="260"/>
            <ac:spMk id="2" creationId="{A68B6C57-3D36-4F31-A457-6FCB0C748C3F}"/>
          </ac:spMkLst>
        </pc:spChg>
        <pc:spChg chg="mod">
          <ac:chgData name="Sarah Bowers" userId="087f6c21-3676-4c5b-bd1f-21e9447cfcd6" providerId="ADAL" clId="{47E0FF18-4DF6-4342-AF5A-A86B46094375}" dt="2023-10-09T13:56:23.236" v="213" actId="14100"/>
          <ac:spMkLst>
            <pc:docMk/>
            <pc:sldMk cId="3858264516" sldId="260"/>
            <ac:spMk id="3" creationId="{5BFD33E0-5AFA-4F89-A279-D3D4073B7643}"/>
          </ac:spMkLst>
        </pc:spChg>
      </pc:sldChg>
      <pc:sldChg chg="modSp mod">
        <pc:chgData name="Sarah Bowers" userId="087f6c21-3676-4c5b-bd1f-21e9447cfcd6" providerId="ADAL" clId="{47E0FF18-4DF6-4342-AF5A-A86B46094375}" dt="2023-10-09T14:32:22.542" v="1203" actId="5793"/>
        <pc:sldMkLst>
          <pc:docMk/>
          <pc:sldMk cId="628467378" sldId="261"/>
        </pc:sldMkLst>
        <pc:spChg chg="mod">
          <ac:chgData name="Sarah Bowers" userId="087f6c21-3676-4c5b-bd1f-21e9447cfcd6" providerId="ADAL" clId="{47E0FF18-4DF6-4342-AF5A-A86B46094375}" dt="2023-10-09T14:32:22.542" v="1203" actId="5793"/>
          <ac:spMkLst>
            <pc:docMk/>
            <pc:sldMk cId="628467378" sldId="261"/>
            <ac:spMk id="3" creationId="{5BFD33E0-5AFA-4F89-A279-D3D4073B7643}"/>
          </ac:spMkLst>
        </pc:spChg>
      </pc:sldChg>
      <pc:sldChg chg="modSp mod">
        <pc:chgData name="Sarah Bowers" userId="087f6c21-3676-4c5b-bd1f-21e9447cfcd6" providerId="ADAL" clId="{47E0FF18-4DF6-4342-AF5A-A86B46094375}" dt="2023-10-09T13:36:13.662" v="86" actId="20577"/>
        <pc:sldMkLst>
          <pc:docMk/>
          <pc:sldMk cId="1776403805" sldId="262"/>
        </pc:sldMkLst>
        <pc:spChg chg="mod">
          <ac:chgData name="Sarah Bowers" userId="087f6c21-3676-4c5b-bd1f-21e9447cfcd6" providerId="ADAL" clId="{47E0FF18-4DF6-4342-AF5A-A86B46094375}" dt="2023-10-09T13:36:13.662" v="86" actId="20577"/>
          <ac:spMkLst>
            <pc:docMk/>
            <pc:sldMk cId="1776403805" sldId="262"/>
            <ac:spMk id="2" creationId="{41882216-BD84-498C-988A-7AA60B66445E}"/>
          </ac:spMkLst>
        </pc:spChg>
      </pc:sldChg>
      <pc:sldChg chg="modSp new mod">
        <pc:chgData name="Sarah Bowers" userId="087f6c21-3676-4c5b-bd1f-21e9447cfcd6" providerId="ADAL" clId="{47E0FF18-4DF6-4342-AF5A-A86B46094375}" dt="2023-10-09T14:07:22.170" v="661" actId="27636"/>
        <pc:sldMkLst>
          <pc:docMk/>
          <pc:sldMk cId="638917859" sldId="263"/>
        </pc:sldMkLst>
        <pc:spChg chg="mod">
          <ac:chgData name="Sarah Bowers" userId="087f6c21-3676-4c5b-bd1f-21e9447cfcd6" providerId="ADAL" clId="{47E0FF18-4DF6-4342-AF5A-A86B46094375}" dt="2023-10-09T14:07:06.613" v="654" actId="1076"/>
          <ac:spMkLst>
            <pc:docMk/>
            <pc:sldMk cId="638917859" sldId="263"/>
            <ac:spMk id="2" creationId="{BEE9A3C2-C8CF-4377-B17A-896941779B93}"/>
          </ac:spMkLst>
        </pc:spChg>
        <pc:spChg chg="mod">
          <ac:chgData name="Sarah Bowers" userId="087f6c21-3676-4c5b-bd1f-21e9447cfcd6" providerId="ADAL" clId="{47E0FF18-4DF6-4342-AF5A-A86B46094375}" dt="2023-10-09T14:07:22.170" v="661" actId="27636"/>
          <ac:spMkLst>
            <pc:docMk/>
            <pc:sldMk cId="638917859" sldId="263"/>
            <ac:spMk id="3" creationId="{99EFA2E1-D792-4C98-9635-F54F7EFD6552}"/>
          </ac:spMkLst>
        </pc:spChg>
      </pc:sldChg>
      <pc:sldChg chg="modSp new mod">
        <pc:chgData name="Sarah Bowers" userId="087f6c21-3676-4c5b-bd1f-21e9447cfcd6" providerId="ADAL" clId="{47E0FF18-4DF6-4342-AF5A-A86B46094375}" dt="2023-10-09T14:13:13.666" v="786" actId="20577"/>
        <pc:sldMkLst>
          <pc:docMk/>
          <pc:sldMk cId="2124140495" sldId="264"/>
        </pc:sldMkLst>
        <pc:spChg chg="mod">
          <ac:chgData name="Sarah Bowers" userId="087f6c21-3676-4c5b-bd1f-21e9447cfcd6" providerId="ADAL" clId="{47E0FF18-4DF6-4342-AF5A-A86B46094375}" dt="2023-10-09T14:07:33.295" v="680" actId="20577"/>
          <ac:spMkLst>
            <pc:docMk/>
            <pc:sldMk cId="2124140495" sldId="264"/>
            <ac:spMk id="2" creationId="{79856C74-1C3C-4100-A69D-B7F6C5076014}"/>
          </ac:spMkLst>
        </pc:spChg>
        <pc:spChg chg="mod">
          <ac:chgData name="Sarah Bowers" userId="087f6c21-3676-4c5b-bd1f-21e9447cfcd6" providerId="ADAL" clId="{47E0FF18-4DF6-4342-AF5A-A86B46094375}" dt="2023-10-09T14:13:13.666" v="786" actId="20577"/>
          <ac:spMkLst>
            <pc:docMk/>
            <pc:sldMk cId="2124140495" sldId="264"/>
            <ac:spMk id="3" creationId="{792A89A4-3821-4407-A107-D0EBC5027409}"/>
          </ac:spMkLst>
        </pc:spChg>
      </pc:sldChg>
      <pc:sldChg chg="modSp new mod">
        <pc:chgData name="Sarah Bowers" userId="087f6c21-3676-4c5b-bd1f-21e9447cfcd6" providerId="ADAL" clId="{47E0FF18-4DF6-4342-AF5A-A86B46094375}" dt="2023-10-09T14:32:00.778" v="1195" actId="20577"/>
        <pc:sldMkLst>
          <pc:docMk/>
          <pc:sldMk cId="1521241707" sldId="265"/>
        </pc:sldMkLst>
        <pc:spChg chg="mod">
          <ac:chgData name="Sarah Bowers" userId="087f6c21-3676-4c5b-bd1f-21e9447cfcd6" providerId="ADAL" clId="{47E0FF18-4DF6-4342-AF5A-A86B46094375}" dt="2023-10-09T14:26:58.809" v="1174" actId="1076"/>
          <ac:spMkLst>
            <pc:docMk/>
            <pc:sldMk cId="1521241707" sldId="265"/>
            <ac:spMk id="2" creationId="{75BA3C08-17B1-4331-B90A-4822C9AD864A}"/>
          </ac:spMkLst>
        </pc:spChg>
        <pc:spChg chg="mod">
          <ac:chgData name="Sarah Bowers" userId="087f6c21-3676-4c5b-bd1f-21e9447cfcd6" providerId="ADAL" clId="{47E0FF18-4DF6-4342-AF5A-A86B46094375}" dt="2023-10-09T14:32:00.778" v="1195" actId="20577"/>
          <ac:spMkLst>
            <pc:docMk/>
            <pc:sldMk cId="1521241707" sldId="265"/>
            <ac:spMk id="3" creationId="{A0BE1A0F-463C-4B40-A579-900D756B4248}"/>
          </ac:spMkLst>
        </pc:spChg>
      </pc:sldChg>
      <pc:sldChg chg="modSp add mod">
        <pc:chgData name="Sarah Bowers" userId="087f6c21-3676-4c5b-bd1f-21e9447cfcd6" providerId="ADAL" clId="{47E0FF18-4DF6-4342-AF5A-A86B46094375}" dt="2023-10-09T14:42:06.191" v="1402" actId="207"/>
        <pc:sldMkLst>
          <pc:docMk/>
          <pc:sldMk cId="2698065453" sldId="266"/>
        </pc:sldMkLst>
        <pc:spChg chg="mod">
          <ac:chgData name="Sarah Bowers" userId="087f6c21-3676-4c5b-bd1f-21e9447cfcd6" providerId="ADAL" clId="{47E0FF18-4DF6-4342-AF5A-A86B46094375}" dt="2023-10-09T14:42:06.191" v="1402" actId="207"/>
          <ac:spMkLst>
            <pc:docMk/>
            <pc:sldMk cId="2698065453" sldId="266"/>
            <ac:spMk id="2" creationId="{41882216-BD84-498C-988A-7AA60B66445E}"/>
          </ac:spMkLst>
        </pc:spChg>
      </pc:sldChg>
      <pc:sldChg chg="modSp add mod">
        <pc:chgData name="Sarah Bowers" userId="087f6c21-3676-4c5b-bd1f-21e9447cfcd6" providerId="ADAL" clId="{47E0FF18-4DF6-4342-AF5A-A86B46094375}" dt="2023-10-09T14:45:52.892" v="1553" actId="207"/>
        <pc:sldMkLst>
          <pc:docMk/>
          <pc:sldMk cId="985235860" sldId="267"/>
        </pc:sldMkLst>
        <pc:spChg chg="mod">
          <ac:chgData name="Sarah Bowers" userId="087f6c21-3676-4c5b-bd1f-21e9447cfcd6" providerId="ADAL" clId="{47E0FF18-4DF6-4342-AF5A-A86B46094375}" dt="2023-10-09T14:44:32.070" v="1521" actId="122"/>
          <ac:spMkLst>
            <pc:docMk/>
            <pc:sldMk cId="985235860" sldId="267"/>
            <ac:spMk id="2" creationId="{A68B6C57-3D36-4F31-A457-6FCB0C748C3F}"/>
          </ac:spMkLst>
        </pc:spChg>
        <pc:spChg chg="mod">
          <ac:chgData name="Sarah Bowers" userId="087f6c21-3676-4c5b-bd1f-21e9447cfcd6" providerId="ADAL" clId="{47E0FF18-4DF6-4342-AF5A-A86B46094375}" dt="2023-10-09T14:45:52.892" v="1553" actId="207"/>
          <ac:spMkLst>
            <pc:docMk/>
            <pc:sldMk cId="985235860" sldId="267"/>
            <ac:spMk id="3" creationId="{5BFD33E0-5AFA-4F89-A279-D3D4073B7643}"/>
          </ac:spMkLst>
        </pc:spChg>
      </pc:sldChg>
      <pc:sldChg chg="add del">
        <pc:chgData name="Sarah Bowers" userId="087f6c21-3676-4c5b-bd1f-21e9447cfcd6" providerId="ADAL" clId="{47E0FF18-4DF6-4342-AF5A-A86B46094375}" dt="2023-10-09T14:42:28.185" v="1406"/>
        <pc:sldMkLst>
          <pc:docMk/>
          <pc:sldMk cId="3442262044"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FD58F-63EB-4B28-989A-30A4B70AAA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2C61CC-7FCD-4522-B87B-DAE59F8187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95B716-2717-40E9-83DC-1E356809F6E3}"/>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B4959CD7-CB0C-4B44-906A-4103EB9D25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6A277-E20B-44DB-9AC5-6F5C571A9D6E}"/>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3734637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EAB8C-FE06-4B11-9776-FA026DE4DD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994986-FEC2-41F9-BB5A-DF9C5D9B86E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A1A0C2-74D9-439E-A4FE-AAFDE4281285}"/>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1A7354C6-CE18-4BEC-B5E6-8C2E1C949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E5ED3D-A80D-4633-99C5-2B882D8D608B}"/>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364362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3ECDA-59DA-4C75-B910-1C197489D7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1A5F07-5CAA-47F6-B72F-C59F4C61B4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22D137-F5DD-489A-B5A2-10A6FF961B19}"/>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D60EA5C8-66E7-4C2D-BADF-26258EE91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F0322A-78BB-428A-9847-91651EBE88B2}"/>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361087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6A4D-E54F-426F-AD04-FC5D32590E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AA7010-2D02-49C7-AE00-2E7C223D8A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639F08-DB22-45CF-B6AB-6517381A226B}"/>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3296D980-D3A7-4475-B4E8-991F21CBEC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E8933-CB88-4676-A3C3-90CCA37AB909}"/>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211657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A7A66-35B2-45A8-8D54-3C7E28BF5A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00865E9-16C6-4F69-9E55-EEAB1433FF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E47460-0A84-41C1-B0E5-49C0E2FC2281}"/>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7372A7D4-D09B-43BC-B557-A38F2496B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FA85E-B56E-4091-B311-C09564A1D063}"/>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309753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88F4-5CEC-4146-BB83-8AED95C2E1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05BD29-A29D-4811-A508-96FF4CBA58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17237D8-6CA0-4AB9-B990-6BA9076AE0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FE214A-C463-45BD-9613-917893B5B54B}"/>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6" name="Footer Placeholder 5">
            <a:extLst>
              <a:ext uri="{FF2B5EF4-FFF2-40B4-BE49-F238E27FC236}">
                <a16:creationId xmlns:a16="http://schemas.microsoft.com/office/drawing/2014/main" id="{15F31BFD-AF1C-49F2-BE22-A2CB5AA74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65A854-63F2-4542-B3F9-BAE1E6268C57}"/>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258101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5B79A-32E8-4E7A-B0EF-0891890122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0A7E633-2B27-4D0F-9E6C-C3A3368A70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803B3A-4304-43C7-A4A4-0B2767AE4D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31ABD9-84CE-4555-B636-ACAB6D1441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30F620-58B3-41A5-955C-46707F0410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E521A9-B6BB-4D8F-91BB-A9B44F0DD339}"/>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8" name="Footer Placeholder 7">
            <a:extLst>
              <a:ext uri="{FF2B5EF4-FFF2-40B4-BE49-F238E27FC236}">
                <a16:creationId xmlns:a16="http://schemas.microsoft.com/office/drawing/2014/main" id="{CDA3E6F0-48F3-45E5-A577-9818AE2791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830022C-372C-4344-8DDC-20EDE2DE065B}"/>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168676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0808-E468-4045-9B99-C9FB39A498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EA0B1C-4DA6-4EC7-A5D6-B4CF1AD9FF20}"/>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4" name="Footer Placeholder 3">
            <a:extLst>
              <a:ext uri="{FF2B5EF4-FFF2-40B4-BE49-F238E27FC236}">
                <a16:creationId xmlns:a16="http://schemas.microsoft.com/office/drawing/2014/main" id="{FEA0A852-D762-4F55-8AEE-B702896C6D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F999CA-BE62-4B1A-8A73-8628B7873FC4}"/>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297596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E22F15-A1C7-499C-950E-F20FA432C47C}"/>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3" name="Footer Placeholder 2">
            <a:extLst>
              <a:ext uri="{FF2B5EF4-FFF2-40B4-BE49-F238E27FC236}">
                <a16:creationId xmlns:a16="http://schemas.microsoft.com/office/drawing/2014/main" id="{F6643318-8C32-430B-80B1-01640563AE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63A584-3625-41C9-BCA7-6A8A032A05C1}"/>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4165467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B1970-0DB8-4B6E-AD48-AB356B82F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C37C3F-C581-4695-8C78-A91950B4F9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C21CA4-819C-423C-AE7A-A710ADA081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38122-D854-41C3-90EA-49B4BBE4C5F6}"/>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6" name="Footer Placeholder 5">
            <a:extLst>
              <a:ext uri="{FF2B5EF4-FFF2-40B4-BE49-F238E27FC236}">
                <a16:creationId xmlns:a16="http://schemas.microsoft.com/office/drawing/2014/main" id="{177441FB-56CE-4A41-974E-07CE39D5A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4852E7-6406-4751-A7C9-A5D473324190}"/>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90668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41B9E-578E-47B6-8DEC-8F6D3D657B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BB16B0-3248-4EA2-9499-18EB9A05E9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6271BC0-853E-4A15-B857-9C3B970C15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88AD84-5D60-4329-8FCE-00EE1D21C140}"/>
              </a:ext>
            </a:extLst>
          </p:cNvPr>
          <p:cNvSpPr>
            <a:spLocks noGrp="1"/>
          </p:cNvSpPr>
          <p:nvPr>
            <p:ph type="dt" sz="half" idx="10"/>
          </p:nvPr>
        </p:nvSpPr>
        <p:spPr/>
        <p:txBody>
          <a:bodyPr/>
          <a:lstStyle/>
          <a:p>
            <a:fld id="{C89EF912-E8AA-450D-8A31-610097A0BCBB}" type="datetimeFigureOut">
              <a:rPr lang="en-US" smtClean="0"/>
              <a:t>10/9/2023</a:t>
            </a:fld>
            <a:endParaRPr lang="en-US"/>
          </a:p>
        </p:txBody>
      </p:sp>
      <p:sp>
        <p:nvSpPr>
          <p:cNvPr id="6" name="Footer Placeholder 5">
            <a:extLst>
              <a:ext uri="{FF2B5EF4-FFF2-40B4-BE49-F238E27FC236}">
                <a16:creationId xmlns:a16="http://schemas.microsoft.com/office/drawing/2014/main" id="{12164B37-88DB-436A-B900-6FE5E24FFD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F1B38D-E9C4-4467-98F9-02B1C2036C0C}"/>
              </a:ext>
            </a:extLst>
          </p:cNvPr>
          <p:cNvSpPr>
            <a:spLocks noGrp="1"/>
          </p:cNvSpPr>
          <p:nvPr>
            <p:ph type="sldNum" sz="quarter" idx="12"/>
          </p:nvPr>
        </p:nvSpPr>
        <p:spPr/>
        <p:txBody>
          <a:bodyPr/>
          <a:lstStyle/>
          <a:p>
            <a:fld id="{2D75FCF0-C5E0-40CA-9386-E95728FF6AEC}" type="slidenum">
              <a:rPr lang="en-US" smtClean="0"/>
              <a:t>‹#›</a:t>
            </a:fld>
            <a:endParaRPr lang="en-US"/>
          </a:p>
        </p:txBody>
      </p:sp>
    </p:spTree>
    <p:extLst>
      <p:ext uri="{BB962C8B-B14F-4D97-AF65-F5344CB8AC3E}">
        <p14:creationId xmlns:p14="http://schemas.microsoft.com/office/powerpoint/2010/main" val="1020922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AD1511-0F92-4CB7-BEFC-565065BE64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BA05E-B598-470A-A7C3-5D63B6598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09576C-018D-490F-B3C4-F60497EE4F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EF912-E8AA-450D-8A31-610097A0BCBB}" type="datetimeFigureOut">
              <a:rPr lang="en-US" smtClean="0"/>
              <a:t>10/9/2023</a:t>
            </a:fld>
            <a:endParaRPr lang="en-US"/>
          </a:p>
        </p:txBody>
      </p:sp>
      <p:sp>
        <p:nvSpPr>
          <p:cNvPr id="5" name="Footer Placeholder 4">
            <a:extLst>
              <a:ext uri="{FF2B5EF4-FFF2-40B4-BE49-F238E27FC236}">
                <a16:creationId xmlns:a16="http://schemas.microsoft.com/office/drawing/2014/main" id="{ED727156-367D-4E3D-87DB-C908B61DBE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62B5E7-B551-4B09-8245-8D700D45C2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5FCF0-C5E0-40CA-9386-E95728FF6AEC}" type="slidenum">
              <a:rPr lang="en-US" smtClean="0"/>
              <a:t>‹#›</a:t>
            </a:fld>
            <a:endParaRPr lang="en-US"/>
          </a:p>
        </p:txBody>
      </p:sp>
    </p:spTree>
    <p:extLst>
      <p:ext uri="{BB962C8B-B14F-4D97-AF65-F5344CB8AC3E}">
        <p14:creationId xmlns:p14="http://schemas.microsoft.com/office/powerpoint/2010/main" val="3691513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F7CB0-8084-413F-BE22-09115741E87B}"/>
              </a:ext>
            </a:extLst>
          </p:cNvPr>
          <p:cNvSpPr>
            <a:spLocks noGrp="1"/>
          </p:cNvSpPr>
          <p:nvPr>
            <p:ph type="title"/>
          </p:nvPr>
        </p:nvSpPr>
        <p:spPr>
          <a:xfrm>
            <a:off x="-1" y="365125"/>
            <a:ext cx="12258675" cy="6492875"/>
          </a:xfrm>
        </p:spPr>
        <p:txBody>
          <a:bodyPr>
            <a:normAutofit/>
          </a:bodyPr>
          <a:lstStyle/>
          <a:p>
            <a:pPr>
              <a:lnSpc>
                <a:spcPct val="150000"/>
              </a:lnSpc>
            </a:pPr>
            <a:r>
              <a:rPr lang="en-US" b="0" i="1">
                <a:solidFill>
                  <a:srgbClr val="2A2A2A"/>
                </a:solidFill>
                <a:effectLst/>
                <a:latin typeface="Raleway" pitchFamily="2" charset="0"/>
              </a:rPr>
              <a:t>Warm Up – Fill in the blank with the correct present tense conjugation:</a:t>
            </a:r>
            <a:br>
              <a:rPr lang="en-US" b="0" i="1">
                <a:solidFill>
                  <a:srgbClr val="2A2A2A"/>
                </a:solidFill>
                <a:effectLst/>
                <a:latin typeface="Raleway" pitchFamily="2" charset="0"/>
              </a:rPr>
            </a:br>
            <a:r>
              <a:rPr lang="en-US" b="0" i="1">
                <a:solidFill>
                  <a:srgbClr val="2A2A2A"/>
                </a:solidFill>
                <a:effectLst/>
                <a:latin typeface="Raleway" pitchFamily="2" charset="0"/>
              </a:rPr>
              <a:t>1) </a:t>
            </a:r>
            <a:r>
              <a:rPr lang="en-US" b="0" i="1" err="1">
                <a:solidFill>
                  <a:srgbClr val="2A2A2A"/>
                </a:solidFill>
                <a:effectLst/>
                <a:latin typeface="Raleway" pitchFamily="2" charset="0"/>
              </a:rPr>
              <a:t>Yo</a:t>
            </a:r>
            <a:r>
              <a:rPr lang="en-US" b="0" i="1">
                <a:solidFill>
                  <a:srgbClr val="2A2A2A"/>
                </a:solidFill>
                <a:effectLst/>
                <a:latin typeface="Raleway" pitchFamily="2" charset="0"/>
              </a:rPr>
              <a:t> ___________ (</a:t>
            </a:r>
            <a:r>
              <a:rPr lang="en-US" b="0" i="1" err="1">
                <a:solidFill>
                  <a:srgbClr val="2A2A2A"/>
                </a:solidFill>
                <a:effectLst/>
                <a:latin typeface="Raleway" pitchFamily="2" charset="0"/>
              </a:rPr>
              <a:t>caminar</a:t>
            </a:r>
            <a:r>
              <a:rPr lang="en-US" b="0" i="1">
                <a:solidFill>
                  <a:srgbClr val="2A2A2A"/>
                </a:solidFill>
                <a:effectLst/>
                <a:latin typeface="Raleway" pitchFamily="2" charset="0"/>
              </a:rPr>
              <a:t>) a la </a:t>
            </a:r>
            <a:r>
              <a:rPr lang="en-US" b="0" i="1" err="1">
                <a:solidFill>
                  <a:srgbClr val="2A2A2A"/>
                </a:solidFill>
                <a:effectLst/>
                <a:latin typeface="Raleway" pitchFamily="2" charset="0"/>
              </a:rPr>
              <a:t>clase</a:t>
            </a:r>
            <a:r>
              <a:rPr lang="en-US" b="0" i="1">
                <a:solidFill>
                  <a:srgbClr val="2A2A2A"/>
                </a:solidFill>
                <a:effectLst/>
                <a:latin typeface="Raleway" pitchFamily="2" charset="0"/>
              </a:rPr>
              <a:t> de </a:t>
            </a:r>
            <a:r>
              <a:rPr lang="en-US" b="0" i="1" err="1">
                <a:solidFill>
                  <a:srgbClr val="2A2A2A"/>
                </a:solidFill>
                <a:effectLst/>
                <a:latin typeface="Raleway" pitchFamily="2" charset="0"/>
              </a:rPr>
              <a:t>inglés</a:t>
            </a:r>
            <a:r>
              <a:rPr lang="en-US" b="0" i="1">
                <a:solidFill>
                  <a:srgbClr val="2A2A2A"/>
                </a:solidFill>
                <a:effectLst/>
                <a:latin typeface="Raleway" pitchFamily="2" charset="0"/>
              </a:rPr>
              <a:t>. </a:t>
            </a:r>
            <a:br>
              <a:rPr lang="en-US" b="0" i="1">
                <a:solidFill>
                  <a:srgbClr val="2A2A2A"/>
                </a:solidFill>
                <a:effectLst/>
                <a:latin typeface="Raleway" pitchFamily="2" charset="0"/>
              </a:rPr>
            </a:br>
            <a:r>
              <a:rPr lang="en-US" b="0" i="1">
                <a:solidFill>
                  <a:srgbClr val="2A2A2A"/>
                </a:solidFill>
                <a:effectLst/>
                <a:latin typeface="Raleway" pitchFamily="2" charset="0"/>
              </a:rPr>
              <a:t>2) Bob ____________ (</a:t>
            </a:r>
            <a:r>
              <a:rPr lang="en-US" b="0" i="1" err="1">
                <a:solidFill>
                  <a:srgbClr val="2A2A2A"/>
                </a:solidFill>
                <a:effectLst/>
                <a:latin typeface="Raleway" pitchFamily="2" charset="0"/>
              </a:rPr>
              <a:t>hablar</a:t>
            </a:r>
            <a:r>
              <a:rPr lang="en-US" b="0" i="1">
                <a:solidFill>
                  <a:srgbClr val="2A2A2A"/>
                </a:solidFill>
                <a:effectLst/>
                <a:latin typeface="Raleway" pitchFamily="2" charset="0"/>
              </a:rPr>
              <a:t>) </a:t>
            </a:r>
            <a:r>
              <a:rPr lang="en-US" b="0" i="1" err="1">
                <a:solidFill>
                  <a:srgbClr val="2A2A2A"/>
                </a:solidFill>
                <a:effectLst/>
                <a:latin typeface="Raleway" pitchFamily="2" charset="0"/>
              </a:rPr>
              <a:t>por</a:t>
            </a:r>
            <a:r>
              <a:rPr lang="en-US" b="0" i="1">
                <a:solidFill>
                  <a:srgbClr val="2A2A2A"/>
                </a:solidFill>
                <a:effectLst/>
                <a:latin typeface="Raleway" pitchFamily="2" charset="0"/>
              </a:rPr>
              <a:t> </a:t>
            </a:r>
            <a:r>
              <a:rPr lang="en-US" b="0" i="1" err="1">
                <a:solidFill>
                  <a:srgbClr val="2A2A2A"/>
                </a:solidFill>
                <a:effectLst/>
                <a:latin typeface="Raleway" pitchFamily="2" charset="0"/>
              </a:rPr>
              <a:t>teléfono</a:t>
            </a:r>
            <a:br>
              <a:rPr lang="en-US" b="0" i="1">
                <a:solidFill>
                  <a:srgbClr val="2A2A2A"/>
                </a:solidFill>
                <a:effectLst/>
                <a:latin typeface="Raleway" pitchFamily="2" charset="0"/>
              </a:rPr>
            </a:br>
            <a:r>
              <a:rPr lang="en-US" b="0" i="1">
                <a:solidFill>
                  <a:srgbClr val="2A2A2A"/>
                </a:solidFill>
                <a:effectLst/>
                <a:latin typeface="Raleway" pitchFamily="2" charset="0"/>
              </a:rPr>
              <a:t>3) </a:t>
            </a:r>
            <a:r>
              <a:rPr lang="en-US" b="0" i="1" err="1">
                <a:solidFill>
                  <a:srgbClr val="2A2A2A"/>
                </a:solidFill>
                <a:effectLst/>
                <a:latin typeface="Raleway" pitchFamily="2" charset="0"/>
              </a:rPr>
              <a:t>Nosotros</a:t>
            </a:r>
            <a:r>
              <a:rPr lang="en-US" b="0" i="1">
                <a:solidFill>
                  <a:srgbClr val="2A2A2A"/>
                </a:solidFill>
                <a:effectLst/>
                <a:latin typeface="Raleway" pitchFamily="2" charset="0"/>
              </a:rPr>
              <a:t> _____________ (</a:t>
            </a:r>
            <a:r>
              <a:rPr lang="en-US" b="0" i="1" err="1">
                <a:solidFill>
                  <a:srgbClr val="2A2A2A"/>
                </a:solidFill>
                <a:effectLst/>
                <a:latin typeface="Raleway" pitchFamily="2" charset="0"/>
              </a:rPr>
              <a:t>estudiar</a:t>
            </a:r>
            <a:r>
              <a:rPr lang="en-US" b="0" i="1">
                <a:solidFill>
                  <a:srgbClr val="2A2A2A"/>
                </a:solidFill>
                <a:effectLst/>
                <a:latin typeface="Raleway" pitchFamily="2" charset="0"/>
              </a:rPr>
              <a:t>) </a:t>
            </a:r>
            <a:r>
              <a:rPr lang="en-US" b="0" i="1" err="1">
                <a:solidFill>
                  <a:srgbClr val="2A2A2A"/>
                </a:solidFill>
                <a:effectLst/>
                <a:latin typeface="Raleway" pitchFamily="2" charset="0"/>
              </a:rPr>
              <a:t>el</a:t>
            </a:r>
            <a:r>
              <a:rPr lang="en-US" b="0" i="1">
                <a:solidFill>
                  <a:srgbClr val="2A2A2A"/>
                </a:solidFill>
                <a:effectLst/>
                <a:latin typeface="Raleway" pitchFamily="2" charset="0"/>
              </a:rPr>
              <a:t> </a:t>
            </a:r>
            <a:r>
              <a:rPr lang="en-US" b="0" i="1" err="1">
                <a:solidFill>
                  <a:srgbClr val="2A2A2A"/>
                </a:solidFill>
                <a:effectLst/>
                <a:latin typeface="Raleway" pitchFamily="2" charset="0"/>
              </a:rPr>
              <a:t>español</a:t>
            </a:r>
            <a:r>
              <a:rPr lang="en-US" b="0" i="1">
                <a:solidFill>
                  <a:srgbClr val="2A2A2A"/>
                </a:solidFill>
                <a:effectLst/>
                <a:latin typeface="Raleway" pitchFamily="2" charset="0"/>
              </a:rPr>
              <a:t>.</a:t>
            </a:r>
            <a:endParaRPr lang="en-US"/>
          </a:p>
        </p:txBody>
      </p:sp>
    </p:spTree>
    <p:extLst>
      <p:ext uri="{BB962C8B-B14F-4D97-AF65-F5344CB8AC3E}">
        <p14:creationId xmlns:p14="http://schemas.microsoft.com/office/powerpoint/2010/main" val="93276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A3C08-17B1-4331-B90A-4822C9AD864A}"/>
              </a:ext>
            </a:extLst>
          </p:cNvPr>
          <p:cNvSpPr>
            <a:spLocks noGrp="1"/>
          </p:cNvSpPr>
          <p:nvPr>
            <p:ph type="title"/>
          </p:nvPr>
        </p:nvSpPr>
        <p:spPr>
          <a:xfrm>
            <a:off x="838200" y="18255"/>
            <a:ext cx="10515600" cy="1325563"/>
          </a:xfrm>
        </p:spPr>
        <p:txBody>
          <a:bodyPr/>
          <a:lstStyle/>
          <a:p>
            <a:r>
              <a:rPr lang="en-US" dirty="0"/>
              <a:t>-AR Verb Chart for “</a:t>
            </a:r>
            <a:r>
              <a:rPr lang="en-US" dirty="0" err="1"/>
              <a:t>caminar</a:t>
            </a:r>
            <a:r>
              <a:rPr lang="en-US" dirty="0"/>
              <a:t>” = to walk</a:t>
            </a:r>
          </a:p>
        </p:txBody>
      </p:sp>
      <p:sp>
        <p:nvSpPr>
          <p:cNvPr id="3" name="Content Placeholder 2">
            <a:extLst>
              <a:ext uri="{FF2B5EF4-FFF2-40B4-BE49-F238E27FC236}">
                <a16:creationId xmlns:a16="http://schemas.microsoft.com/office/drawing/2014/main" id="{A0BE1A0F-463C-4B40-A579-900D756B4248}"/>
              </a:ext>
            </a:extLst>
          </p:cNvPr>
          <p:cNvSpPr>
            <a:spLocks noGrp="1"/>
          </p:cNvSpPr>
          <p:nvPr>
            <p:ph idx="1"/>
          </p:nvPr>
        </p:nvSpPr>
        <p:spPr>
          <a:xfrm>
            <a:off x="838199" y="1825625"/>
            <a:ext cx="11264757" cy="4351338"/>
          </a:xfrm>
        </p:spPr>
        <p:txBody>
          <a:bodyPr>
            <a:normAutofit fontScale="85000" lnSpcReduction="20000"/>
          </a:bodyPr>
          <a:lstStyle/>
          <a:p>
            <a:pPr marL="0" indent="0">
              <a:buNone/>
            </a:pPr>
            <a:r>
              <a:rPr lang="en-US" sz="3100" dirty="0" err="1"/>
              <a:t>Yo</a:t>
            </a:r>
            <a:r>
              <a:rPr lang="en-US" sz="3100" dirty="0"/>
              <a:t> (I) </a:t>
            </a:r>
            <a:r>
              <a:rPr lang="en-US" dirty="0"/>
              <a:t>			</a:t>
            </a:r>
            <a:r>
              <a:rPr lang="en-US" sz="3400" dirty="0" err="1">
                <a:solidFill>
                  <a:schemeClr val="accent5">
                    <a:lumMod val="75000"/>
                  </a:schemeClr>
                </a:solidFill>
              </a:rPr>
              <a:t>camin</a:t>
            </a:r>
            <a:r>
              <a:rPr lang="en-US" sz="3400" b="1" u="sng" dirty="0" err="1">
                <a:solidFill>
                  <a:srgbClr val="FF0000"/>
                </a:solidFill>
              </a:rPr>
              <a:t>o</a:t>
            </a:r>
            <a:r>
              <a:rPr lang="en-US" dirty="0"/>
              <a:t>		</a:t>
            </a:r>
            <a:r>
              <a:rPr lang="en-US" sz="3100" dirty="0" err="1"/>
              <a:t>Nosotros</a:t>
            </a:r>
            <a:r>
              <a:rPr lang="en-US" sz="3100" dirty="0"/>
              <a:t> (We)</a:t>
            </a:r>
            <a:r>
              <a:rPr lang="en-US" dirty="0"/>
              <a:t>		</a:t>
            </a:r>
            <a:r>
              <a:rPr lang="en-US" sz="3400" dirty="0" err="1">
                <a:solidFill>
                  <a:schemeClr val="accent5">
                    <a:lumMod val="75000"/>
                  </a:schemeClr>
                </a:solidFill>
              </a:rPr>
              <a:t>camin</a:t>
            </a:r>
            <a:r>
              <a:rPr lang="en-US" sz="3400" b="1" u="sng" dirty="0" err="1">
                <a:solidFill>
                  <a:srgbClr val="FF0000"/>
                </a:solidFill>
              </a:rPr>
              <a:t>amos</a:t>
            </a:r>
            <a:br>
              <a:rPr lang="en-US" dirty="0"/>
            </a:br>
            <a:r>
              <a:rPr lang="en-US" dirty="0"/>
              <a:t>						</a:t>
            </a:r>
            <a:r>
              <a:rPr lang="en-US" sz="3100" dirty="0"/>
              <a:t>___ y </a:t>
            </a:r>
            <a:r>
              <a:rPr lang="en-US" sz="3100" dirty="0" err="1"/>
              <a:t>yo</a:t>
            </a:r>
            <a:endParaRPr lang="en-US" sz="3100" dirty="0"/>
          </a:p>
          <a:p>
            <a:pPr marL="0" indent="0">
              <a:buNone/>
            </a:pPr>
            <a:endParaRPr lang="en-US" dirty="0"/>
          </a:p>
          <a:p>
            <a:pPr marL="0" indent="0">
              <a:buNone/>
            </a:pPr>
            <a:endParaRPr lang="en-US" dirty="0"/>
          </a:p>
          <a:p>
            <a:pPr marL="0" indent="0">
              <a:buNone/>
            </a:pPr>
            <a:r>
              <a:rPr lang="en-US" sz="3100" dirty="0"/>
              <a:t>Tú (You informal)</a:t>
            </a:r>
            <a:r>
              <a:rPr lang="en-US" dirty="0"/>
              <a:t>	</a:t>
            </a:r>
            <a:r>
              <a:rPr lang="en-US" sz="3400" dirty="0" err="1">
                <a:solidFill>
                  <a:schemeClr val="accent5">
                    <a:lumMod val="75000"/>
                  </a:schemeClr>
                </a:solidFill>
              </a:rPr>
              <a:t>camin</a:t>
            </a:r>
            <a:r>
              <a:rPr lang="en-US" sz="3400" b="1" u="sng" dirty="0" err="1">
                <a:solidFill>
                  <a:srgbClr val="FF0000"/>
                </a:solidFill>
              </a:rPr>
              <a:t>as</a:t>
            </a:r>
            <a:r>
              <a:rPr lang="en-US" dirty="0"/>
              <a:t>		</a:t>
            </a:r>
            <a:r>
              <a:rPr lang="en-US" sz="3100" dirty="0" err="1"/>
              <a:t>Vosotros</a:t>
            </a:r>
            <a:r>
              <a:rPr lang="en-US" sz="3100" dirty="0"/>
              <a:t> (Y’all – in Spain)</a:t>
            </a:r>
            <a:r>
              <a:rPr lang="en-US" dirty="0"/>
              <a:t>	</a:t>
            </a:r>
            <a:r>
              <a:rPr lang="en-US" sz="3400" dirty="0" err="1">
                <a:solidFill>
                  <a:schemeClr val="accent5">
                    <a:lumMod val="75000"/>
                  </a:schemeClr>
                </a:solidFill>
              </a:rPr>
              <a:t>camin</a:t>
            </a:r>
            <a:r>
              <a:rPr lang="en-US" sz="3400" b="1" u="sng" dirty="0" err="1">
                <a:solidFill>
                  <a:srgbClr val="FF0000"/>
                </a:solidFill>
              </a:rPr>
              <a:t>áis</a:t>
            </a:r>
            <a:br>
              <a:rPr lang="en-US" dirty="0"/>
            </a:br>
            <a:r>
              <a:rPr lang="en-US" dirty="0"/>
              <a:t>						</a:t>
            </a:r>
            <a:r>
              <a:rPr lang="en-US" sz="3100" dirty="0"/>
              <a:t>___y </a:t>
            </a:r>
            <a:r>
              <a:rPr lang="en-US" sz="3100" dirty="0" err="1"/>
              <a:t>tú</a:t>
            </a:r>
            <a:endParaRPr lang="en-US" sz="3100" dirty="0"/>
          </a:p>
          <a:p>
            <a:pPr marL="0" indent="0">
              <a:buNone/>
            </a:pPr>
            <a:endParaRPr lang="en-US" dirty="0"/>
          </a:p>
          <a:p>
            <a:pPr marL="0" indent="0">
              <a:buNone/>
            </a:pPr>
            <a:endParaRPr lang="en-US" dirty="0"/>
          </a:p>
          <a:p>
            <a:pPr marL="0" indent="0">
              <a:buNone/>
            </a:pPr>
            <a:r>
              <a:rPr lang="en-US" sz="3100" dirty="0" err="1"/>
              <a:t>Ud</a:t>
            </a:r>
            <a:r>
              <a:rPr lang="en-US" sz="3100" dirty="0"/>
              <a:t>.</a:t>
            </a:r>
            <a:r>
              <a:rPr lang="en-US" dirty="0"/>
              <a:t>						</a:t>
            </a:r>
            <a:r>
              <a:rPr lang="en-US" sz="3100" dirty="0" err="1"/>
              <a:t>Uds</a:t>
            </a:r>
            <a:r>
              <a:rPr lang="en-US" sz="3100" dirty="0"/>
              <a:t>. (You all – in Latin Am.)</a:t>
            </a:r>
          </a:p>
          <a:p>
            <a:pPr marL="0" indent="0">
              <a:buNone/>
            </a:pPr>
            <a:r>
              <a:rPr lang="en-US" sz="3100" dirty="0" err="1"/>
              <a:t>Él</a:t>
            </a:r>
            <a:r>
              <a:rPr lang="en-US" dirty="0"/>
              <a:t>			</a:t>
            </a:r>
            <a:r>
              <a:rPr lang="en-US" sz="3400" dirty="0" err="1">
                <a:solidFill>
                  <a:schemeClr val="accent5">
                    <a:lumMod val="75000"/>
                  </a:schemeClr>
                </a:solidFill>
              </a:rPr>
              <a:t>camin</a:t>
            </a:r>
            <a:r>
              <a:rPr lang="en-US" sz="3400" b="1" u="sng" dirty="0" err="1">
                <a:solidFill>
                  <a:srgbClr val="FF0000"/>
                </a:solidFill>
              </a:rPr>
              <a:t>a</a:t>
            </a:r>
            <a:r>
              <a:rPr lang="en-US" dirty="0"/>
              <a:t>		</a:t>
            </a:r>
            <a:r>
              <a:rPr lang="en-US" sz="3100" dirty="0" err="1"/>
              <a:t>Ellos</a:t>
            </a:r>
            <a:r>
              <a:rPr lang="en-US" sz="3100" dirty="0"/>
              <a:t> (They – male/mix)</a:t>
            </a:r>
            <a:r>
              <a:rPr lang="en-US" dirty="0"/>
              <a:t>	</a:t>
            </a:r>
            <a:r>
              <a:rPr lang="en-US" sz="3400" dirty="0" err="1">
                <a:solidFill>
                  <a:schemeClr val="accent5">
                    <a:lumMod val="75000"/>
                  </a:schemeClr>
                </a:solidFill>
              </a:rPr>
              <a:t>camin</a:t>
            </a:r>
            <a:r>
              <a:rPr lang="en-US" sz="3400" b="1" u="sng" dirty="0" err="1">
                <a:solidFill>
                  <a:srgbClr val="FF0000"/>
                </a:solidFill>
              </a:rPr>
              <a:t>an</a:t>
            </a:r>
            <a:endParaRPr lang="en-US" sz="3400" b="1" u="sng" dirty="0">
              <a:solidFill>
                <a:srgbClr val="FF0000"/>
              </a:solidFill>
            </a:endParaRPr>
          </a:p>
          <a:p>
            <a:pPr marL="0" indent="0">
              <a:buNone/>
            </a:pPr>
            <a:r>
              <a:rPr lang="en-US" sz="3100" dirty="0"/>
              <a:t>Ella						</a:t>
            </a:r>
            <a:r>
              <a:rPr lang="en-US" sz="3100" dirty="0" err="1"/>
              <a:t>Ellas</a:t>
            </a:r>
            <a:r>
              <a:rPr lang="en-US" sz="3100" dirty="0"/>
              <a:t> (They – fem. only)</a:t>
            </a:r>
          </a:p>
        </p:txBody>
      </p:sp>
    </p:spTree>
    <p:extLst>
      <p:ext uri="{BB962C8B-B14F-4D97-AF65-F5344CB8AC3E}">
        <p14:creationId xmlns:p14="http://schemas.microsoft.com/office/powerpoint/2010/main" val="152124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6C57-3D36-4F31-A457-6FCB0C748C3F}"/>
              </a:ext>
            </a:extLst>
          </p:cNvPr>
          <p:cNvSpPr>
            <a:spLocks noGrp="1"/>
          </p:cNvSpPr>
          <p:nvPr>
            <p:ph type="title"/>
          </p:nvPr>
        </p:nvSpPr>
        <p:spPr/>
        <p:txBody>
          <a:bodyPr/>
          <a:lstStyle/>
          <a:p>
            <a:r>
              <a:rPr lang="en-US"/>
              <a:t>How to form questions in Spanish</a:t>
            </a:r>
          </a:p>
        </p:txBody>
      </p:sp>
      <p:sp>
        <p:nvSpPr>
          <p:cNvPr id="3" name="Content Placeholder 2">
            <a:extLst>
              <a:ext uri="{FF2B5EF4-FFF2-40B4-BE49-F238E27FC236}">
                <a16:creationId xmlns:a16="http://schemas.microsoft.com/office/drawing/2014/main" id="{5BFD33E0-5AFA-4F89-A279-D3D4073B7643}"/>
              </a:ext>
            </a:extLst>
          </p:cNvPr>
          <p:cNvSpPr>
            <a:spLocks noGrp="1"/>
          </p:cNvSpPr>
          <p:nvPr>
            <p:ph idx="1"/>
          </p:nvPr>
        </p:nvSpPr>
        <p:spPr/>
        <p:txBody>
          <a:bodyPr/>
          <a:lstStyle/>
          <a:p>
            <a:r>
              <a:rPr lang="en-US" dirty="0"/>
              <a:t>For Yes/No questions:</a:t>
            </a:r>
          </a:p>
          <a:p>
            <a:pPr marL="0" indent="0">
              <a:buNone/>
            </a:pPr>
            <a:endParaRPr lang="en-US" dirty="0"/>
          </a:p>
          <a:p>
            <a:r>
              <a:rPr lang="en-US" dirty="0"/>
              <a:t>In Spanish there is no “do / does / doesn’t / don’t” (so just ignore it)</a:t>
            </a:r>
          </a:p>
          <a:p>
            <a:r>
              <a:rPr lang="en-US" dirty="0"/>
              <a:t>Just write a regular sentence and put ¿…? around it.</a:t>
            </a:r>
          </a:p>
          <a:p>
            <a:r>
              <a:rPr lang="en-US" dirty="0"/>
              <a:t>Usually the verb comes first, and then the subject comes after.</a:t>
            </a:r>
          </a:p>
        </p:txBody>
      </p:sp>
    </p:spTree>
    <p:extLst>
      <p:ext uri="{BB962C8B-B14F-4D97-AF65-F5344CB8AC3E}">
        <p14:creationId xmlns:p14="http://schemas.microsoft.com/office/powerpoint/2010/main" val="628467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82216-BD84-498C-988A-7AA60B66445E}"/>
              </a:ext>
            </a:extLst>
          </p:cNvPr>
          <p:cNvSpPr>
            <a:spLocks noGrp="1"/>
          </p:cNvSpPr>
          <p:nvPr>
            <p:ph type="title"/>
          </p:nvPr>
        </p:nvSpPr>
        <p:spPr>
          <a:xfrm>
            <a:off x="838200" y="365125"/>
            <a:ext cx="10515600" cy="6130925"/>
          </a:xfrm>
        </p:spPr>
        <p:txBody>
          <a:bodyPr/>
          <a:lstStyle/>
          <a:p>
            <a:r>
              <a:rPr lang="en-US"/>
              <a:t>Do you paint well?</a:t>
            </a:r>
            <a:br>
              <a:rPr lang="en-US"/>
            </a:br>
            <a:br>
              <a:rPr lang="en-US"/>
            </a:br>
            <a:r>
              <a:rPr lang="en-US"/>
              <a:t>Do y’all speak Spanish?</a:t>
            </a:r>
            <a:br>
              <a:rPr lang="en-US"/>
            </a:br>
            <a:br>
              <a:rPr lang="en-US"/>
            </a:br>
            <a:r>
              <a:rPr lang="en-US"/>
              <a:t>Does Kayla work at Chick-fil-A</a:t>
            </a:r>
            <a:br>
              <a:rPr lang="en-US"/>
            </a:br>
            <a:br>
              <a:rPr lang="en-US"/>
            </a:br>
            <a:r>
              <a:rPr lang="en-US"/>
              <a:t>Do we have Hawk Hour this week?</a:t>
            </a:r>
            <a:br>
              <a:rPr lang="en-US"/>
            </a:br>
            <a:br>
              <a:rPr lang="en-US"/>
            </a:br>
            <a:r>
              <a:rPr lang="en-US"/>
              <a:t>Doesn’t Mrs. Bowers teach Spanish?</a:t>
            </a:r>
          </a:p>
        </p:txBody>
      </p:sp>
    </p:spTree>
    <p:extLst>
      <p:ext uri="{BB962C8B-B14F-4D97-AF65-F5344CB8AC3E}">
        <p14:creationId xmlns:p14="http://schemas.microsoft.com/office/powerpoint/2010/main" val="177640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82216-BD84-498C-988A-7AA60B66445E}"/>
              </a:ext>
            </a:extLst>
          </p:cNvPr>
          <p:cNvSpPr>
            <a:spLocks noGrp="1"/>
          </p:cNvSpPr>
          <p:nvPr>
            <p:ph type="title"/>
          </p:nvPr>
        </p:nvSpPr>
        <p:spPr>
          <a:xfrm>
            <a:off x="838200" y="365125"/>
            <a:ext cx="10515600" cy="6130925"/>
          </a:xfrm>
        </p:spPr>
        <p:txBody>
          <a:bodyPr>
            <a:noAutofit/>
          </a:bodyPr>
          <a:lstStyle/>
          <a:p>
            <a:r>
              <a:rPr lang="en-US" sz="3200" dirty="0"/>
              <a:t>Do you paint well?</a:t>
            </a:r>
            <a:br>
              <a:rPr lang="en-US" sz="3200" dirty="0"/>
            </a:br>
            <a:r>
              <a:rPr lang="en-US" sz="3200" dirty="0"/>
              <a:t>	 </a:t>
            </a:r>
            <a:r>
              <a:rPr lang="en-US" sz="3200" dirty="0">
                <a:solidFill>
                  <a:srgbClr val="FF0000"/>
                </a:solidFill>
              </a:rPr>
              <a:t>¿</a:t>
            </a:r>
            <a:r>
              <a:rPr lang="en-US" sz="3200" dirty="0" err="1">
                <a:solidFill>
                  <a:srgbClr val="FF0000"/>
                </a:solidFill>
              </a:rPr>
              <a:t>Pintas</a:t>
            </a:r>
            <a:r>
              <a:rPr lang="en-US" sz="3200" dirty="0">
                <a:solidFill>
                  <a:srgbClr val="FF0000"/>
                </a:solidFill>
              </a:rPr>
              <a:t> bien? 	OR	</a:t>
            </a:r>
            <a:r>
              <a:rPr lang="en-US" sz="3200" dirty="0"/>
              <a:t> </a:t>
            </a:r>
            <a:r>
              <a:rPr lang="en-US" sz="3200" dirty="0">
                <a:solidFill>
                  <a:srgbClr val="FF0000"/>
                </a:solidFill>
              </a:rPr>
              <a:t>¿</a:t>
            </a:r>
            <a:r>
              <a:rPr lang="en-US" sz="3200" dirty="0" err="1">
                <a:solidFill>
                  <a:srgbClr val="FF0000"/>
                </a:solidFill>
              </a:rPr>
              <a:t>Pintas</a:t>
            </a:r>
            <a:r>
              <a:rPr lang="en-US" sz="3200" dirty="0">
                <a:solidFill>
                  <a:srgbClr val="FF0000"/>
                </a:solidFill>
              </a:rPr>
              <a:t> bien </a:t>
            </a:r>
            <a:r>
              <a:rPr lang="en-US" sz="3200" dirty="0" err="1">
                <a:solidFill>
                  <a:srgbClr val="FF0000"/>
                </a:solidFill>
              </a:rPr>
              <a:t>tú</a:t>
            </a:r>
            <a:r>
              <a:rPr lang="en-US" sz="3200" dirty="0">
                <a:solidFill>
                  <a:srgbClr val="FF0000"/>
                </a:solidFill>
              </a:rPr>
              <a:t>? </a:t>
            </a:r>
            <a:br>
              <a:rPr lang="en-US" sz="3200" dirty="0">
                <a:solidFill>
                  <a:srgbClr val="FF0000"/>
                </a:solidFill>
              </a:rPr>
            </a:br>
            <a:br>
              <a:rPr lang="en-US" sz="3200" dirty="0"/>
            </a:br>
            <a:r>
              <a:rPr lang="en-US" sz="3200" dirty="0"/>
              <a:t>Do y’all speak Spanish?</a:t>
            </a:r>
            <a:br>
              <a:rPr lang="en-US" sz="3200" dirty="0"/>
            </a:br>
            <a:r>
              <a:rPr lang="en-US" sz="3200" dirty="0"/>
              <a:t>	</a:t>
            </a:r>
            <a:r>
              <a:rPr lang="en-US" sz="3200" dirty="0">
                <a:solidFill>
                  <a:srgbClr val="FF0000"/>
                </a:solidFill>
              </a:rPr>
              <a:t> ¿</a:t>
            </a:r>
            <a:r>
              <a:rPr lang="en-US" sz="3200" dirty="0" err="1">
                <a:solidFill>
                  <a:srgbClr val="FF0000"/>
                </a:solidFill>
              </a:rPr>
              <a:t>Habláis</a:t>
            </a:r>
            <a:r>
              <a:rPr lang="en-US" sz="3200" dirty="0">
                <a:solidFill>
                  <a:srgbClr val="FF0000"/>
                </a:solidFill>
              </a:rPr>
              <a:t> </a:t>
            </a:r>
            <a:r>
              <a:rPr lang="en-US" sz="3200" dirty="0" err="1">
                <a:solidFill>
                  <a:srgbClr val="FF0000"/>
                </a:solidFill>
              </a:rPr>
              <a:t>espanol</a:t>
            </a:r>
            <a:r>
              <a:rPr lang="en-US" sz="3200" dirty="0">
                <a:solidFill>
                  <a:srgbClr val="FF0000"/>
                </a:solidFill>
              </a:rPr>
              <a:t>?	OR	 ¿</a:t>
            </a:r>
            <a:r>
              <a:rPr lang="en-US" sz="3200" dirty="0" err="1">
                <a:solidFill>
                  <a:srgbClr val="FF0000"/>
                </a:solidFill>
              </a:rPr>
              <a:t>Habláis</a:t>
            </a:r>
            <a:r>
              <a:rPr lang="en-US" sz="3200" dirty="0">
                <a:solidFill>
                  <a:srgbClr val="FF0000"/>
                </a:solidFill>
              </a:rPr>
              <a:t> </a:t>
            </a:r>
            <a:r>
              <a:rPr lang="en-US" sz="3200" dirty="0" err="1">
                <a:solidFill>
                  <a:srgbClr val="FF0000"/>
                </a:solidFill>
              </a:rPr>
              <a:t>espanol</a:t>
            </a:r>
            <a:r>
              <a:rPr lang="en-US" sz="3200" dirty="0">
                <a:solidFill>
                  <a:srgbClr val="FF0000"/>
                </a:solidFill>
              </a:rPr>
              <a:t> </a:t>
            </a:r>
            <a:r>
              <a:rPr lang="en-US" sz="3200" dirty="0" err="1">
                <a:solidFill>
                  <a:srgbClr val="FF0000"/>
                </a:solidFill>
              </a:rPr>
              <a:t>vosotros</a:t>
            </a:r>
            <a:r>
              <a:rPr lang="en-US" sz="3200" dirty="0">
                <a:solidFill>
                  <a:srgbClr val="FF0000"/>
                </a:solidFill>
              </a:rPr>
              <a:t>?</a:t>
            </a:r>
            <a:br>
              <a:rPr lang="en-US" sz="3200" dirty="0"/>
            </a:br>
            <a:br>
              <a:rPr lang="en-US" sz="3200" dirty="0"/>
            </a:br>
            <a:r>
              <a:rPr lang="en-US" sz="3200" dirty="0"/>
              <a:t>Does Kayla work at Chick-fil-A</a:t>
            </a:r>
            <a:br>
              <a:rPr lang="en-US" sz="3200" dirty="0"/>
            </a:br>
            <a:r>
              <a:rPr lang="en-US" sz="3200" dirty="0"/>
              <a:t>	</a:t>
            </a:r>
            <a:r>
              <a:rPr lang="en-US" sz="3200" dirty="0">
                <a:solidFill>
                  <a:srgbClr val="FF0000"/>
                </a:solidFill>
              </a:rPr>
              <a:t> ¿</a:t>
            </a:r>
            <a:r>
              <a:rPr lang="en-US" sz="3200" dirty="0" err="1">
                <a:solidFill>
                  <a:srgbClr val="FF0000"/>
                </a:solidFill>
              </a:rPr>
              <a:t>Trabaja</a:t>
            </a:r>
            <a:r>
              <a:rPr lang="en-US" sz="3200" dirty="0">
                <a:solidFill>
                  <a:srgbClr val="FF0000"/>
                </a:solidFill>
              </a:rPr>
              <a:t> Kayla </a:t>
            </a:r>
            <a:r>
              <a:rPr lang="en-US" sz="3200" dirty="0" err="1">
                <a:solidFill>
                  <a:srgbClr val="FF0000"/>
                </a:solidFill>
              </a:rPr>
              <a:t>en</a:t>
            </a:r>
            <a:r>
              <a:rPr lang="en-US" sz="3200" dirty="0">
                <a:solidFill>
                  <a:srgbClr val="FF0000"/>
                </a:solidFill>
              </a:rPr>
              <a:t> CFA?	OR 	 ¿</a:t>
            </a:r>
            <a:r>
              <a:rPr lang="en-US" sz="3200" dirty="0" err="1">
                <a:solidFill>
                  <a:srgbClr val="FF0000"/>
                </a:solidFill>
              </a:rPr>
              <a:t>Trabaja</a:t>
            </a:r>
            <a:r>
              <a:rPr lang="en-US" sz="3200" dirty="0">
                <a:solidFill>
                  <a:srgbClr val="FF0000"/>
                </a:solidFill>
              </a:rPr>
              <a:t> </a:t>
            </a:r>
            <a:r>
              <a:rPr lang="en-US" sz="3200" dirty="0" err="1">
                <a:solidFill>
                  <a:srgbClr val="FF0000"/>
                </a:solidFill>
              </a:rPr>
              <a:t>en</a:t>
            </a:r>
            <a:r>
              <a:rPr lang="en-US" sz="3200" dirty="0">
                <a:solidFill>
                  <a:srgbClr val="FF0000"/>
                </a:solidFill>
              </a:rPr>
              <a:t> CFA Kayla?</a:t>
            </a:r>
            <a:br>
              <a:rPr lang="en-US" sz="3200" dirty="0"/>
            </a:br>
            <a:br>
              <a:rPr lang="en-US" sz="3200" dirty="0"/>
            </a:br>
            <a:r>
              <a:rPr lang="en-US" sz="3200" dirty="0"/>
              <a:t>Do we have Hawk Hour this week?</a:t>
            </a:r>
            <a:br>
              <a:rPr lang="en-US" sz="3200" dirty="0"/>
            </a:br>
            <a:r>
              <a:rPr lang="en-US" sz="3200" dirty="0"/>
              <a:t>	 ¿</a:t>
            </a:r>
            <a:r>
              <a:rPr lang="en-US" sz="3200" dirty="0" err="1"/>
              <a:t>Tenemos</a:t>
            </a:r>
            <a:r>
              <a:rPr lang="en-US" sz="3200" dirty="0"/>
              <a:t> Hawk Hour </a:t>
            </a:r>
            <a:r>
              <a:rPr lang="en-US" sz="3200" dirty="0" err="1"/>
              <a:t>esta</a:t>
            </a:r>
            <a:r>
              <a:rPr lang="en-US" sz="3200" dirty="0"/>
              <a:t> </a:t>
            </a:r>
            <a:r>
              <a:rPr lang="en-US" sz="3200" dirty="0" err="1"/>
              <a:t>semana</a:t>
            </a:r>
            <a:r>
              <a:rPr lang="en-US" sz="3200" dirty="0"/>
              <a:t>?</a:t>
            </a:r>
            <a:br>
              <a:rPr lang="en-US" sz="3200" dirty="0"/>
            </a:br>
            <a:br>
              <a:rPr lang="en-US" sz="3200" dirty="0"/>
            </a:br>
            <a:r>
              <a:rPr lang="en-US" sz="3200" dirty="0"/>
              <a:t>Doesn’t Mrs. Bowers teach Spanish?</a:t>
            </a:r>
            <a:br>
              <a:rPr lang="en-US" sz="3200" dirty="0"/>
            </a:br>
            <a:r>
              <a:rPr lang="en-US" sz="3200" dirty="0"/>
              <a:t>	 ¿</a:t>
            </a:r>
            <a:r>
              <a:rPr lang="en-US" sz="3200" dirty="0" err="1"/>
              <a:t>Enseña</a:t>
            </a:r>
            <a:r>
              <a:rPr lang="en-US" sz="3200" dirty="0"/>
              <a:t> </a:t>
            </a:r>
            <a:r>
              <a:rPr lang="en-US" sz="3200" dirty="0" err="1"/>
              <a:t>el</a:t>
            </a:r>
            <a:r>
              <a:rPr lang="en-US" sz="3200" dirty="0"/>
              <a:t> </a:t>
            </a:r>
            <a:r>
              <a:rPr lang="en-US" sz="3200" dirty="0" err="1"/>
              <a:t>español</a:t>
            </a:r>
            <a:r>
              <a:rPr lang="en-US" sz="3200" dirty="0"/>
              <a:t> la Sra. Bowers?</a:t>
            </a:r>
          </a:p>
        </p:txBody>
      </p:sp>
    </p:spTree>
    <p:extLst>
      <p:ext uri="{BB962C8B-B14F-4D97-AF65-F5344CB8AC3E}">
        <p14:creationId xmlns:p14="http://schemas.microsoft.com/office/powerpoint/2010/main" val="2698065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6C57-3D36-4F31-A457-6FCB0C748C3F}"/>
              </a:ext>
            </a:extLst>
          </p:cNvPr>
          <p:cNvSpPr>
            <a:spLocks noGrp="1"/>
          </p:cNvSpPr>
          <p:nvPr>
            <p:ph type="title"/>
          </p:nvPr>
        </p:nvSpPr>
        <p:spPr>
          <a:xfrm>
            <a:off x="838200" y="0"/>
            <a:ext cx="10515600" cy="1325563"/>
          </a:xfrm>
        </p:spPr>
        <p:txBody>
          <a:bodyPr/>
          <a:lstStyle/>
          <a:p>
            <a:r>
              <a:rPr lang="en-US"/>
              <a:t>How to form questions in Spanish with Question Words</a:t>
            </a:r>
          </a:p>
        </p:txBody>
      </p:sp>
      <p:sp>
        <p:nvSpPr>
          <p:cNvPr id="3" name="Content Placeholder 2">
            <a:extLst>
              <a:ext uri="{FF2B5EF4-FFF2-40B4-BE49-F238E27FC236}">
                <a16:creationId xmlns:a16="http://schemas.microsoft.com/office/drawing/2014/main" id="{5BFD33E0-5AFA-4F89-A279-D3D4073B7643}"/>
              </a:ext>
            </a:extLst>
          </p:cNvPr>
          <p:cNvSpPr>
            <a:spLocks noGrp="1"/>
          </p:cNvSpPr>
          <p:nvPr>
            <p:ph idx="1"/>
          </p:nvPr>
        </p:nvSpPr>
        <p:spPr>
          <a:xfrm>
            <a:off x="838200" y="1325563"/>
            <a:ext cx="10515600" cy="5446712"/>
          </a:xfrm>
        </p:spPr>
        <p:txBody>
          <a:bodyPr>
            <a:normAutofit/>
          </a:bodyPr>
          <a:lstStyle/>
          <a:p>
            <a:r>
              <a:rPr lang="en-US"/>
              <a:t>Put the question word first, then follow with the verb.</a:t>
            </a:r>
          </a:p>
          <a:p>
            <a:endParaRPr lang="en-US"/>
          </a:p>
          <a:p>
            <a:r>
              <a:rPr lang="en-US"/>
              <a:t>When do you practice tennis?</a:t>
            </a:r>
          </a:p>
          <a:p>
            <a:endParaRPr lang="en-US"/>
          </a:p>
          <a:p>
            <a:r>
              <a:rPr lang="en-US"/>
              <a:t>Why is he texting her?</a:t>
            </a:r>
          </a:p>
          <a:p>
            <a:endParaRPr lang="en-US"/>
          </a:p>
          <a:p>
            <a:r>
              <a:rPr lang="en-US"/>
              <a:t>Where do you work?</a:t>
            </a:r>
          </a:p>
          <a:p>
            <a:endParaRPr lang="en-US"/>
          </a:p>
          <a:p>
            <a:r>
              <a:rPr lang="en-US"/>
              <a:t>Who teaches Spanish?</a:t>
            </a:r>
          </a:p>
        </p:txBody>
      </p:sp>
    </p:spTree>
    <p:extLst>
      <p:ext uri="{BB962C8B-B14F-4D97-AF65-F5344CB8AC3E}">
        <p14:creationId xmlns:p14="http://schemas.microsoft.com/office/powerpoint/2010/main" val="3858264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B6C57-3D36-4F31-A457-6FCB0C748C3F}"/>
              </a:ext>
            </a:extLst>
          </p:cNvPr>
          <p:cNvSpPr>
            <a:spLocks noGrp="1"/>
          </p:cNvSpPr>
          <p:nvPr>
            <p:ph type="title"/>
          </p:nvPr>
        </p:nvSpPr>
        <p:spPr>
          <a:xfrm>
            <a:off x="0" y="0"/>
            <a:ext cx="12192000" cy="1325563"/>
          </a:xfrm>
        </p:spPr>
        <p:txBody>
          <a:bodyPr>
            <a:normAutofit/>
          </a:bodyPr>
          <a:lstStyle/>
          <a:p>
            <a:pPr algn="ctr"/>
            <a:r>
              <a:rPr lang="en-US" sz="4000" dirty="0"/>
              <a:t>How to form questions in Spanish with Question Words</a:t>
            </a:r>
          </a:p>
        </p:txBody>
      </p:sp>
      <p:sp>
        <p:nvSpPr>
          <p:cNvPr id="3" name="Content Placeholder 2">
            <a:extLst>
              <a:ext uri="{FF2B5EF4-FFF2-40B4-BE49-F238E27FC236}">
                <a16:creationId xmlns:a16="http://schemas.microsoft.com/office/drawing/2014/main" id="{5BFD33E0-5AFA-4F89-A279-D3D4073B7643}"/>
              </a:ext>
            </a:extLst>
          </p:cNvPr>
          <p:cNvSpPr>
            <a:spLocks noGrp="1"/>
          </p:cNvSpPr>
          <p:nvPr>
            <p:ph idx="1"/>
          </p:nvPr>
        </p:nvSpPr>
        <p:spPr>
          <a:xfrm>
            <a:off x="838200" y="1325563"/>
            <a:ext cx="10515600" cy="5446712"/>
          </a:xfrm>
        </p:spPr>
        <p:txBody>
          <a:bodyPr>
            <a:normAutofit lnSpcReduction="10000"/>
          </a:bodyPr>
          <a:lstStyle/>
          <a:p>
            <a:r>
              <a:rPr lang="en-US" dirty="0"/>
              <a:t>Put the question word first, then follow with the verb.</a:t>
            </a:r>
          </a:p>
          <a:p>
            <a:endParaRPr lang="en-US" dirty="0"/>
          </a:p>
          <a:p>
            <a:r>
              <a:rPr lang="en-US" dirty="0"/>
              <a:t>When do you practice tennis?</a:t>
            </a:r>
          </a:p>
          <a:p>
            <a:pPr lvl="1"/>
            <a:r>
              <a:rPr lang="en-US" dirty="0">
                <a:solidFill>
                  <a:srgbClr val="FF0000"/>
                </a:solidFill>
              </a:rPr>
              <a:t>¿</a:t>
            </a:r>
            <a:r>
              <a:rPr lang="en-US" dirty="0" err="1">
                <a:solidFill>
                  <a:srgbClr val="FF0000"/>
                </a:solidFill>
              </a:rPr>
              <a:t>Cuándo</a:t>
            </a:r>
            <a:r>
              <a:rPr lang="en-US" dirty="0">
                <a:solidFill>
                  <a:srgbClr val="FF0000"/>
                </a:solidFill>
              </a:rPr>
              <a:t> </a:t>
            </a:r>
            <a:r>
              <a:rPr lang="en-US" dirty="0" err="1">
                <a:solidFill>
                  <a:srgbClr val="FF0000"/>
                </a:solidFill>
              </a:rPr>
              <a:t>practicas</a:t>
            </a:r>
            <a:r>
              <a:rPr lang="en-US" dirty="0">
                <a:solidFill>
                  <a:srgbClr val="FF0000"/>
                </a:solidFill>
              </a:rPr>
              <a:t> (</a:t>
            </a:r>
            <a:r>
              <a:rPr lang="en-US" dirty="0" err="1">
                <a:solidFill>
                  <a:srgbClr val="FF0000"/>
                </a:solidFill>
              </a:rPr>
              <a:t>tú</a:t>
            </a:r>
            <a:r>
              <a:rPr lang="en-US" dirty="0">
                <a:solidFill>
                  <a:srgbClr val="FF0000"/>
                </a:solidFill>
              </a:rPr>
              <a:t>)</a:t>
            </a:r>
            <a:r>
              <a:rPr lang="en-US" dirty="0" err="1">
                <a:solidFill>
                  <a:srgbClr val="FF0000"/>
                </a:solidFill>
              </a:rPr>
              <a:t>el</a:t>
            </a:r>
            <a:r>
              <a:rPr lang="en-US" dirty="0">
                <a:solidFill>
                  <a:srgbClr val="FF0000"/>
                </a:solidFill>
              </a:rPr>
              <a:t> </a:t>
            </a:r>
            <a:r>
              <a:rPr lang="en-US" dirty="0" err="1">
                <a:solidFill>
                  <a:srgbClr val="FF0000"/>
                </a:solidFill>
              </a:rPr>
              <a:t>tenis</a:t>
            </a:r>
            <a:r>
              <a:rPr lang="en-US" dirty="0">
                <a:solidFill>
                  <a:srgbClr val="FF0000"/>
                </a:solidFill>
              </a:rPr>
              <a:t>? </a:t>
            </a:r>
          </a:p>
          <a:p>
            <a:pPr lvl="1"/>
            <a:endParaRPr lang="en-US" dirty="0"/>
          </a:p>
          <a:p>
            <a:r>
              <a:rPr lang="en-US" dirty="0"/>
              <a:t>Why is he texting in class?</a:t>
            </a:r>
          </a:p>
          <a:p>
            <a:pPr lvl="1"/>
            <a:r>
              <a:rPr lang="en-US" dirty="0">
                <a:solidFill>
                  <a:srgbClr val="FF0000"/>
                </a:solidFill>
              </a:rPr>
              <a:t>¿Por </a:t>
            </a:r>
            <a:r>
              <a:rPr lang="en-US" dirty="0" err="1">
                <a:solidFill>
                  <a:srgbClr val="FF0000"/>
                </a:solidFill>
              </a:rPr>
              <a:t>qué</a:t>
            </a:r>
            <a:r>
              <a:rPr lang="en-US" dirty="0">
                <a:solidFill>
                  <a:srgbClr val="FF0000"/>
                </a:solidFill>
              </a:rPr>
              <a:t> </a:t>
            </a:r>
            <a:r>
              <a:rPr lang="en-US" dirty="0" err="1">
                <a:solidFill>
                  <a:srgbClr val="FF0000"/>
                </a:solidFill>
              </a:rPr>
              <a:t>textea</a:t>
            </a:r>
            <a:r>
              <a:rPr lang="en-US" dirty="0">
                <a:solidFill>
                  <a:srgbClr val="FF0000"/>
                </a:solidFill>
              </a:rPr>
              <a:t> (</a:t>
            </a:r>
            <a:r>
              <a:rPr lang="en-US" dirty="0" err="1">
                <a:solidFill>
                  <a:srgbClr val="FF0000"/>
                </a:solidFill>
              </a:rPr>
              <a:t>él</a:t>
            </a:r>
            <a:r>
              <a:rPr lang="en-US" dirty="0">
                <a:solidFill>
                  <a:srgbClr val="FF0000"/>
                </a:solidFill>
              </a:rPr>
              <a:t>) </a:t>
            </a:r>
            <a:r>
              <a:rPr lang="en-US" dirty="0" err="1">
                <a:solidFill>
                  <a:srgbClr val="FF0000"/>
                </a:solidFill>
              </a:rPr>
              <a:t>en</a:t>
            </a:r>
            <a:r>
              <a:rPr lang="en-US" dirty="0">
                <a:solidFill>
                  <a:srgbClr val="FF0000"/>
                </a:solidFill>
              </a:rPr>
              <a:t> </a:t>
            </a:r>
            <a:r>
              <a:rPr lang="en-US" dirty="0" err="1">
                <a:solidFill>
                  <a:srgbClr val="FF0000"/>
                </a:solidFill>
              </a:rPr>
              <a:t>clase</a:t>
            </a:r>
            <a:r>
              <a:rPr lang="en-US" dirty="0">
                <a:solidFill>
                  <a:srgbClr val="FF0000"/>
                </a:solidFill>
              </a:rPr>
              <a:t>?</a:t>
            </a:r>
          </a:p>
          <a:p>
            <a:pPr lvl="1"/>
            <a:endParaRPr lang="en-US" dirty="0"/>
          </a:p>
          <a:p>
            <a:r>
              <a:rPr lang="en-US" dirty="0"/>
              <a:t>Where do you work?</a:t>
            </a:r>
          </a:p>
          <a:p>
            <a:pPr lvl="1"/>
            <a:r>
              <a:rPr lang="en-US" dirty="0">
                <a:solidFill>
                  <a:srgbClr val="FF0000"/>
                </a:solidFill>
              </a:rPr>
              <a:t>¿</a:t>
            </a:r>
            <a:r>
              <a:rPr lang="en-US" dirty="0" err="1">
                <a:solidFill>
                  <a:srgbClr val="FF0000"/>
                </a:solidFill>
              </a:rPr>
              <a:t>Dónde</a:t>
            </a:r>
            <a:r>
              <a:rPr lang="en-US" dirty="0">
                <a:solidFill>
                  <a:srgbClr val="FF0000"/>
                </a:solidFill>
              </a:rPr>
              <a:t> </a:t>
            </a:r>
            <a:r>
              <a:rPr lang="en-US" dirty="0" err="1">
                <a:solidFill>
                  <a:srgbClr val="FF0000"/>
                </a:solidFill>
              </a:rPr>
              <a:t>trabajas</a:t>
            </a:r>
            <a:r>
              <a:rPr lang="en-US" dirty="0">
                <a:solidFill>
                  <a:srgbClr val="FF0000"/>
                </a:solidFill>
              </a:rPr>
              <a:t> (</a:t>
            </a:r>
            <a:r>
              <a:rPr lang="en-US" dirty="0" err="1">
                <a:solidFill>
                  <a:srgbClr val="FF0000"/>
                </a:solidFill>
              </a:rPr>
              <a:t>tú</a:t>
            </a:r>
            <a:r>
              <a:rPr lang="en-US" dirty="0">
                <a:solidFill>
                  <a:srgbClr val="FF0000"/>
                </a:solidFill>
              </a:rPr>
              <a:t>)?</a:t>
            </a:r>
          </a:p>
          <a:p>
            <a:pPr lvl="1"/>
            <a:endParaRPr lang="en-US" dirty="0"/>
          </a:p>
          <a:p>
            <a:r>
              <a:rPr lang="en-US" dirty="0"/>
              <a:t>Who teaches Spanish?</a:t>
            </a:r>
          </a:p>
          <a:p>
            <a:pPr lvl="1"/>
            <a:r>
              <a:rPr lang="en-US" dirty="0">
                <a:solidFill>
                  <a:srgbClr val="FF0000"/>
                </a:solidFill>
              </a:rPr>
              <a:t>¿</a:t>
            </a:r>
            <a:r>
              <a:rPr lang="en-US" dirty="0" err="1">
                <a:solidFill>
                  <a:srgbClr val="FF0000"/>
                </a:solidFill>
              </a:rPr>
              <a:t>Quién</a:t>
            </a:r>
            <a:r>
              <a:rPr lang="en-US" dirty="0">
                <a:solidFill>
                  <a:srgbClr val="FF0000"/>
                </a:solidFill>
              </a:rPr>
              <a:t> </a:t>
            </a:r>
            <a:r>
              <a:rPr lang="en-US" dirty="0" err="1">
                <a:solidFill>
                  <a:srgbClr val="FF0000"/>
                </a:solidFill>
              </a:rPr>
              <a:t>enseña</a:t>
            </a:r>
            <a:r>
              <a:rPr lang="en-US" dirty="0">
                <a:solidFill>
                  <a:srgbClr val="FF0000"/>
                </a:solidFill>
              </a:rPr>
              <a:t> </a:t>
            </a:r>
            <a:r>
              <a:rPr lang="en-US" dirty="0" err="1">
                <a:solidFill>
                  <a:srgbClr val="FF0000"/>
                </a:solidFill>
              </a:rPr>
              <a:t>el</a:t>
            </a:r>
            <a:r>
              <a:rPr lang="en-US" dirty="0">
                <a:solidFill>
                  <a:srgbClr val="FF0000"/>
                </a:solidFill>
              </a:rPr>
              <a:t> </a:t>
            </a:r>
            <a:r>
              <a:rPr lang="en-US" dirty="0" err="1">
                <a:solidFill>
                  <a:srgbClr val="FF0000"/>
                </a:solidFill>
              </a:rPr>
              <a:t>español</a:t>
            </a:r>
            <a:r>
              <a:rPr lang="en-US" dirty="0">
                <a:solidFill>
                  <a:srgbClr val="FF0000"/>
                </a:solidFill>
              </a:rPr>
              <a:t>?</a:t>
            </a:r>
          </a:p>
        </p:txBody>
      </p:sp>
    </p:spTree>
    <p:extLst>
      <p:ext uri="{BB962C8B-B14F-4D97-AF65-F5344CB8AC3E}">
        <p14:creationId xmlns:p14="http://schemas.microsoft.com/office/powerpoint/2010/main" val="98523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9A3C2-C8CF-4377-B17A-896941779B93}"/>
              </a:ext>
            </a:extLst>
          </p:cNvPr>
          <p:cNvSpPr>
            <a:spLocks noGrp="1"/>
          </p:cNvSpPr>
          <p:nvPr>
            <p:ph type="title"/>
          </p:nvPr>
        </p:nvSpPr>
        <p:spPr>
          <a:xfrm>
            <a:off x="838200" y="-215900"/>
            <a:ext cx="10515600" cy="1325563"/>
          </a:xfrm>
        </p:spPr>
        <p:txBody>
          <a:bodyPr/>
          <a:lstStyle/>
          <a:p>
            <a:r>
              <a:rPr lang="en-US"/>
              <a:t>Negatives </a:t>
            </a:r>
          </a:p>
        </p:txBody>
      </p:sp>
      <p:sp>
        <p:nvSpPr>
          <p:cNvPr id="3" name="Content Placeholder 2">
            <a:extLst>
              <a:ext uri="{FF2B5EF4-FFF2-40B4-BE49-F238E27FC236}">
                <a16:creationId xmlns:a16="http://schemas.microsoft.com/office/drawing/2014/main" id="{99EFA2E1-D792-4C98-9635-F54F7EFD6552}"/>
              </a:ext>
            </a:extLst>
          </p:cNvPr>
          <p:cNvSpPr>
            <a:spLocks noGrp="1"/>
          </p:cNvSpPr>
          <p:nvPr>
            <p:ph idx="1"/>
          </p:nvPr>
        </p:nvSpPr>
        <p:spPr>
          <a:xfrm>
            <a:off x="838200" y="895350"/>
            <a:ext cx="10515600" cy="5962650"/>
          </a:xfrm>
        </p:spPr>
        <p:txBody>
          <a:bodyPr>
            <a:normAutofit lnSpcReduction="10000"/>
          </a:bodyPr>
          <a:lstStyle/>
          <a:p>
            <a:r>
              <a:rPr lang="en-US"/>
              <a:t>To make a sentence negative just put “no” directly in front of the verb.</a:t>
            </a:r>
          </a:p>
          <a:p>
            <a:endParaRPr lang="en-US"/>
          </a:p>
          <a:p>
            <a:r>
              <a:rPr lang="en-US"/>
              <a:t>I don’t use my phone in class.</a:t>
            </a:r>
          </a:p>
          <a:p>
            <a:pPr lvl="1"/>
            <a:r>
              <a:rPr lang="en-US" err="1"/>
              <a:t>Yo</a:t>
            </a:r>
            <a:r>
              <a:rPr lang="en-US"/>
              <a:t> no </a:t>
            </a:r>
            <a:r>
              <a:rPr lang="en-US" err="1"/>
              <a:t>uso</a:t>
            </a:r>
            <a:r>
              <a:rPr lang="en-US"/>
              <a:t> mi cellular </a:t>
            </a:r>
            <a:r>
              <a:rPr lang="en-US" err="1"/>
              <a:t>en</a:t>
            </a:r>
            <a:r>
              <a:rPr lang="en-US"/>
              <a:t> la </a:t>
            </a:r>
            <a:r>
              <a:rPr lang="en-US" err="1"/>
              <a:t>clase</a:t>
            </a:r>
            <a:r>
              <a:rPr lang="en-US"/>
              <a:t>.</a:t>
            </a:r>
          </a:p>
          <a:p>
            <a:pPr lvl="1"/>
            <a:endParaRPr lang="en-US"/>
          </a:p>
          <a:p>
            <a:r>
              <a:rPr lang="en-US"/>
              <a:t>She doesn’t draw well.</a:t>
            </a:r>
          </a:p>
          <a:p>
            <a:pPr lvl="1"/>
            <a:r>
              <a:rPr lang="en-US"/>
              <a:t>Ella no </a:t>
            </a:r>
            <a:r>
              <a:rPr lang="en-US" err="1"/>
              <a:t>dibuja</a:t>
            </a:r>
            <a:r>
              <a:rPr lang="en-US"/>
              <a:t> bien</a:t>
            </a:r>
          </a:p>
          <a:p>
            <a:pPr lvl="1"/>
            <a:endParaRPr lang="en-US"/>
          </a:p>
          <a:p>
            <a:r>
              <a:rPr lang="en-US"/>
              <a:t>We don’t ski in Georgia.</a:t>
            </a:r>
          </a:p>
          <a:p>
            <a:pPr lvl="1"/>
            <a:r>
              <a:rPr lang="en-US" err="1"/>
              <a:t>Nosotros</a:t>
            </a:r>
            <a:r>
              <a:rPr lang="en-US"/>
              <a:t> no </a:t>
            </a:r>
            <a:r>
              <a:rPr lang="en-US" err="1"/>
              <a:t>esquiamos</a:t>
            </a:r>
            <a:r>
              <a:rPr lang="en-US"/>
              <a:t> </a:t>
            </a:r>
            <a:r>
              <a:rPr lang="en-US" err="1"/>
              <a:t>en</a:t>
            </a:r>
            <a:r>
              <a:rPr lang="en-US"/>
              <a:t> Georgia</a:t>
            </a:r>
          </a:p>
          <a:p>
            <a:pPr lvl="1"/>
            <a:endParaRPr lang="en-US"/>
          </a:p>
          <a:p>
            <a:r>
              <a:rPr lang="en-US"/>
              <a:t>Carl doesn’t play the guitar</a:t>
            </a:r>
          </a:p>
          <a:p>
            <a:pPr lvl="1"/>
            <a:r>
              <a:rPr lang="en-US"/>
              <a:t>Carl no </a:t>
            </a:r>
            <a:r>
              <a:rPr lang="en-US" err="1"/>
              <a:t>toca</a:t>
            </a:r>
            <a:r>
              <a:rPr lang="en-US"/>
              <a:t> la </a:t>
            </a:r>
            <a:r>
              <a:rPr lang="en-US" err="1"/>
              <a:t>guitarra</a:t>
            </a:r>
            <a:r>
              <a:rPr lang="en-US"/>
              <a:t> </a:t>
            </a:r>
          </a:p>
        </p:txBody>
      </p:sp>
    </p:spTree>
    <p:extLst>
      <p:ext uri="{BB962C8B-B14F-4D97-AF65-F5344CB8AC3E}">
        <p14:creationId xmlns:p14="http://schemas.microsoft.com/office/powerpoint/2010/main" val="638917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56C74-1C3C-4100-A69D-B7F6C5076014}"/>
              </a:ext>
            </a:extLst>
          </p:cNvPr>
          <p:cNvSpPr>
            <a:spLocks noGrp="1"/>
          </p:cNvSpPr>
          <p:nvPr>
            <p:ph type="title"/>
          </p:nvPr>
        </p:nvSpPr>
        <p:spPr/>
        <p:txBody>
          <a:bodyPr/>
          <a:lstStyle/>
          <a:p>
            <a:r>
              <a:rPr lang="en-US"/>
              <a:t>Negatives Practice</a:t>
            </a:r>
          </a:p>
        </p:txBody>
      </p:sp>
      <p:sp>
        <p:nvSpPr>
          <p:cNvPr id="3" name="Content Placeholder 2">
            <a:extLst>
              <a:ext uri="{FF2B5EF4-FFF2-40B4-BE49-F238E27FC236}">
                <a16:creationId xmlns:a16="http://schemas.microsoft.com/office/drawing/2014/main" id="{792A89A4-3821-4407-A107-D0EBC5027409}"/>
              </a:ext>
            </a:extLst>
          </p:cNvPr>
          <p:cNvSpPr>
            <a:spLocks noGrp="1"/>
          </p:cNvSpPr>
          <p:nvPr>
            <p:ph idx="1"/>
          </p:nvPr>
        </p:nvSpPr>
        <p:spPr/>
        <p:txBody>
          <a:bodyPr/>
          <a:lstStyle/>
          <a:p>
            <a:r>
              <a:rPr lang="en-US"/>
              <a:t>They don’t practice today.</a:t>
            </a:r>
          </a:p>
          <a:p>
            <a:endParaRPr lang="en-US"/>
          </a:p>
          <a:p>
            <a:r>
              <a:rPr lang="en-US"/>
              <a:t>He doesn’t swim well.</a:t>
            </a:r>
          </a:p>
          <a:p>
            <a:endParaRPr lang="en-US"/>
          </a:p>
          <a:p>
            <a:r>
              <a:rPr lang="en-US"/>
              <a:t>We don’t study biology</a:t>
            </a:r>
          </a:p>
          <a:p>
            <a:endParaRPr lang="en-US"/>
          </a:p>
          <a:p>
            <a:r>
              <a:rPr lang="en-US"/>
              <a:t>I don’t play the flute.</a:t>
            </a:r>
          </a:p>
        </p:txBody>
      </p:sp>
    </p:spTree>
    <p:extLst>
      <p:ext uri="{BB962C8B-B14F-4D97-AF65-F5344CB8AC3E}">
        <p14:creationId xmlns:p14="http://schemas.microsoft.com/office/powerpoint/2010/main" val="2124140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054d92a-f9bd-4a27-ac5f-eeceb6ec5622">
      <Terms xmlns="http://schemas.microsoft.com/office/infopath/2007/PartnerControls"/>
    </lcf76f155ced4ddcb4097134ff3c332f>
    <TaxCatchAll xmlns="33f9c857-4026-4e87-b366-f0dccd7f797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FBA08DDD1A917498AC7B4DCB8B97810" ma:contentTypeVersion="17" ma:contentTypeDescription="Create a new document." ma:contentTypeScope="" ma:versionID="47cc1dadf10baa8dbb3b71ffd08a39da">
  <xsd:schema xmlns:xsd="http://www.w3.org/2001/XMLSchema" xmlns:xs="http://www.w3.org/2001/XMLSchema" xmlns:p="http://schemas.microsoft.com/office/2006/metadata/properties" xmlns:ns2="7054d92a-f9bd-4a27-ac5f-eeceb6ec5622" xmlns:ns3="33f9c857-4026-4e87-b366-f0dccd7f7974" targetNamespace="http://schemas.microsoft.com/office/2006/metadata/properties" ma:root="true" ma:fieldsID="61e8b08393eb25c2e9da77193f11a70d" ns2:_="" ns3:_="">
    <xsd:import namespace="7054d92a-f9bd-4a27-ac5f-eeceb6ec5622"/>
    <xsd:import namespace="33f9c857-4026-4e87-b366-f0dccd7f79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54d92a-f9bd-4a27-ac5f-eeceb6ec56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2358ff1-2e0e-433d-bfb0-121866fdb5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f9c857-4026-4e87-b366-f0dccd7f7974"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401ed0c-6c0a-4853-8147-454d805a7cf3}" ma:internalName="TaxCatchAll" ma:showField="CatchAllData" ma:web="33f9c857-4026-4e87-b366-f0dccd7f797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B661859-BFE5-4DF0-9AF8-8E66199E9458}">
  <ds:schemaRefs>
    <ds:schemaRef ds:uri="33f9c857-4026-4e87-b366-f0dccd7f7974"/>
    <ds:schemaRef ds:uri="7054d92a-f9bd-4a27-ac5f-eeceb6ec5622"/>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4437488-AC78-4166-8C50-81DE4C4E2D16}">
  <ds:schemaRefs>
    <ds:schemaRef ds:uri="33f9c857-4026-4e87-b366-f0dccd7f7974"/>
    <ds:schemaRef ds:uri="7054d92a-f9bd-4a27-ac5f-eeceb6ec56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C07148E-2E47-425C-9E79-4A1EB9B26D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TotalTime>
  <Words>573</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Raleway</vt:lpstr>
      <vt:lpstr>Office Theme</vt:lpstr>
      <vt:lpstr>Warm Up – Fill in the blank with the correct present tense conjugation: 1) Yo ___________ (caminar) a la clase de inglés.  2) Bob ____________ (hablar) por teléfono 3) Nosotros _____________ (estudiar) el español.</vt:lpstr>
      <vt:lpstr>-AR Verb Chart for “caminar” = to walk</vt:lpstr>
      <vt:lpstr>How to form questions in Spanish</vt:lpstr>
      <vt:lpstr>Do you paint well?  Do y’all speak Spanish?  Does Kayla work at Chick-fil-A  Do we have Hawk Hour this week?  Doesn’t Mrs. Bowers teach Spanish?</vt:lpstr>
      <vt:lpstr>Do you paint well?   ¿Pintas bien?  OR  ¿Pintas bien tú?   Do y’all speak Spanish?   ¿Habláis espanol? OR  ¿Habláis espanol vosotros?  Does Kayla work at Chick-fil-A   ¿Trabaja Kayla en CFA? OR   ¿Trabaja en CFA Kayla?  Do we have Hawk Hour this week?   ¿Tenemos Hawk Hour esta semana?  Doesn’t Mrs. Bowers teach Spanish?   ¿Enseña el español la Sra. Bowers?</vt:lpstr>
      <vt:lpstr>How to form questions in Spanish with Question Words</vt:lpstr>
      <vt:lpstr>How to form questions in Spanish with Question Words</vt:lpstr>
      <vt:lpstr>Negatives </vt:lpstr>
      <vt:lpstr>Negatives Practice</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 Up – Fill in the blank with the correct present tense conjugation: 1) Yo ___________ (caminar) a la clase de inglés.  2) Bob ____________ (hablar) por teléfono 3) Nosotros _____________ (estudiar) el español.</dc:title>
  <dc:creator>Sarah Bowers</dc:creator>
  <cp:lastModifiedBy>Sarah Bowers</cp:lastModifiedBy>
  <cp:revision>10</cp:revision>
  <dcterms:created xsi:type="dcterms:W3CDTF">2023-10-09T12:02:58Z</dcterms:created>
  <dcterms:modified xsi:type="dcterms:W3CDTF">2023-10-09T14:46:22Z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0x0101008FBA08DDD1A917498AC7B4DCB8B97810</vt:lpwstr>
  </property>
  <property fmtid="{D5CDD505-2E9C-101B-9397-08002B2CF9AE}" pid="3" name="MediaServiceImageTags">
    <vt:lpwstr/>
  </property>
</Properties>
</file>