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74" r:id="rId6"/>
    <p:sldId id="259" r:id="rId7"/>
    <p:sldId id="258" r:id="rId8"/>
    <p:sldId id="264" r:id="rId9"/>
    <p:sldId id="260" r:id="rId10"/>
    <p:sldId id="265" r:id="rId11"/>
    <p:sldId id="270" r:id="rId12"/>
    <p:sldId id="261" r:id="rId13"/>
    <p:sldId id="262" r:id="rId14"/>
    <p:sldId id="263" r:id="rId15"/>
    <p:sldId id="268" r:id="rId16"/>
    <p:sldId id="269" r:id="rId17"/>
    <p:sldId id="266" r:id="rId18"/>
    <p:sldId id="267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E1C20E5D-9693-4513-A05A-B1A33FEEC4D8}"/>
    <pc:docChg chg="custSel addSld modSld">
      <pc:chgData name="Sarah Bowers" userId="087f6c21-3676-4c5b-bd1f-21e9447cfcd6" providerId="ADAL" clId="{E1C20E5D-9693-4513-A05A-B1A33FEEC4D8}" dt="2022-10-26T12:57:32.595" v="329" actId="1076"/>
      <pc:docMkLst>
        <pc:docMk/>
      </pc:docMkLst>
      <pc:sldChg chg="addSp delSp modSp new mod">
        <pc:chgData name="Sarah Bowers" userId="087f6c21-3676-4c5b-bd1f-21e9447cfcd6" providerId="ADAL" clId="{E1C20E5D-9693-4513-A05A-B1A33FEEC4D8}" dt="2022-10-26T12:57:32.595" v="329" actId="1076"/>
        <pc:sldMkLst>
          <pc:docMk/>
          <pc:sldMk cId="4049725795" sldId="275"/>
        </pc:sldMkLst>
        <pc:spChg chg="mod">
          <ac:chgData name="Sarah Bowers" userId="087f6c21-3676-4c5b-bd1f-21e9447cfcd6" providerId="ADAL" clId="{E1C20E5D-9693-4513-A05A-B1A33FEEC4D8}" dt="2022-10-26T12:40:55.162" v="231" actId="115"/>
          <ac:spMkLst>
            <pc:docMk/>
            <pc:sldMk cId="4049725795" sldId="275"/>
            <ac:spMk id="2" creationId="{113C6192-3FFC-43CF-9AA5-CA18DE61B0B9}"/>
          </ac:spMkLst>
        </pc:spChg>
        <pc:spChg chg="del">
          <ac:chgData name="Sarah Bowers" userId="087f6c21-3676-4c5b-bd1f-21e9447cfcd6" providerId="ADAL" clId="{E1C20E5D-9693-4513-A05A-B1A33FEEC4D8}" dt="2022-10-26T12:31:09.677" v="1"/>
          <ac:spMkLst>
            <pc:docMk/>
            <pc:sldMk cId="4049725795" sldId="275"/>
            <ac:spMk id="3" creationId="{344DAC15-5B22-40D0-AE78-D3E22E7848C7}"/>
          </ac:spMkLst>
        </pc:spChg>
        <pc:spChg chg="add del mod">
          <ac:chgData name="Sarah Bowers" userId="087f6c21-3676-4c5b-bd1f-21e9447cfcd6" providerId="ADAL" clId="{E1C20E5D-9693-4513-A05A-B1A33FEEC4D8}" dt="2022-10-26T12:36:29.877" v="132" actId="478"/>
          <ac:spMkLst>
            <pc:docMk/>
            <pc:sldMk cId="4049725795" sldId="275"/>
            <ac:spMk id="4" creationId="{38742D93-6287-4E1E-B73C-F57F7078BF6B}"/>
          </ac:spMkLst>
        </pc:spChg>
        <pc:spChg chg="add mod">
          <ac:chgData name="Sarah Bowers" userId="087f6c21-3676-4c5b-bd1f-21e9447cfcd6" providerId="ADAL" clId="{E1C20E5D-9693-4513-A05A-B1A33FEEC4D8}" dt="2022-10-26T12:56:28.330" v="319" actId="1076"/>
          <ac:spMkLst>
            <pc:docMk/>
            <pc:sldMk cId="4049725795" sldId="275"/>
            <ac:spMk id="5" creationId="{38742D93-6287-4E1E-B73C-F57F7078BF6B}"/>
          </ac:spMkLst>
        </pc:spChg>
        <pc:spChg chg="add del mod">
          <ac:chgData name="Sarah Bowers" userId="087f6c21-3676-4c5b-bd1f-21e9447cfcd6" providerId="ADAL" clId="{E1C20E5D-9693-4513-A05A-B1A33FEEC4D8}" dt="2022-10-26T12:36:34.527" v="133" actId="478"/>
          <ac:spMkLst>
            <pc:docMk/>
            <pc:sldMk cId="4049725795" sldId="275"/>
            <ac:spMk id="7" creationId="{1C3482F6-5D98-49E4-9611-1E330DC922CB}"/>
          </ac:spMkLst>
        </pc:spChg>
        <pc:spChg chg="add mod">
          <ac:chgData name="Sarah Bowers" userId="087f6c21-3676-4c5b-bd1f-21e9447cfcd6" providerId="ADAL" clId="{E1C20E5D-9693-4513-A05A-B1A33FEEC4D8}" dt="2022-10-26T12:56:09.817" v="315" actId="688"/>
          <ac:spMkLst>
            <pc:docMk/>
            <pc:sldMk cId="4049725795" sldId="275"/>
            <ac:spMk id="8" creationId="{E9A15C4D-812A-4376-801D-75E3F86BCA59}"/>
          </ac:spMkLst>
        </pc:spChg>
        <pc:spChg chg="add mod">
          <ac:chgData name="Sarah Bowers" userId="087f6c21-3676-4c5b-bd1f-21e9447cfcd6" providerId="ADAL" clId="{E1C20E5D-9693-4513-A05A-B1A33FEEC4D8}" dt="2022-10-26T12:56:34.960" v="320" actId="1076"/>
          <ac:spMkLst>
            <pc:docMk/>
            <pc:sldMk cId="4049725795" sldId="275"/>
            <ac:spMk id="9" creationId="{1CD6A3B3-808D-4966-B604-B3DFB34838F4}"/>
          </ac:spMkLst>
        </pc:spChg>
        <pc:picChg chg="add mod">
          <ac:chgData name="Sarah Bowers" userId="087f6c21-3676-4c5b-bd1f-21e9447cfcd6" providerId="ADAL" clId="{E1C20E5D-9693-4513-A05A-B1A33FEEC4D8}" dt="2022-10-26T12:57:24.032" v="327" actId="1076"/>
          <ac:picMkLst>
            <pc:docMk/>
            <pc:sldMk cId="4049725795" sldId="275"/>
            <ac:picMk id="11" creationId="{73BF3316-2BD6-4BE1-AA42-1FBA710DE34B}"/>
          </ac:picMkLst>
        </pc:picChg>
        <pc:picChg chg="add mod">
          <ac:chgData name="Sarah Bowers" userId="087f6c21-3676-4c5b-bd1f-21e9447cfcd6" providerId="ADAL" clId="{E1C20E5D-9693-4513-A05A-B1A33FEEC4D8}" dt="2022-10-26T12:57:32.595" v="329" actId="1076"/>
          <ac:picMkLst>
            <pc:docMk/>
            <pc:sldMk cId="4049725795" sldId="275"/>
            <ac:picMk id="12" creationId="{7D90E309-97D5-4426-9A23-3761D125BCF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6EBCE-5E7F-42B0-AA7C-0AC1C7124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11C47-3B54-42F3-9568-B9867E56D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B4759-644E-44E2-A8A6-C0C6D6D9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1C083-20D6-4FF3-B65F-7640B94F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00385-E452-4F4A-ACB3-FA8A2432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8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942E-98E2-49E0-BB3A-EEC8E5176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7C891-7FB3-46CC-AC2C-2950E7943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F7B13-9A05-4166-ABE4-96B71CA0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B867C-F7EF-4800-B325-487F567F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F9A2-343C-4FBC-AE82-6A2F00FA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8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78A5C-066A-44FD-836F-24720D616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2BBBF-0697-4496-B12D-4F66122F6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84840-BA8F-41CE-9600-7C4FDEBD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18E59-8DE6-4CBE-9A17-0AF053B5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7407C-7B46-4F9E-BF8C-70110365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2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6B67-FA88-4487-B465-E1AC8864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93AD3-E042-412C-9C49-DB9C38ED8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FB800-91C5-4220-8C8C-FD525953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59D24-FA9E-4D36-99A9-B9EA045D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33842-2D45-45A1-A16C-9092B698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9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EA78-9212-4CCA-9068-569F2ED36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C69AB-E2A8-4844-8315-2E2BE4E34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3F78-DCBA-4787-B665-C2576E11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410B9-5085-4708-B1D3-7D46212C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F3428-4A03-4BEF-835D-A3C48210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7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EB3A-AC7F-4737-A330-4A2AD992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7445-B4FD-4E2A-8E75-E8CC01738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68E1B-751A-46DC-BC5A-69E5CEF4F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1B20E-2BC5-445D-8EE1-286DC7F6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5500-EFEB-499C-85AF-0355C6A0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23526-0BDE-4B72-ACEA-DCB5E9B4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7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8D7A-CB2D-4EFF-8845-62F4500C0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6DDA9-0C24-479A-A345-5F7181197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EAC14-CB34-405A-8CF9-39EB7C9E1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BA940-5788-4FFE-BB8F-C2E285418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3B0421-B970-46E2-9188-D066DA494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523088-5620-41E7-A39C-ADDC7F64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30448-765B-49D9-ACF0-89EDDE198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4ED6B-57D7-44CE-97BB-B1B3E513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0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35FEA-9988-4A26-AB06-24DD124D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93553-0C4A-4138-B308-B0F2EC92F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DD129-1E2D-45F3-AC0F-1E65BCCB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91243-F39B-4E3B-9936-1BDA6A96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6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BD88C-578B-44BE-8129-EBD08044A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B6ECF-0199-4835-BA8C-8CF07DD3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DFCF5-2315-406D-A2DE-D7B04853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7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AD5A-5B49-497A-8D39-A8ACC3F75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5FFE7-3A5B-4A08-AB0F-99181E0F9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3A197-B9A4-4365-916F-85CC60BB7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6F92E-0B4C-4A6F-881F-D77E9686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0849C-CCFD-4EFD-AD49-80F33780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09BEE-D7C3-4423-8BDB-05632822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1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2AA23-35D3-4C1C-BF4A-8E73ED7A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6CDF2-EA38-4CD7-98AB-821E32B63D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C0797-F4BF-4168-97F8-8CBD25C1B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671F9-127D-4BD2-9ECD-87D8DD1A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DD64C-D2B6-42F9-B620-B7099BE9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E5B2C-D735-4429-9DD3-60BAC79E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1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984F37-3445-4F79-9A95-056A1F86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2595B-2076-4172-8A15-3DC7BF648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3A63C-9E54-4AB8-817F-C9AEAA991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668B-913F-4EA3-9B22-DC3E7D9E4E17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CB005-30A5-483A-AD84-CF2B83175F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06215-D6E7-4880-AD15-BC3E30EED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7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7060&amp;picture=musical-not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C6192-3FFC-43CF-9AA5-CA18DE61B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27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/>
              <a:t>Preposition Song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38742D93-6287-4E1E-B73C-F57F7078BF6B}"/>
              </a:ext>
            </a:extLst>
          </p:cNvPr>
          <p:cNvSpPr txBox="1"/>
          <p:nvPr/>
        </p:nvSpPr>
        <p:spPr>
          <a:xfrm>
            <a:off x="0" y="1159897"/>
            <a:ext cx="1219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dirty="0">
                <a:latin typeface="212 Baby Girl" pitchFamily="50" charset="0"/>
              </a:rPr>
              <a:t>			         Encima de       Debajo de</a:t>
            </a:r>
          </a:p>
          <a:p>
            <a:r>
              <a:rPr lang="es-ES" sz="3600" dirty="0">
                <a:latin typeface="212 Baby Girl" pitchFamily="50" charset="0"/>
              </a:rPr>
              <a:t>            				    Al lado de</a:t>
            </a:r>
          </a:p>
          <a:p>
            <a:r>
              <a:rPr lang="es-ES" sz="3600" dirty="0">
                <a:latin typeface="212 Baby Girl" pitchFamily="50" charset="0"/>
              </a:rPr>
              <a:t>				Delante de      	Detrás</a:t>
            </a:r>
          </a:p>
          <a:p>
            <a:endParaRPr lang="es-ES" sz="3600" dirty="0">
              <a:latin typeface="212 Baby Girl" pitchFamily="50" charset="0"/>
            </a:endParaRPr>
          </a:p>
          <a:p>
            <a:r>
              <a:rPr lang="es-ES" sz="3600" dirty="0">
                <a:latin typeface="212 Baby Girl" pitchFamily="50" charset="0"/>
              </a:rPr>
              <a:t>				Derecha de 	Izquierda de</a:t>
            </a:r>
          </a:p>
          <a:p>
            <a:r>
              <a:rPr lang="es-ES" sz="3600" dirty="0">
                <a:latin typeface="212 Baby Girl" pitchFamily="50" charset="0"/>
              </a:rPr>
              <a:t>				Cerca de 		Lejos de</a:t>
            </a:r>
          </a:p>
          <a:p>
            <a:r>
              <a:rPr lang="es-ES" sz="3600" dirty="0">
                <a:latin typeface="212 Baby Girl" pitchFamily="50" charset="0"/>
              </a:rPr>
              <a:t>        				       Entre  </a:t>
            </a:r>
            <a:r>
              <a:rPr lang="es-ES" sz="3600" dirty="0" err="1">
                <a:latin typeface="212 Baby Girl" pitchFamily="50" charset="0"/>
              </a:rPr>
              <a:t>Entre</a:t>
            </a:r>
            <a:r>
              <a:rPr lang="es-ES" sz="3600" dirty="0">
                <a:latin typeface="212 Baby Girl" pitchFamily="50" charset="0"/>
              </a:rPr>
              <a:t>  En</a:t>
            </a:r>
          </a:p>
          <a:p>
            <a:endParaRPr lang="es-ES" sz="3600" dirty="0">
              <a:latin typeface="212 Baby Girl" pitchFamily="50" charset="0"/>
            </a:endParaRPr>
          </a:p>
          <a:p>
            <a:r>
              <a:rPr lang="es-ES" sz="3600" dirty="0">
                <a:latin typeface="212 Baby Girl" pitchFamily="50" charset="0"/>
              </a:rPr>
              <a:t>				Adentro de 	Afuera de</a:t>
            </a:r>
          </a:p>
          <a:p>
            <a:r>
              <a:rPr lang="es-ES" sz="3600" dirty="0">
                <a:latin typeface="212 Baby Girl" pitchFamily="50" charset="0"/>
              </a:rPr>
              <a:t>    						Sobre</a:t>
            </a:r>
          </a:p>
          <a:p>
            <a:endParaRPr lang="es-ES" sz="3600" dirty="0">
              <a:latin typeface="212 Baby Girl" pitchFamily="50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A15C4D-812A-4376-801D-75E3F86BCA59}"/>
              </a:ext>
            </a:extLst>
          </p:cNvPr>
          <p:cNvSpPr txBox="1"/>
          <p:nvPr/>
        </p:nvSpPr>
        <p:spPr>
          <a:xfrm rot="19806394">
            <a:off x="604299" y="3363401"/>
            <a:ext cx="2289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All lines x2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D6A3B3-808D-4966-B604-B3DFB34838F4}"/>
              </a:ext>
            </a:extLst>
          </p:cNvPr>
          <p:cNvSpPr txBox="1"/>
          <p:nvPr/>
        </p:nvSpPr>
        <p:spPr>
          <a:xfrm rot="1504278">
            <a:off x="9428465" y="3290483"/>
            <a:ext cx="2289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All lines x2</a:t>
            </a:r>
          </a:p>
        </p:txBody>
      </p:sp>
      <p:pic>
        <p:nvPicPr>
          <p:cNvPr id="11" name="Picture 10" descr="A picture containing clipart, guitar&#10;&#10;Description automatically generated">
            <a:extLst>
              <a:ext uri="{FF2B5EF4-FFF2-40B4-BE49-F238E27FC236}">
                <a16:creationId xmlns:a16="http://schemas.microsoft.com/office/drawing/2014/main" id="{73BF3316-2BD6-4BE1-AA42-1FBA710DE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8706" y="96084"/>
            <a:ext cx="2821162" cy="1063813"/>
          </a:xfrm>
          <a:prstGeom prst="rect">
            <a:avLst/>
          </a:prstGeom>
        </p:spPr>
      </p:pic>
      <p:pic>
        <p:nvPicPr>
          <p:cNvPr id="12" name="Picture 11" descr="A picture containing clipart, guitar&#10;&#10;Description automatically generated">
            <a:extLst>
              <a:ext uri="{FF2B5EF4-FFF2-40B4-BE49-F238E27FC236}">
                <a16:creationId xmlns:a16="http://schemas.microsoft.com/office/drawing/2014/main" id="{7D90E309-97D5-4426-9A23-3761D125B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56763" y="96084"/>
            <a:ext cx="2821162" cy="106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25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CC4B9-AAAB-42D4-8E15-84F509D4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</a:t>
            </a:r>
            <a:br>
              <a:rPr lang="en-US" dirty="0"/>
            </a:br>
            <a:r>
              <a:rPr lang="en-US" dirty="0"/>
              <a:t>(between)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10638D-4337-407D-8FA1-0718274CE6B2}"/>
              </a:ext>
            </a:extLst>
          </p:cNvPr>
          <p:cNvSpPr txBox="1"/>
          <p:nvPr/>
        </p:nvSpPr>
        <p:spPr>
          <a:xfrm>
            <a:off x="219075" y="4591983"/>
            <a:ext cx="33267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entre las </a:t>
            </a:r>
            <a:r>
              <a:rPr lang="en-US" sz="4000" dirty="0" err="1"/>
              <a:t>cajas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4A4100-15CD-4CFD-9763-A39C04073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799" y="2373312"/>
            <a:ext cx="5248402" cy="258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7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703B2-0EA5-4926-84BD-0C6838AA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 </a:t>
            </a:r>
            <a:r>
              <a:rPr lang="en-US" dirty="0" err="1"/>
              <a:t>lado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(next to / beside)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C50691-E04D-45BB-9464-9FBFF71468B0}"/>
              </a:ext>
            </a:extLst>
          </p:cNvPr>
          <p:cNvSpPr txBox="1"/>
          <p:nvPr/>
        </p:nvSpPr>
        <p:spPr>
          <a:xfrm>
            <a:off x="219075" y="4591983"/>
            <a:ext cx="34575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al </a:t>
            </a:r>
            <a:r>
              <a:rPr lang="en-US" sz="4000" dirty="0" err="1"/>
              <a:t>lado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241441-6A11-4974-BF46-77FC994C6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996" y="2700990"/>
            <a:ext cx="3667333" cy="211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40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30DCD-03B6-4245-9A6C-0B2DE0A1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Cerca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(close to / near)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325CD3-BBE4-4400-B736-D96ACEC2BAC8}"/>
              </a:ext>
            </a:extLst>
          </p:cNvPr>
          <p:cNvSpPr txBox="1"/>
          <p:nvPr/>
        </p:nvSpPr>
        <p:spPr>
          <a:xfrm>
            <a:off x="219075" y="4591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 </a:t>
            </a:r>
            <a:r>
              <a:rPr lang="en-US" sz="4000" dirty="0" err="1"/>
              <a:t>cerca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D99730-2A5D-4D58-A61C-1B1EB7FBC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207" y="3048952"/>
            <a:ext cx="2725729" cy="16754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4F5861-262B-4656-BD9F-CDB29809A8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382" b="5731"/>
          <a:stretch/>
        </p:blipFill>
        <p:spPr>
          <a:xfrm flipH="1">
            <a:off x="4663440" y="1928520"/>
            <a:ext cx="2133600" cy="266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4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9DAB8-97DA-41D2-A358-5B645B2A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Lejos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(far from)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BFB33A-A805-4D53-85E3-5B4AC06FB721}"/>
              </a:ext>
            </a:extLst>
          </p:cNvPr>
          <p:cNvSpPr txBox="1"/>
          <p:nvPr/>
        </p:nvSpPr>
        <p:spPr>
          <a:xfrm>
            <a:off x="219075" y="4591983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lejos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976838-F544-4B81-836B-F4AE4E175A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382" b="5731"/>
          <a:stretch/>
        </p:blipFill>
        <p:spPr>
          <a:xfrm>
            <a:off x="1" y="1538289"/>
            <a:ext cx="1759440" cy="23098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85C9BC-A5EB-441D-B1A4-AFABD183D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6271" y="5009832"/>
            <a:ext cx="2725729" cy="167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83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B071-BF8F-4080-96F0-9E6DBCD6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la </a:t>
            </a:r>
            <a:r>
              <a:rPr lang="en-US" dirty="0" err="1"/>
              <a:t>derecha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(to the right of)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BAEE61-1B23-4C2C-AA47-70FFAC617B4C}"/>
              </a:ext>
            </a:extLst>
          </p:cNvPr>
          <p:cNvSpPr txBox="1"/>
          <p:nvPr/>
        </p:nvSpPr>
        <p:spPr>
          <a:xfrm>
            <a:off x="219075" y="4591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a la </a:t>
            </a:r>
            <a:r>
              <a:rPr lang="en-US" sz="4000" dirty="0" err="1"/>
              <a:t>derecha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E278F-5E3A-40C2-BC06-24FD41F75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639049" y="2879631"/>
            <a:ext cx="2171701" cy="2806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1F3084-7332-42D3-95F7-F8D4D6214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850" y="3094784"/>
            <a:ext cx="3528864" cy="237658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446F50-965E-4B2D-B8A6-654A2813C196}"/>
              </a:ext>
            </a:extLst>
          </p:cNvPr>
          <p:cNvCxnSpPr/>
          <p:nvPr/>
        </p:nvCxnSpPr>
        <p:spPr>
          <a:xfrm>
            <a:off x="6736080" y="4591983"/>
            <a:ext cx="98552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564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2003-CF60-48D8-B908-67EE7A44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la </a:t>
            </a:r>
            <a:r>
              <a:rPr lang="en-US" dirty="0" err="1"/>
              <a:t>izquierda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(to the left of)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3ADC9-AD8E-4103-8281-A603B30DA96F}"/>
              </a:ext>
            </a:extLst>
          </p:cNvPr>
          <p:cNvSpPr txBox="1"/>
          <p:nvPr/>
        </p:nvSpPr>
        <p:spPr>
          <a:xfrm>
            <a:off x="219075" y="4591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a la </a:t>
            </a:r>
            <a:r>
              <a:rPr lang="en-US" sz="4000" dirty="0" err="1"/>
              <a:t>izquierda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0C772-DB2C-40D7-B48B-278820FBE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378" y="2957512"/>
            <a:ext cx="3096597" cy="2085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EB6A47-050D-406B-98F6-A7AEC8BB8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211" y="2317750"/>
            <a:ext cx="2122805" cy="293926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C7D70D-90A6-49F3-8680-7A066BB86159}"/>
              </a:ext>
            </a:extLst>
          </p:cNvPr>
          <p:cNvCxnSpPr/>
          <p:nvPr/>
        </p:nvCxnSpPr>
        <p:spPr>
          <a:xfrm flipH="1">
            <a:off x="5715000" y="4534833"/>
            <a:ext cx="145732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421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62112-12DB-46C7-8877-F759DAF58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Aquí</a:t>
            </a:r>
            <a:r>
              <a:rPr lang="en-US" dirty="0"/>
              <a:t> / </a:t>
            </a:r>
            <a:r>
              <a:rPr lang="en-US" dirty="0" err="1"/>
              <a:t>Acá</a:t>
            </a:r>
            <a:br>
              <a:rPr lang="en-US" dirty="0"/>
            </a:br>
            <a:r>
              <a:rPr lang="en-US" dirty="0"/>
              <a:t>(here)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FBC678-BD4D-4234-AFCB-9EF53409825A}"/>
              </a:ext>
            </a:extLst>
          </p:cNvPr>
          <p:cNvSpPr txBox="1"/>
          <p:nvPr/>
        </p:nvSpPr>
        <p:spPr>
          <a:xfrm>
            <a:off x="219075" y="4591983"/>
            <a:ext cx="315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aquí</a:t>
            </a: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F7FB75-F370-4554-8C70-7DA5F3DD7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088" y="4080476"/>
            <a:ext cx="1647824" cy="2595322"/>
          </a:xfrm>
          <a:prstGeom prst="rect">
            <a:avLst/>
          </a:prstGeom>
        </p:spPr>
      </p:pic>
      <p:pic>
        <p:nvPicPr>
          <p:cNvPr id="1026" name="Picture 2" descr="Image result for google maps logo">
            <a:extLst>
              <a:ext uri="{FF2B5EF4-FFF2-40B4-BE49-F238E27FC236}">
                <a16:creationId xmlns:a16="http://schemas.microsoft.com/office/drawing/2014/main" id="{E74ACF15-4BA9-4160-A9B4-433A33289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2223101"/>
            <a:ext cx="24765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6077D8-22ED-4C05-8A9F-17128BCBE80D}"/>
              </a:ext>
            </a:extLst>
          </p:cNvPr>
          <p:cNvSpPr txBox="1"/>
          <p:nvPr/>
        </p:nvSpPr>
        <p:spPr>
          <a:xfrm>
            <a:off x="8553450" y="4868208"/>
            <a:ext cx="315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acá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010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02BB3-C498-4CEE-8C2D-AE3C37D1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Allí</a:t>
            </a:r>
            <a:br>
              <a:rPr lang="en-US" dirty="0"/>
            </a:br>
            <a:r>
              <a:rPr lang="en-US" dirty="0"/>
              <a:t>(There – close by)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0C4DF0-59DE-48D0-9EEA-00206D5624C8}"/>
              </a:ext>
            </a:extLst>
          </p:cNvPr>
          <p:cNvSpPr txBox="1"/>
          <p:nvPr/>
        </p:nvSpPr>
        <p:spPr>
          <a:xfrm>
            <a:off x="219075" y="4591983"/>
            <a:ext cx="315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allí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BD8844-F0CB-4A6C-A896-9AF50861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150" y="2058333"/>
            <a:ext cx="2318934" cy="2533650"/>
          </a:xfrm>
          <a:prstGeom prst="rect">
            <a:avLst/>
          </a:prstGeom>
        </p:spPr>
      </p:pic>
      <p:pic>
        <p:nvPicPr>
          <p:cNvPr id="2050" name="Picture 2" descr="Image result for finger point clip art">
            <a:extLst>
              <a:ext uri="{FF2B5EF4-FFF2-40B4-BE49-F238E27FC236}">
                <a16:creationId xmlns:a16="http://schemas.microsoft.com/office/drawing/2014/main" id="{5E162BE3-243B-437D-B29E-AD069D774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7392">
            <a:off x="5125720" y="4185285"/>
            <a:ext cx="2575560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697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ree clipart">
            <a:extLst>
              <a:ext uri="{FF2B5EF4-FFF2-40B4-BE49-F238E27FC236}">
                <a16:creationId xmlns:a16="http://schemas.microsoft.com/office/drawing/2014/main" id="{1D48D223-44AD-4826-8C34-B4DE729F1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880" y="365125"/>
            <a:ext cx="5641102" cy="564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A8CFFB-BAF6-4718-928C-CC8E1269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Allá</a:t>
            </a:r>
            <a:br>
              <a:rPr lang="en-US" dirty="0"/>
            </a:br>
            <a:r>
              <a:rPr lang="en-US" dirty="0"/>
              <a:t>(Over there – far away)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3B8A2F-704D-4D34-9A94-2D08D308BDF5}"/>
              </a:ext>
            </a:extLst>
          </p:cNvPr>
          <p:cNvSpPr txBox="1"/>
          <p:nvPr/>
        </p:nvSpPr>
        <p:spPr>
          <a:xfrm>
            <a:off x="118745" y="4208343"/>
            <a:ext cx="3899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allá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D77C64-3D94-4C78-9899-FCDC88AD5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4345" y="4916229"/>
            <a:ext cx="1438910" cy="1572142"/>
          </a:xfrm>
          <a:prstGeom prst="rect">
            <a:avLst/>
          </a:prstGeom>
        </p:spPr>
      </p:pic>
      <p:pic>
        <p:nvPicPr>
          <p:cNvPr id="3076" name="Picture 4" descr="Image result for finger point clip art">
            <a:extLst>
              <a:ext uri="{FF2B5EF4-FFF2-40B4-BE49-F238E27FC236}">
                <a16:creationId xmlns:a16="http://schemas.microsoft.com/office/drawing/2014/main" id="{4E3EFABB-0553-4D09-91D0-70CD76DA6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1622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77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8C3C-200A-4F38-A06B-24FB4DFD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Las </a:t>
            </a:r>
            <a:r>
              <a:rPr lang="en-US" dirty="0" err="1"/>
              <a:t>preposiciones</a:t>
            </a:r>
            <a:r>
              <a:rPr lang="en-US" dirty="0"/>
              <a:t> con los </a:t>
            </a:r>
            <a:r>
              <a:rPr lang="en-US" dirty="0" err="1"/>
              <a:t>gatos</a:t>
            </a:r>
            <a:endParaRPr lang="en-US" dirty="0"/>
          </a:p>
        </p:txBody>
      </p:sp>
      <p:pic>
        <p:nvPicPr>
          <p:cNvPr id="4098" name="Picture 2" descr="Cute cat character in different poses with box. Prepositions of place English. Studying of foreign language concept. Vector flat cartoon character isolated illustration Stock Vector - 117030334">
            <a:extLst>
              <a:ext uri="{FF2B5EF4-FFF2-40B4-BE49-F238E27FC236}">
                <a16:creationId xmlns:a16="http://schemas.microsoft.com/office/drawing/2014/main" id="{6E272513-1297-4020-B69F-22880510E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132" y="1346835"/>
            <a:ext cx="5753735" cy="591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A8EA38-BE07-49A7-A5FB-62BF2D2A548C}"/>
              </a:ext>
            </a:extLst>
          </p:cNvPr>
          <p:cNvSpPr txBox="1"/>
          <p:nvPr/>
        </p:nvSpPr>
        <p:spPr>
          <a:xfrm>
            <a:off x="180975" y="2000250"/>
            <a:ext cx="2257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El </a:t>
            </a:r>
            <a:r>
              <a:rPr lang="en-US" sz="2800" dirty="0" err="1"/>
              <a:t>gato</a:t>
            </a:r>
            <a:r>
              <a:rPr lang="en-US" sz="2800" dirty="0"/>
              <a:t> = cat</a:t>
            </a:r>
          </a:p>
          <a:p>
            <a:pPr algn="ctr"/>
            <a:r>
              <a:rPr lang="en-US" sz="2800" dirty="0"/>
              <a:t>La </a:t>
            </a:r>
            <a:r>
              <a:rPr lang="en-US" sz="2800" dirty="0" err="1"/>
              <a:t>caja</a:t>
            </a:r>
            <a:r>
              <a:rPr lang="en-US" sz="2800" dirty="0"/>
              <a:t> = box</a:t>
            </a:r>
          </a:p>
        </p:txBody>
      </p:sp>
    </p:spTree>
    <p:extLst>
      <p:ext uri="{BB962C8B-B14F-4D97-AF65-F5344CB8AC3E}">
        <p14:creationId xmlns:p14="http://schemas.microsoft.com/office/powerpoint/2010/main" val="352093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3CF3-8258-43CC-B988-8BEE1DA4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Encima</a:t>
            </a:r>
            <a:r>
              <a:rPr lang="en-US" dirty="0"/>
              <a:t> de / </a:t>
            </a:r>
            <a:r>
              <a:rPr lang="en-US" dirty="0" err="1"/>
              <a:t>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(on top of) / (on)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BA6849-C450-4D39-A1D7-C374D3F2E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692" y="2251075"/>
            <a:ext cx="3650615" cy="33094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1225DA-BEAA-4B38-835C-1847A475B1F9}"/>
              </a:ext>
            </a:extLst>
          </p:cNvPr>
          <p:cNvSpPr txBox="1"/>
          <p:nvPr/>
        </p:nvSpPr>
        <p:spPr>
          <a:xfrm>
            <a:off x="219075" y="4591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encima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2A9025-8D8F-404B-87CD-194ED5AAAD1F}"/>
              </a:ext>
            </a:extLst>
          </p:cNvPr>
          <p:cNvSpPr txBox="1"/>
          <p:nvPr/>
        </p:nvSpPr>
        <p:spPr>
          <a:xfrm>
            <a:off x="8429625" y="4591983"/>
            <a:ext cx="315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09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CDB54-68FB-4054-86F2-2AEA2610D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Sobre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(above)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ECDA75-4914-4AAB-AEF5-F466FE3BB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005" y="1690688"/>
            <a:ext cx="4999990" cy="46518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27D079-1506-4137-9A1B-DDEC9FF18256}"/>
              </a:ext>
            </a:extLst>
          </p:cNvPr>
          <p:cNvSpPr txBox="1"/>
          <p:nvPr/>
        </p:nvSpPr>
        <p:spPr>
          <a:xfrm>
            <a:off x="219075" y="4591983"/>
            <a:ext cx="315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sobre</a:t>
            </a:r>
            <a:r>
              <a:rPr lang="en-US" sz="4000" dirty="0"/>
              <a:t>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77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DFE1-EA94-40FE-8FC8-7373D11A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Debajo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(under / below)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D61BDD-F208-4FAA-A144-7C9101399064}"/>
              </a:ext>
            </a:extLst>
          </p:cNvPr>
          <p:cNvSpPr txBox="1"/>
          <p:nvPr/>
        </p:nvSpPr>
        <p:spPr>
          <a:xfrm>
            <a:off x="219075" y="4591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debajo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77AA5-099D-4B31-B72C-C45859B02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243" y="3484701"/>
            <a:ext cx="2121514" cy="22145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D73B86-B3BB-4935-B128-7031101A3F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143"/>
          <a:stretch/>
        </p:blipFill>
        <p:spPr>
          <a:xfrm>
            <a:off x="4383743" y="2440525"/>
            <a:ext cx="2697778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3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C5E9-ADBA-4099-A3A8-0D03270E7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Adentro</a:t>
            </a:r>
            <a:r>
              <a:rPr lang="en-US" dirty="0"/>
              <a:t> de	/ </a:t>
            </a:r>
            <a:r>
              <a:rPr lang="en-US" dirty="0" err="1"/>
              <a:t>En</a:t>
            </a:r>
            <a:br>
              <a:rPr lang="en-US" dirty="0"/>
            </a:br>
            <a:r>
              <a:rPr lang="en-US" dirty="0"/>
              <a:t>(inside of)	/ (in)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1C2853-343B-4D30-9047-57BF83B1E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341" y="2172334"/>
            <a:ext cx="2873318" cy="42058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918E0E-E074-4043-846A-1CE985E84408}"/>
              </a:ext>
            </a:extLst>
          </p:cNvPr>
          <p:cNvSpPr txBox="1"/>
          <p:nvPr/>
        </p:nvSpPr>
        <p:spPr>
          <a:xfrm>
            <a:off x="219075" y="4591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adentro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A62895-7D9C-4704-828C-011EFD927D79}"/>
              </a:ext>
            </a:extLst>
          </p:cNvPr>
          <p:cNvSpPr txBox="1"/>
          <p:nvPr/>
        </p:nvSpPr>
        <p:spPr>
          <a:xfrm>
            <a:off x="8524875" y="4591983"/>
            <a:ext cx="315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66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E4E8B-DFE3-4FA1-AEAF-A5619AE6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Afuera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(outside of)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B592F4-1B6A-4844-80AD-DCF09A93E7AC}"/>
              </a:ext>
            </a:extLst>
          </p:cNvPr>
          <p:cNvSpPr txBox="1"/>
          <p:nvPr/>
        </p:nvSpPr>
        <p:spPr>
          <a:xfrm>
            <a:off x="219075" y="4591983"/>
            <a:ext cx="37331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afuera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EC68F7-1300-4FCF-BEEE-61032C677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135" y="2744787"/>
            <a:ext cx="3091729" cy="264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9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4FE9-B87F-498E-AA17-AB43ABBF9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Delante</a:t>
            </a:r>
            <a:r>
              <a:rPr lang="en-US" dirty="0"/>
              <a:t> de / </a:t>
            </a:r>
            <a:r>
              <a:rPr lang="en-US" dirty="0" err="1"/>
              <a:t>Enfrente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(in front of)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E3E7C7-CDD3-490A-BE4B-6B2FFF94C518}"/>
              </a:ext>
            </a:extLst>
          </p:cNvPr>
          <p:cNvSpPr txBox="1"/>
          <p:nvPr/>
        </p:nvSpPr>
        <p:spPr>
          <a:xfrm>
            <a:off x="219075" y="4591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delante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36D815-6240-4D7F-9632-867099037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613" y="2528887"/>
            <a:ext cx="3224446" cy="2319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726B41-49ED-4760-B8BE-EE533C6596F2}"/>
              </a:ext>
            </a:extLst>
          </p:cNvPr>
          <p:cNvSpPr txBox="1"/>
          <p:nvPr/>
        </p:nvSpPr>
        <p:spPr>
          <a:xfrm>
            <a:off x="8515350" y="4591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enfrente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236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1D6F-F865-48D8-8360-C3C4C8795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Detrás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(behind)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D7784-2A42-4276-A2AB-43DD9BEF2712}"/>
              </a:ext>
            </a:extLst>
          </p:cNvPr>
          <p:cNvSpPr txBox="1"/>
          <p:nvPr/>
        </p:nvSpPr>
        <p:spPr>
          <a:xfrm>
            <a:off x="219075" y="4591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/>
              <a:t>detrás</a:t>
            </a:r>
            <a:r>
              <a:rPr lang="en-US" sz="4000" dirty="0"/>
              <a:t> de 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5A1377-D65B-4378-8AEF-B7B7CB35A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744" y="2800349"/>
            <a:ext cx="2383616" cy="264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41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6" ma:contentTypeDescription="Create a new document." ma:contentTypeScope="" ma:versionID="8a2677d2aa1adc18dd15c2756ec50a17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30f36bfd8f66feaaf3b2c62c3f6d0d3b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Props1.xml><?xml version="1.0" encoding="utf-8"?>
<ds:datastoreItem xmlns:ds="http://schemas.openxmlformats.org/officeDocument/2006/customXml" ds:itemID="{C18F72E1-961C-41F3-B596-C4B069D1F9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33f9c857-4026-4e87-b366-f0dccd7f7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25A9CF-723B-4A5D-9397-E0F6FF55B1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8B784D-73D1-42F4-B7AB-7421561E2FC1}">
  <ds:schemaRefs>
    <ds:schemaRef ds:uri="http://schemas.microsoft.com/office/2006/metadata/properties"/>
    <ds:schemaRef ds:uri="http://schemas.microsoft.com/office/infopath/2007/PartnerControls"/>
    <ds:schemaRef ds:uri="7054d92a-f9bd-4a27-ac5f-eeceb6ec5622"/>
    <ds:schemaRef ds:uri="33f9c857-4026-4e87-b366-f0dccd7f79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381</Words>
  <Application>Microsoft Office PowerPoint</Application>
  <PresentationFormat>Widescreen</PresentationFormat>
  <Paragraphs>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212 Baby Girl</vt:lpstr>
      <vt:lpstr>Arial</vt:lpstr>
      <vt:lpstr>Calibri</vt:lpstr>
      <vt:lpstr>Calibri Light</vt:lpstr>
      <vt:lpstr>Office Theme</vt:lpstr>
      <vt:lpstr>Preposition Song</vt:lpstr>
      <vt:lpstr>Las preposiciones con los gatos</vt:lpstr>
      <vt:lpstr>Encima de / En  (on top of) / (on)</vt:lpstr>
      <vt:lpstr>Sobre  (above)</vt:lpstr>
      <vt:lpstr>Debajo de (under / below)</vt:lpstr>
      <vt:lpstr>Adentro de / En (inside of) / (in)</vt:lpstr>
      <vt:lpstr>Afuera de (outside of)</vt:lpstr>
      <vt:lpstr>Delante de / Enfrente de (in front of)</vt:lpstr>
      <vt:lpstr>Detrás de (behind)</vt:lpstr>
      <vt:lpstr>Entre (between)</vt:lpstr>
      <vt:lpstr>Al lado de (next to / beside)</vt:lpstr>
      <vt:lpstr>Cerca de (close to / near)</vt:lpstr>
      <vt:lpstr>Lejos de (far from)</vt:lpstr>
      <vt:lpstr>A la derecha de (to the right of)</vt:lpstr>
      <vt:lpstr>A la izquierda de (to the left of)</vt:lpstr>
      <vt:lpstr>Aquí / Acá (here)</vt:lpstr>
      <vt:lpstr>Allí (There – close by)</vt:lpstr>
      <vt:lpstr>Allá (Over there – far away)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43</cp:revision>
  <dcterms:created xsi:type="dcterms:W3CDTF">2020-03-23T11:25:17Z</dcterms:created>
  <dcterms:modified xsi:type="dcterms:W3CDTF">2022-10-26T12:57:42Z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  <property fmtid="{D5CDD505-2E9C-101B-9397-08002B2CF9AE}" pid="3" name="MediaServiceImageTags">
    <vt:lpwstr/>
  </property>
</Properties>
</file>