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82" r:id="rId5"/>
    <p:sldMasterId id="2147483694" r:id="rId6"/>
  </p:sldMasterIdLst>
  <p:sldIdLst>
    <p:sldId id="309" r:id="rId7"/>
    <p:sldId id="310" r:id="rId8"/>
    <p:sldId id="306" r:id="rId9"/>
    <p:sldId id="301" r:id="rId10"/>
    <p:sldId id="317" r:id="rId11"/>
    <p:sldId id="313" r:id="rId12"/>
    <p:sldId id="314" r:id="rId13"/>
    <p:sldId id="305" r:id="rId14"/>
    <p:sldId id="319" r:id="rId15"/>
    <p:sldId id="320" r:id="rId16"/>
    <p:sldId id="323" r:id="rId17"/>
    <p:sldId id="324" r:id="rId18"/>
    <p:sldId id="321" r:id="rId19"/>
    <p:sldId id="32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  <a:srgbClr val="FF99CC"/>
    <a:srgbClr val="FF6699"/>
    <a:srgbClr val="FFFF66"/>
    <a:srgbClr val="CC3300"/>
    <a:srgbClr val="66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>
        <p:scale>
          <a:sx n="62" d="100"/>
          <a:sy n="62" d="100"/>
        </p:scale>
        <p:origin x="676" y="12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9FB07A18-00A8-4D9F-979D-B2EB31C8AD07}"/>
    <pc:docChg chg="undo redo custSel addSld delSld modSld">
      <pc:chgData name="Sarah Bowers" userId="087f6c21-3676-4c5b-bd1f-21e9447cfcd6" providerId="ADAL" clId="{9FB07A18-00A8-4D9F-979D-B2EB31C8AD07}" dt="2023-04-28T20:36:23.865" v="1696" actId="20577"/>
      <pc:docMkLst>
        <pc:docMk/>
      </pc:docMkLst>
      <pc:sldChg chg="delSp modSp mod delAnim modAnim">
        <pc:chgData name="Sarah Bowers" userId="087f6c21-3676-4c5b-bd1f-21e9447cfcd6" providerId="ADAL" clId="{9FB07A18-00A8-4D9F-979D-B2EB31C8AD07}" dt="2023-04-28T14:21:42.561" v="9"/>
        <pc:sldMkLst>
          <pc:docMk/>
          <pc:sldMk cId="0" sldId="309"/>
        </pc:sldMkLst>
        <pc:spChg chg="mod">
          <ac:chgData name="Sarah Bowers" userId="087f6c21-3676-4c5b-bd1f-21e9447cfcd6" providerId="ADAL" clId="{9FB07A18-00A8-4D9F-979D-B2EB31C8AD07}" dt="2023-04-28T14:21:35.224" v="6" actId="20577"/>
          <ac:spMkLst>
            <pc:docMk/>
            <pc:sldMk cId="0" sldId="309"/>
            <ac:spMk id="57346" creationId="{2E449693-BFC7-7323-5F86-18E1B49ADE1C}"/>
          </ac:spMkLst>
        </pc:spChg>
        <pc:spChg chg="del mod">
          <ac:chgData name="Sarah Bowers" userId="087f6c21-3676-4c5b-bd1f-21e9447cfcd6" providerId="ADAL" clId="{9FB07A18-00A8-4D9F-979D-B2EB31C8AD07}" dt="2023-04-28T14:21:42.561" v="9"/>
          <ac:spMkLst>
            <pc:docMk/>
            <pc:sldMk cId="0" sldId="309"/>
            <ac:spMk id="57347" creationId="{DD3CC4A4-10FF-F75A-6586-214D98C6E391}"/>
          </ac:spMkLst>
        </pc:spChg>
      </pc:sldChg>
      <pc:sldChg chg="del">
        <pc:chgData name="Sarah Bowers" userId="087f6c21-3676-4c5b-bd1f-21e9447cfcd6" providerId="ADAL" clId="{9FB07A18-00A8-4D9F-979D-B2EB31C8AD07}" dt="2023-04-28T15:41:04.652" v="773" actId="47"/>
        <pc:sldMkLst>
          <pc:docMk/>
          <pc:sldMk cId="0" sldId="318"/>
        </pc:sldMkLst>
      </pc:sldChg>
      <pc:sldChg chg="addSp delSp modSp new mod">
        <pc:chgData name="Sarah Bowers" userId="087f6c21-3676-4c5b-bd1f-21e9447cfcd6" providerId="ADAL" clId="{9FB07A18-00A8-4D9F-979D-B2EB31C8AD07}" dt="2023-04-28T20:29:55.943" v="1396" actId="20577"/>
        <pc:sldMkLst>
          <pc:docMk/>
          <pc:sldMk cId="2184209713" sldId="319"/>
        </pc:sldMkLst>
        <pc:spChg chg="mod">
          <ac:chgData name="Sarah Bowers" userId="087f6c21-3676-4c5b-bd1f-21e9447cfcd6" providerId="ADAL" clId="{9FB07A18-00A8-4D9F-979D-B2EB31C8AD07}" dt="2023-04-28T15:34:23.344" v="405" actId="1076"/>
          <ac:spMkLst>
            <pc:docMk/>
            <pc:sldMk cId="2184209713" sldId="319"/>
            <ac:spMk id="2" creationId="{48CBE611-4E96-474D-A4B5-3DAABCF8E393}"/>
          </ac:spMkLst>
        </pc:spChg>
        <pc:spChg chg="add del">
          <ac:chgData name="Sarah Bowers" userId="087f6c21-3676-4c5b-bd1f-21e9447cfcd6" providerId="ADAL" clId="{9FB07A18-00A8-4D9F-979D-B2EB31C8AD07}" dt="2023-04-28T15:23:37.732" v="13" actId="3680"/>
          <ac:spMkLst>
            <pc:docMk/>
            <pc:sldMk cId="2184209713" sldId="319"/>
            <ac:spMk id="3" creationId="{5B44BF45-540E-423D-9D26-6404DF556D6E}"/>
          </ac:spMkLst>
        </pc:spChg>
        <pc:spChg chg="del">
          <ac:chgData name="Sarah Bowers" userId="087f6c21-3676-4c5b-bd1f-21e9447cfcd6" providerId="ADAL" clId="{9FB07A18-00A8-4D9F-979D-B2EB31C8AD07}" dt="2023-04-28T15:24:30.208" v="32" actId="3680"/>
          <ac:spMkLst>
            <pc:docMk/>
            <pc:sldMk cId="2184209713" sldId="319"/>
            <ac:spMk id="4" creationId="{DFB5322B-92B5-4E7C-8834-DE6ED074FD2B}"/>
          </ac:spMkLst>
        </pc:spChg>
        <pc:spChg chg="add mod">
          <ac:chgData name="Sarah Bowers" userId="087f6c21-3676-4c5b-bd1f-21e9447cfcd6" providerId="ADAL" clId="{9FB07A18-00A8-4D9F-979D-B2EB31C8AD07}" dt="2023-04-28T20:29:55.943" v="1396" actId="20577"/>
          <ac:spMkLst>
            <pc:docMk/>
            <pc:sldMk cId="2184209713" sldId="319"/>
            <ac:spMk id="8" creationId="{A4EC5983-0D9C-4F7D-93B2-888C5AD98575}"/>
          </ac:spMkLst>
        </pc:spChg>
        <pc:spChg chg="add mod">
          <ac:chgData name="Sarah Bowers" userId="087f6c21-3676-4c5b-bd1f-21e9447cfcd6" providerId="ADAL" clId="{9FB07A18-00A8-4D9F-979D-B2EB31C8AD07}" dt="2023-04-28T15:35:30.881" v="467" actId="1076"/>
          <ac:spMkLst>
            <pc:docMk/>
            <pc:sldMk cId="2184209713" sldId="319"/>
            <ac:spMk id="9" creationId="{5179CB57-B9C7-41AB-A3B2-2AABD718986B}"/>
          </ac:spMkLst>
        </pc:spChg>
        <pc:graphicFrameChg chg="add del mod ord modGraphic">
          <ac:chgData name="Sarah Bowers" userId="087f6c21-3676-4c5b-bd1f-21e9447cfcd6" providerId="ADAL" clId="{9FB07A18-00A8-4D9F-979D-B2EB31C8AD07}" dt="2023-04-28T15:23:22.846" v="12" actId="3680"/>
          <ac:graphicFrameMkLst>
            <pc:docMk/>
            <pc:sldMk cId="2184209713" sldId="319"/>
            <ac:graphicFrameMk id="5" creationId="{5074B111-BB52-46F1-A28B-83E2C006C110}"/>
          </ac:graphicFrameMkLst>
        </pc:graphicFrameChg>
        <pc:graphicFrameChg chg="add mod ord modGraphic">
          <ac:chgData name="Sarah Bowers" userId="087f6c21-3676-4c5b-bd1f-21e9447cfcd6" providerId="ADAL" clId="{9FB07A18-00A8-4D9F-979D-B2EB31C8AD07}" dt="2023-04-28T15:34:34.257" v="412" actId="20577"/>
          <ac:graphicFrameMkLst>
            <pc:docMk/>
            <pc:sldMk cId="2184209713" sldId="319"/>
            <ac:graphicFrameMk id="6" creationId="{16722299-DCB0-461E-9E15-357E245C16C0}"/>
          </ac:graphicFrameMkLst>
        </pc:graphicFrameChg>
        <pc:graphicFrameChg chg="add mod ord modGraphic">
          <ac:chgData name="Sarah Bowers" userId="087f6c21-3676-4c5b-bd1f-21e9447cfcd6" providerId="ADAL" clId="{9FB07A18-00A8-4D9F-979D-B2EB31C8AD07}" dt="2023-04-28T15:35:00.754" v="447" actId="20577"/>
          <ac:graphicFrameMkLst>
            <pc:docMk/>
            <pc:sldMk cId="2184209713" sldId="319"/>
            <ac:graphicFrameMk id="7" creationId="{131D1BC7-8015-44B2-A021-0D3D9C4B370B}"/>
          </ac:graphicFrameMkLst>
        </pc:graphicFrameChg>
      </pc:sldChg>
      <pc:sldChg chg="addSp delSp modSp new mod">
        <pc:chgData name="Sarah Bowers" userId="087f6c21-3676-4c5b-bd1f-21e9447cfcd6" providerId="ADAL" clId="{9FB07A18-00A8-4D9F-979D-B2EB31C8AD07}" dt="2023-04-28T20:31:02.237" v="1453" actId="1076"/>
        <pc:sldMkLst>
          <pc:docMk/>
          <pc:sldMk cId="3951699415" sldId="320"/>
        </pc:sldMkLst>
        <pc:spChg chg="mod">
          <ac:chgData name="Sarah Bowers" userId="087f6c21-3676-4c5b-bd1f-21e9447cfcd6" providerId="ADAL" clId="{9FB07A18-00A8-4D9F-979D-B2EB31C8AD07}" dt="2023-04-28T15:41:10.556" v="774" actId="1076"/>
          <ac:spMkLst>
            <pc:docMk/>
            <pc:sldMk cId="3951699415" sldId="320"/>
            <ac:spMk id="2" creationId="{D479551C-1559-41DB-B977-D506A430DAEC}"/>
          </ac:spMkLst>
        </pc:spChg>
        <pc:spChg chg="del">
          <ac:chgData name="Sarah Bowers" userId="087f6c21-3676-4c5b-bd1f-21e9447cfcd6" providerId="ADAL" clId="{9FB07A18-00A8-4D9F-979D-B2EB31C8AD07}" dt="2023-04-28T15:36:01.182" v="508" actId="3680"/>
          <ac:spMkLst>
            <pc:docMk/>
            <pc:sldMk cId="3951699415" sldId="320"/>
            <ac:spMk id="3" creationId="{43161391-1B36-46DB-9B88-9C89797D10B7}"/>
          </ac:spMkLst>
        </pc:spChg>
        <pc:spChg chg="mod">
          <ac:chgData name="Sarah Bowers" userId="087f6c21-3676-4c5b-bd1f-21e9447cfcd6" providerId="ADAL" clId="{9FB07A18-00A8-4D9F-979D-B2EB31C8AD07}" dt="2023-04-28T20:31:02.237" v="1453" actId="1076"/>
          <ac:spMkLst>
            <pc:docMk/>
            <pc:sldMk cId="3951699415" sldId="320"/>
            <ac:spMk id="4" creationId="{CB5F24CD-D2EA-4A23-9056-F94BFED24A23}"/>
          </ac:spMkLst>
        </pc:spChg>
        <pc:graphicFrameChg chg="add mod ord modGraphic">
          <ac:chgData name="Sarah Bowers" userId="087f6c21-3676-4c5b-bd1f-21e9447cfcd6" providerId="ADAL" clId="{9FB07A18-00A8-4D9F-979D-B2EB31C8AD07}" dt="2023-04-28T15:41:19.293" v="775" actId="1076"/>
          <ac:graphicFrameMkLst>
            <pc:docMk/>
            <pc:sldMk cId="3951699415" sldId="320"/>
            <ac:graphicFrameMk id="5" creationId="{4E4E7EAE-4313-446A-8C4C-A885EFD7931F}"/>
          </ac:graphicFrameMkLst>
        </pc:graphicFrameChg>
      </pc:sldChg>
      <pc:sldChg chg="delSp modSp new mod">
        <pc:chgData name="Sarah Bowers" userId="087f6c21-3676-4c5b-bd1f-21e9447cfcd6" providerId="ADAL" clId="{9FB07A18-00A8-4D9F-979D-B2EB31C8AD07}" dt="2023-04-28T15:45:32.206" v="1110" actId="1076"/>
        <pc:sldMkLst>
          <pc:docMk/>
          <pc:sldMk cId="2112875325" sldId="321"/>
        </pc:sldMkLst>
        <pc:spChg chg="del mod">
          <ac:chgData name="Sarah Bowers" userId="087f6c21-3676-4c5b-bd1f-21e9447cfcd6" providerId="ADAL" clId="{9FB07A18-00A8-4D9F-979D-B2EB31C8AD07}" dt="2023-04-28T15:45:28.040" v="1109" actId="478"/>
          <ac:spMkLst>
            <pc:docMk/>
            <pc:sldMk cId="2112875325" sldId="321"/>
            <ac:spMk id="2" creationId="{6432A000-5B5D-47A1-8629-B9868DD9525C}"/>
          </ac:spMkLst>
        </pc:spChg>
        <pc:spChg chg="mod">
          <ac:chgData name="Sarah Bowers" userId="087f6c21-3676-4c5b-bd1f-21e9447cfcd6" providerId="ADAL" clId="{9FB07A18-00A8-4D9F-979D-B2EB31C8AD07}" dt="2023-04-28T15:45:32.206" v="1110" actId="1076"/>
          <ac:spMkLst>
            <pc:docMk/>
            <pc:sldMk cId="2112875325" sldId="321"/>
            <ac:spMk id="3" creationId="{DDD68512-8E3D-4A32-A6E0-A146249B8A13}"/>
          </ac:spMkLst>
        </pc:spChg>
      </pc:sldChg>
      <pc:sldChg chg="modSp add mod">
        <pc:chgData name="Sarah Bowers" userId="087f6c21-3676-4c5b-bd1f-21e9447cfcd6" providerId="ADAL" clId="{9FB07A18-00A8-4D9F-979D-B2EB31C8AD07}" dt="2023-04-28T20:36:23.865" v="1696" actId="20577"/>
        <pc:sldMkLst>
          <pc:docMk/>
          <pc:sldMk cId="2290331992" sldId="322"/>
        </pc:sldMkLst>
        <pc:spChg chg="mod">
          <ac:chgData name="Sarah Bowers" userId="087f6c21-3676-4c5b-bd1f-21e9447cfcd6" providerId="ADAL" clId="{9FB07A18-00A8-4D9F-979D-B2EB31C8AD07}" dt="2023-04-28T20:36:23.865" v="1696" actId="20577"/>
          <ac:spMkLst>
            <pc:docMk/>
            <pc:sldMk cId="2290331992" sldId="322"/>
            <ac:spMk id="3" creationId="{DDD68512-8E3D-4A32-A6E0-A146249B8A13}"/>
          </ac:spMkLst>
        </pc:spChg>
      </pc:sldChg>
      <pc:sldChg chg="modSp new mod">
        <pc:chgData name="Sarah Bowers" userId="087f6c21-3676-4c5b-bd1f-21e9447cfcd6" providerId="ADAL" clId="{9FB07A18-00A8-4D9F-979D-B2EB31C8AD07}" dt="2023-04-28T16:24:06.637" v="1381" actId="14100"/>
        <pc:sldMkLst>
          <pc:docMk/>
          <pc:sldMk cId="539117963" sldId="323"/>
        </pc:sldMkLst>
        <pc:spChg chg="mod">
          <ac:chgData name="Sarah Bowers" userId="087f6c21-3676-4c5b-bd1f-21e9447cfcd6" providerId="ADAL" clId="{9FB07A18-00A8-4D9F-979D-B2EB31C8AD07}" dt="2023-04-28T15:48:51.953" v="1378" actId="20577"/>
          <ac:spMkLst>
            <pc:docMk/>
            <pc:sldMk cId="539117963" sldId="323"/>
            <ac:spMk id="2" creationId="{B44155B7-247C-4628-9FEA-C8B16BF6FF5E}"/>
          </ac:spMkLst>
        </pc:spChg>
        <pc:spChg chg="mod">
          <ac:chgData name="Sarah Bowers" userId="087f6c21-3676-4c5b-bd1f-21e9447cfcd6" providerId="ADAL" clId="{9FB07A18-00A8-4D9F-979D-B2EB31C8AD07}" dt="2023-04-28T16:24:06.637" v="1381" actId="14100"/>
          <ac:spMkLst>
            <pc:docMk/>
            <pc:sldMk cId="539117963" sldId="323"/>
            <ac:spMk id="3" creationId="{BA3D05AE-5E08-46E2-B0F5-2CDADB173FF4}"/>
          </ac:spMkLst>
        </pc:spChg>
      </pc:sldChg>
      <pc:sldChg chg="addSp modSp add mod">
        <pc:chgData name="Sarah Bowers" userId="087f6c21-3676-4c5b-bd1f-21e9447cfcd6" providerId="ADAL" clId="{9FB07A18-00A8-4D9F-979D-B2EB31C8AD07}" dt="2023-04-28T20:34:22.117" v="1522" actId="1076"/>
        <pc:sldMkLst>
          <pc:docMk/>
          <pc:sldMk cId="3130716857" sldId="324"/>
        </pc:sldMkLst>
        <pc:spChg chg="mod">
          <ac:chgData name="Sarah Bowers" userId="087f6c21-3676-4c5b-bd1f-21e9447cfcd6" providerId="ADAL" clId="{9FB07A18-00A8-4D9F-979D-B2EB31C8AD07}" dt="2023-04-28T20:32:26.092" v="1460" actId="115"/>
          <ac:spMkLst>
            <pc:docMk/>
            <pc:sldMk cId="3130716857" sldId="324"/>
            <ac:spMk id="3" creationId="{BA3D05AE-5E08-46E2-B0F5-2CDADB173FF4}"/>
          </ac:spMkLst>
        </pc:spChg>
        <pc:spChg chg="add mod">
          <ac:chgData name="Sarah Bowers" userId="087f6c21-3676-4c5b-bd1f-21e9447cfcd6" providerId="ADAL" clId="{9FB07A18-00A8-4D9F-979D-B2EB31C8AD07}" dt="2023-04-28T20:32:14.056" v="1458" actId="1076"/>
          <ac:spMkLst>
            <pc:docMk/>
            <pc:sldMk cId="3130716857" sldId="324"/>
            <ac:spMk id="4" creationId="{93507BE8-AC55-43E0-BFC7-5BB4AFA2D1D7}"/>
          </ac:spMkLst>
        </pc:spChg>
        <pc:spChg chg="add mod">
          <ac:chgData name="Sarah Bowers" userId="087f6c21-3676-4c5b-bd1f-21e9447cfcd6" providerId="ADAL" clId="{9FB07A18-00A8-4D9F-979D-B2EB31C8AD07}" dt="2023-04-28T20:32:33.601" v="1462" actId="1076"/>
          <ac:spMkLst>
            <pc:docMk/>
            <pc:sldMk cId="3130716857" sldId="324"/>
            <ac:spMk id="5" creationId="{B4B31D3E-CCDA-4AD5-9824-1794342FE604}"/>
          </ac:spMkLst>
        </pc:spChg>
        <pc:spChg chg="add mod">
          <ac:chgData name="Sarah Bowers" userId="087f6c21-3676-4c5b-bd1f-21e9447cfcd6" providerId="ADAL" clId="{9FB07A18-00A8-4D9F-979D-B2EB31C8AD07}" dt="2023-04-28T20:32:52.785" v="1469" actId="14100"/>
          <ac:spMkLst>
            <pc:docMk/>
            <pc:sldMk cId="3130716857" sldId="324"/>
            <ac:spMk id="6" creationId="{BA9505C3-A306-4129-9ACC-B6965D0D578C}"/>
          </ac:spMkLst>
        </pc:spChg>
        <pc:spChg chg="add mod">
          <ac:chgData name="Sarah Bowers" userId="087f6c21-3676-4c5b-bd1f-21e9447cfcd6" providerId="ADAL" clId="{9FB07A18-00A8-4D9F-979D-B2EB31C8AD07}" dt="2023-04-28T20:33:35.702" v="1502" actId="207"/>
          <ac:spMkLst>
            <pc:docMk/>
            <pc:sldMk cId="3130716857" sldId="324"/>
            <ac:spMk id="7" creationId="{F14C1C97-28FF-4F32-9001-7D7FACFFBC3A}"/>
          </ac:spMkLst>
        </pc:spChg>
        <pc:spChg chg="add mod">
          <ac:chgData name="Sarah Bowers" userId="087f6c21-3676-4c5b-bd1f-21e9447cfcd6" providerId="ADAL" clId="{9FB07A18-00A8-4D9F-979D-B2EB31C8AD07}" dt="2023-04-28T20:33:57.128" v="1515" actId="207"/>
          <ac:spMkLst>
            <pc:docMk/>
            <pc:sldMk cId="3130716857" sldId="324"/>
            <ac:spMk id="8" creationId="{480BE394-2907-42A8-B555-287050D7D7DB}"/>
          </ac:spMkLst>
        </pc:spChg>
        <pc:spChg chg="add mod">
          <ac:chgData name="Sarah Bowers" userId="087f6c21-3676-4c5b-bd1f-21e9447cfcd6" providerId="ADAL" clId="{9FB07A18-00A8-4D9F-979D-B2EB31C8AD07}" dt="2023-04-28T20:34:04.465" v="1517" actId="1076"/>
          <ac:spMkLst>
            <pc:docMk/>
            <pc:sldMk cId="3130716857" sldId="324"/>
            <ac:spMk id="9" creationId="{DF33A98D-10AC-4D49-AF4A-6FE2551F65E9}"/>
          </ac:spMkLst>
        </pc:spChg>
        <pc:spChg chg="add mod">
          <ac:chgData name="Sarah Bowers" userId="087f6c21-3676-4c5b-bd1f-21e9447cfcd6" providerId="ADAL" clId="{9FB07A18-00A8-4D9F-979D-B2EB31C8AD07}" dt="2023-04-28T20:34:22.117" v="1522" actId="1076"/>
          <ac:spMkLst>
            <pc:docMk/>
            <pc:sldMk cId="3130716857" sldId="324"/>
            <ac:spMk id="10" creationId="{C70B916D-901D-463B-B1A5-ED9BCA61E9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90F99C-62B1-F7F3-4F6A-ECE5AE0E5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253C40-B83E-0A56-A734-8D02714B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68F98F-28AB-633E-2908-9B405F33F1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07B52-1181-4B77-9E16-8BD7F7F04D90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60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DBC271-23BC-F800-3838-175E244A4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2E802C-EC0D-AE92-28E9-C10B97C5A6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0655B7-6DD4-6A59-935B-2EEAA8881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F38D2-A14C-4AE3-A0D2-DD943EE57C3B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67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F0F735-5DFF-4ED5-A754-10279101D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E2B787-EB94-12BD-0FFA-4D4D406910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705E6A-7081-9A67-393C-E19B7F76C0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24AB9-C596-450D-9D87-1708B031208D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98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6BE80-F8B6-A3BD-CA29-41752963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4FF14-B735-CBB5-B1F0-7DE8D0BE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08A59-EBE3-87A8-3FEB-8A357256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0F6AB6E-8004-411B-9290-77042D9900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477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3495E-609A-F91B-7280-7F967A08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3058F-7452-2692-4D91-EAB3886C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D07DF-1D41-FD4C-8FB5-32FEAE55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63488D1-D938-4DB8-A220-E5109D146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489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5B463-1CA2-66F1-FF8C-0BB9B05E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EAD2F-D379-37DC-7654-0FF7B09C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A0262-CA5F-8FD3-B025-82E76A2E9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2CD0D48-7EDC-43D1-B642-52FCFEB65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8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84EDF-6F53-6C7F-EF1E-549705B2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A918AC-6310-EF34-BAA1-795AFFD9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5ECE39-B6A6-4CC7-BFFF-746CF4F4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9674E1B-8E67-4262-9DE2-DD3B0D8833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023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81E118-0497-C8B1-6C61-0FF3A8A8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91348B-425F-6B03-E84B-57A7F64A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8A6F97-8BB9-B0E1-D138-06614E48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77E5CFE-FB99-4931-856C-A2667E82A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8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45017-3079-4FB1-ADAB-3E07FFDB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FB16EB-4EC3-E0F4-9CB2-EB14F401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12BC1-F46C-2D88-4DB7-E356AF79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424E12B-0CD2-4B9B-9382-F9D33AA10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391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7CDC0-CA50-C6A4-A64A-AFEA5E4C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28D58-4AE6-7F48-AD61-2974D34D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D0FF2-BD08-B3A3-A70E-A74D1237E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802FFCF-1CA3-4876-971B-E2388A5EE1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969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626F0-A890-5ED6-8E72-F8F29ED15B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0D14-3574-0142-F026-7D956833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8274E-891D-DFF3-4F2D-62442A55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789536D-9C8F-4FD2-A807-B945140B7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35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815FCF-E9D6-CA1A-4D58-DD7593CA03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D8ABB9-F3E0-BB1A-A434-2862D27DB4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C2F55D-291A-6346-BE69-AF6661F897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8F24F-E0D4-4814-8DF2-67A50B516BDE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63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41DEE-2015-504B-3076-82CEECE3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71FF2-E43D-8AF7-D7DE-672D8202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558DF-E27F-83D5-022A-77DD94A4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28EF550-855F-488F-97FC-D660760D5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568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0ECFE-5EF5-D605-D91F-8206C2564A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A808C-C8E4-2A19-EC1E-03AA33A5A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D8C48-0A58-5126-5FF7-A6055FB7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BFD2B9F-65E1-40F9-933D-4A59FA493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800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D875C-2FF7-0280-A9A1-B49399E8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3ED7C-740F-696B-10B5-E20A0BFD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F0A1C-6B8E-9DA5-50B2-9A158547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895A819-9946-4E34-9180-F0F244D6B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062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61C1E-EBE5-75B5-EF0A-6EA8A1A2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CF98C-528A-2BA2-38F1-2EB448AD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09579-1721-E53B-2332-6BCA5751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BC70A11-461C-4E96-BA68-3911ECB14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853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72BEC-3B65-6B8D-4C54-842C4288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5B5E3-1AFC-D0AF-6CBC-01094596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64F36-FFE0-2BCA-5798-FC21180D3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560F7D5-8769-454F-ABBB-03EAAC512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240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F2235-097B-F793-D861-B7B066A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B18734-9E80-71F6-ECAB-8B2C33AB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D0E35-A74B-F146-A231-707C3566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FB54915-0137-4527-96CA-7029237BB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342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DDD559-E0DB-F47A-7DAF-CD46353F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C19D0-E23B-2AB6-64B3-02949E2C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9569C-D279-679B-1FD0-443129D9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E91E3CB-44B3-454D-82C0-DAB9A2FB15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229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49017-854B-B4A5-1E6C-90AE8AD6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3B6EA-8921-3623-933A-8B495498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40E89-3EE5-E234-E620-BFD88DD4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DF05483-FE6A-4DB0-BD25-C38491F814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228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EF258-F3D9-D012-582B-5149C75E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2FBE3-A82C-6119-DDF3-D64E7700C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D9948-3A8E-BCC6-F6CE-1F0903C3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3E99D71-3949-434D-8837-5E2690EFAD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7312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4F08F-593C-9965-4321-6368DD0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7E8C2-E4F4-E853-DDCA-26FECA0F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DF41C-8390-0B30-0C5E-A7D9C330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B25BB7E-3CE5-4C58-95BB-DC8A09B82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35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EB0F2C-D05D-17BB-675F-8D5C61C1C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3B1294-AAF9-11B9-15F9-27AEB1B427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3B731B-173C-0C5C-8A8F-35DED77172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1EB26-0434-4444-868F-4A5D7A429D07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471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86B15-954B-3BA6-5D89-C18D6739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A5477-188D-828F-A1C9-03C9FEEF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E41AB-D1DC-1267-0B2E-87B861CB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04B6DA7-C9E4-4F70-B96A-2B01FEE1A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3491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3060A-AB0C-6E67-6AB0-C9EE36C8BB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FCE0A-36EC-1365-F474-E778073F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72BDD-562C-CD89-E0B1-6B0A6910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017E508-0FAD-4BCB-88DB-FCA4531E0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67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55A714-7BB4-70F4-93EB-2DA15EF3E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476802-E8CC-4EC0-1EC7-2F62E71280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4C894-F719-4FD9-5B9F-BF8048F85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F50D8-F217-41ED-98DE-2C1EE74E0424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8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532E13-AE08-ED1F-80EE-FA3755BE7F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FF1991-8A63-9CA6-AE72-161003C9A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AE35D7D-CDD7-4360-8D12-FE35BCD46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5714B-8CB3-43AC-B111-A0CD334116BA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8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AE8342-333A-7D3A-F87C-9C06D79E7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18D78A-9B9C-38DE-CA08-FCB13ECF5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CD1FE5-3CAF-84C8-9E99-18CF4DDBF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45CF6-16C8-4A81-8485-7B388BEAE687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30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47ABC28-1D8E-A6FF-2335-72F2942DEE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B4554F-1B20-28A8-6631-4120D0B5F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1F054A-1735-034F-033B-FA9496B9C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2EF7D-8E6A-47DA-97EF-033693CA0DCB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05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A9157C-AB02-5CEF-2761-A0AA76DB2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98423-289A-A0C1-AEFD-25E0D4C1AB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35A271-F44F-A09C-11EC-BA1F4A7622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C003E-9352-4779-A9CB-09B79624AAD2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60CDFF-B2BC-8C53-1ED6-5E49A188E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92D384-38D7-F5A8-D1BA-C1768B033E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41E885-2280-EAA5-E37C-CC9B00C77E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EEC4-58DD-4A2F-8AFC-B11CFDC5FD8E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D28F31-D06F-0B8B-998D-50BC8540A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 noProof="1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AF42FD-95BE-2E06-39A5-F9572BBA8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AR" noProof="1"/>
              <a:t>Click to edit Master text styles</a:t>
            </a:r>
          </a:p>
          <a:p>
            <a:pPr lvl="1"/>
            <a:r>
              <a:rPr lang="en-US" altLang="es-AR" noProof="1"/>
              <a:t>Second level</a:t>
            </a:r>
          </a:p>
          <a:p>
            <a:pPr lvl="2"/>
            <a:r>
              <a:rPr lang="en-US" altLang="es-AR" noProof="1"/>
              <a:t>Third level</a:t>
            </a:r>
          </a:p>
          <a:p>
            <a:pPr lvl="3"/>
            <a:r>
              <a:rPr lang="en-US" altLang="es-AR" noProof="1"/>
              <a:t>Fourth level</a:t>
            </a:r>
          </a:p>
          <a:p>
            <a:pPr lvl="4"/>
            <a:r>
              <a:rPr lang="en-US" altLang="es-AR" noProof="1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E80C0B-7D9C-633B-EA4A-89A08085E4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844630-252F-0474-6B96-551688FC96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F517B5-46F2-9B08-4425-975A9F26B3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/>
            </a:lvl1pPr>
          </a:lstStyle>
          <a:p>
            <a:pPr>
              <a:defRPr/>
            </a:pPr>
            <a:fld id="{CE7AD904-D723-4EB5-B532-3E17342050FD}" type="slidenum">
              <a:rPr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>
            <a:extLst>
              <a:ext uri="{FF2B5EF4-FFF2-40B4-BE49-F238E27FC236}">
                <a16:creationId xmlns:a16="http://schemas.microsoft.com/office/drawing/2014/main" id="{77010F8C-68E4-4F0A-2051-DF7B80181C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4400" noProof="1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>
            <a:extLst>
              <a:ext uri="{FF2B5EF4-FFF2-40B4-BE49-F238E27FC236}">
                <a16:creationId xmlns:a16="http://schemas.microsoft.com/office/drawing/2014/main" id="{9DDFFFB1-E73E-AC58-7F65-DE3F7861B4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noProof="1"/>
              <a:t>A.) Response A</a:t>
            </a:r>
          </a:p>
        </p:txBody>
      </p:sp>
      <p:sp>
        <p:nvSpPr>
          <p:cNvPr id="2052" name="BShape">
            <a:extLst>
              <a:ext uri="{FF2B5EF4-FFF2-40B4-BE49-F238E27FC236}">
                <a16:creationId xmlns:a16="http://schemas.microsoft.com/office/drawing/2014/main" id="{68B40115-B37D-A270-13E5-BDE6BBA0CF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noProof="1"/>
              <a:t>B.) Response B</a:t>
            </a:r>
          </a:p>
        </p:txBody>
      </p:sp>
      <p:sp>
        <p:nvSpPr>
          <p:cNvPr id="2053" name="CShape">
            <a:extLst>
              <a:ext uri="{FF2B5EF4-FFF2-40B4-BE49-F238E27FC236}">
                <a16:creationId xmlns:a16="http://schemas.microsoft.com/office/drawing/2014/main" id="{DAEBB5E1-4B9F-2B78-8412-D896C070A6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noProof="1"/>
              <a:t>C.) Response C</a:t>
            </a:r>
          </a:p>
        </p:txBody>
      </p:sp>
      <p:sp>
        <p:nvSpPr>
          <p:cNvPr id="2054" name="DShape">
            <a:extLst>
              <a:ext uri="{FF2B5EF4-FFF2-40B4-BE49-F238E27FC236}">
                <a16:creationId xmlns:a16="http://schemas.microsoft.com/office/drawing/2014/main" id="{7303E5D0-4414-01E6-FEC1-3DD089AED3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noProof="1"/>
              <a:t>D.) Response D</a:t>
            </a:r>
          </a:p>
        </p:txBody>
      </p:sp>
      <p:sp>
        <p:nvSpPr>
          <p:cNvPr id="2055" name="EShape">
            <a:extLst>
              <a:ext uri="{FF2B5EF4-FFF2-40B4-BE49-F238E27FC236}">
                <a16:creationId xmlns:a16="http://schemas.microsoft.com/office/drawing/2014/main" id="{B1521E3C-35D3-D77D-3683-1907573302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sz="3200" noProof="1"/>
              <a:t>E.) Response E</a:t>
            </a:r>
          </a:p>
        </p:txBody>
      </p:sp>
      <p:sp>
        <p:nvSpPr>
          <p:cNvPr id="2056" name="Percent">
            <a:extLst>
              <a:ext uri="{FF2B5EF4-FFF2-40B4-BE49-F238E27FC236}">
                <a16:creationId xmlns:a16="http://schemas.microsoft.com/office/drawing/2014/main" id="{3DA90968-2AB0-C899-8161-32CEC2B6EC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lIns="0" rIns="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400" noProof="1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2057" name="Timer">
            <a:extLst>
              <a:ext uri="{FF2B5EF4-FFF2-40B4-BE49-F238E27FC236}">
                <a16:creationId xmlns:a16="http://schemas.microsoft.com/office/drawing/2014/main" id="{64B5DFA6-041B-E816-793E-3F039D3B36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lIns="0" rIns="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400" noProof="1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raphShape" hidden="1">
            <a:extLst>
              <a:ext uri="{FF2B5EF4-FFF2-40B4-BE49-F238E27FC236}">
                <a16:creationId xmlns:a16="http://schemas.microsoft.com/office/drawing/2014/main" id="{6C119C13-AC9F-9472-432B-6E253FB462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noProof="1"/>
              <a:t>iRespond Graph</a:t>
            </a:r>
          </a:p>
        </p:txBody>
      </p:sp>
      <p:grpSp>
        <p:nvGrpSpPr>
          <p:cNvPr id="3075" name="CorrectBarGroup">
            <a:extLst>
              <a:ext uri="{FF2B5EF4-FFF2-40B4-BE49-F238E27FC236}">
                <a16:creationId xmlns:a16="http://schemas.microsoft.com/office/drawing/2014/main" id="{D19EF873-C43A-8A6A-1878-64A7D68D43D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4" name="CorrectBar0">
              <a:extLst>
                <a:ext uri="{FF2B5EF4-FFF2-40B4-BE49-F238E27FC236}">
                  <a16:creationId xmlns:a16="http://schemas.microsoft.com/office/drawing/2014/main" id="{0B237470-E648-4684-F8CF-F959B712C2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noProof="1"/>
            </a:p>
          </p:txBody>
        </p:sp>
        <p:sp>
          <p:nvSpPr>
            <p:cNvPr id="3105" name="CorrectBar1">
              <a:extLst>
                <a:ext uri="{FF2B5EF4-FFF2-40B4-BE49-F238E27FC236}">
                  <a16:creationId xmlns:a16="http://schemas.microsoft.com/office/drawing/2014/main" id="{22B13C72-E9CE-4407-1593-90D9A5DD27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txBody>
            <a:bodyPr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noProof="1"/>
            </a:p>
          </p:txBody>
        </p:sp>
      </p:grpSp>
      <p:grpSp>
        <p:nvGrpSpPr>
          <p:cNvPr id="3076" name="PercentLabelGroup">
            <a:extLst>
              <a:ext uri="{FF2B5EF4-FFF2-40B4-BE49-F238E27FC236}">
                <a16:creationId xmlns:a16="http://schemas.microsoft.com/office/drawing/2014/main" id="{0AC4FB92-02EF-2452-8998-7224E38765A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099" name="PercentLabel0">
              <a:extLst>
                <a:ext uri="{FF2B5EF4-FFF2-40B4-BE49-F238E27FC236}">
                  <a16:creationId xmlns:a16="http://schemas.microsoft.com/office/drawing/2014/main" id="{4744423C-88B2-DF70-94DB-741D0C3ACE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3100" name="PercentLabel1">
              <a:extLst>
                <a:ext uri="{FF2B5EF4-FFF2-40B4-BE49-F238E27FC236}">
                  <a16:creationId xmlns:a16="http://schemas.microsoft.com/office/drawing/2014/main" id="{7CD953F5-5245-A755-C6DB-A1D89F651A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3101" name="PercentLabel2">
              <a:extLst>
                <a:ext uri="{FF2B5EF4-FFF2-40B4-BE49-F238E27FC236}">
                  <a16:creationId xmlns:a16="http://schemas.microsoft.com/office/drawing/2014/main" id="{032F2C72-6826-5C84-0444-3C3A429BF6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2" name="PercentLabel3">
              <a:extLst>
                <a:ext uri="{FF2B5EF4-FFF2-40B4-BE49-F238E27FC236}">
                  <a16:creationId xmlns:a16="http://schemas.microsoft.com/office/drawing/2014/main" id="{84181037-C408-6AD3-FEC9-7815F2D0E6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3103" name="PercentLabel4">
              <a:extLst>
                <a:ext uri="{FF2B5EF4-FFF2-40B4-BE49-F238E27FC236}">
                  <a16:creationId xmlns:a16="http://schemas.microsoft.com/office/drawing/2014/main" id="{88E30119-568A-44BF-4C30-5915870F6C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>
            <a:extLst>
              <a:ext uri="{FF2B5EF4-FFF2-40B4-BE49-F238E27FC236}">
                <a16:creationId xmlns:a16="http://schemas.microsoft.com/office/drawing/2014/main" id="{681CA5CE-BD29-A0B2-5528-00C6A2BDAB4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6" name="IncorrectBar2">
              <a:extLst>
                <a:ext uri="{FF2B5EF4-FFF2-40B4-BE49-F238E27FC236}">
                  <a16:creationId xmlns:a16="http://schemas.microsoft.com/office/drawing/2014/main" id="{DADDFAEB-3BB3-58C2-1FA6-2E23B48C0C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noProof="1"/>
            </a:p>
          </p:txBody>
        </p:sp>
        <p:sp>
          <p:nvSpPr>
            <p:cNvPr id="3097" name="IncorrectBar3">
              <a:extLst>
                <a:ext uri="{FF2B5EF4-FFF2-40B4-BE49-F238E27FC236}">
                  <a16:creationId xmlns:a16="http://schemas.microsoft.com/office/drawing/2014/main" id="{6BCCCF9B-B87F-838E-194F-42389013C8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noProof="1"/>
            </a:p>
          </p:txBody>
        </p:sp>
        <p:sp>
          <p:nvSpPr>
            <p:cNvPr id="3098" name="IncorrectBar4">
              <a:extLst>
                <a:ext uri="{FF2B5EF4-FFF2-40B4-BE49-F238E27FC236}">
                  <a16:creationId xmlns:a16="http://schemas.microsoft.com/office/drawing/2014/main" id="{59B205C6-7130-9E4B-6A41-6FA4D28FD4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txBody>
            <a:bodyPr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noProof="1"/>
            </a:p>
          </p:txBody>
        </p:sp>
      </p:grpSp>
      <p:grpSp>
        <p:nvGrpSpPr>
          <p:cNvPr id="3078" name="XLabelGroup">
            <a:extLst>
              <a:ext uri="{FF2B5EF4-FFF2-40B4-BE49-F238E27FC236}">
                <a16:creationId xmlns:a16="http://schemas.microsoft.com/office/drawing/2014/main" id="{028375E4-CE79-0CC5-9AF7-356CE5B0134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1" name="XValueLabel0">
              <a:extLst>
                <a:ext uri="{FF2B5EF4-FFF2-40B4-BE49-F238E27FC236}">
                  <a16:creationId xmlns:a16="http://schemas.microsoft.com/office/drawing/2014/main" id="{06824C36-C0D9-8911-004A-12F73D067E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3092" name="XValueLabel1">
              <a:extLst>
                <a:ext uri="{FF2B5EF4-FFF2-40B4-BE49-F238E27FC236}">
                  <a16:creationId xmlns:a16="http://schemas.microsoft.com/office/drawing/2014/main" id="{41A74513-99CA-2E63-F9AB-20785193FC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3093" name="XValueLabel2">
              <a:extLst>
                <a:ext uri="{FF2B5EF4-FFF2-40B4-BE49-F238E27FC236}">
                  <a16:creationId xmlns:a16="http://schemas.microsoft.com/office/drawing/2014/main" id="{3220E122-FD95-8A76-4193-999C2C46F0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094" name="XValueLabel3">
              <a:extLst>
                <a:ext uri="{FF2B5EF4-FFF2-40B4-BE49-F238E27FC236}">
                  <a16:creationId xmlns:a16="http://schemas.microsoft.com/office/drawing/2014/main" id="{C6B60113-0C2A-7950-0C42-DD3F77D3C3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3095" name="XValueLabel4">
              <a:extLst>
                <a:ext uri="{FF2B5EF4-FFF2-40B4-BE49-F238E27FC236}">
                  <a16:creationId xmlns:a16="http://schemas.microsoft.com/office/drawing/2014/main" id="{19948360-FC12-E299-42C5-8D655AC6CF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wrap="none"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noProof="1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>
            <a:extLst>
              <a:ext uri="{FF2B5EF4-FFF2-40B4-BE49-F238E27FC236}">
                <a16:creationId xmlns:a16="http://schemas.microsoft.com/office/drawing/2014/main" id="{59E3A5E1-8986-5DD7-0905-91F68D2DE70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85" name="XAxisLine">
              <a:extLst>
                <a:ext uri="{FF2B5EF4-FFF2-40B4-BE49-F238E27FC236}">
                  <a16:creationId xmlns:a16="http://schemas.microsoft.com/office/drawing/2014/main" id="{26332EFA-45B9-BA11-95BB-7F0416C3EA2F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6" name="YAxisLine">
              <a:extLst>
                <a:ext uri="{FF2B5EF4-FFF2-40B4-BE49-F238E27FC236}">
                  <a16:creationId xmlns:a16="http://schemas.microsoft.com/office/drawing/2014/main" id="{B83FC076-1BF0-D272-A331-58F89D18C1A2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7" name="YAxisTick0">
              <a:extLst>
                <a:ext uri="{FF2B5EF4-FFF2-40B4-BE49-F238E27FC236}">
                  <a16:creationId xmlns:a16="http://schemas.microsoft.com/office/drawing/2014/main" id="{D6D6C94F-F687-087C-4815-13BDD38B1CA5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YAxisTick1">
              <a:extLst>
                <a:ext uri="{FF2B5EF4-FFF2-40B4-BE49-F238E27FC236}">
                  <a16:creationId xmlns:a16="http://schemas.microsoft.com/office/drawing/2014/main" id="{40045D93-16A9-C7E1-24D3-DC94E2A0A1B5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9" name="YAxisTick2">
              <a:extLst>
                <a:ext uri="{FF2B5EF4-FFF2-40B4-BE49-F238E27FC236}">
                  <a16:creationId xmlns:a16="http://schemas.microsoft.com/office/drawing/2014/main" id="{C15CC28D-CA9B-91CC-EC9E-25EF8FBCFA1B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90" name="YAxisTick3">
              <a:extLst>
                <a:ext uri="{FF2B5EF4-FFF2-40B4-BE49-F238E27FC236}">
                  <a16:creationId xmlns:a16="http://schemas.microsoft.com/office/drawing/2014/main" id="{220B956E-5123-F0FF-B99E-BE2BF52997C0}"/>
                </a:ext>
              </a:extLst>
            </p:cNvPr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0" name="YLabelGroup">
            <a:extLst>
              <a:ext uri="{FF2B5EF4-FFF2-40B4-BE49-F238E27FC236}">
                <a16:creationId xmlns:a16="http://schemas.microsoft.com/office/drawing/2014/main" id="{A1CEB682-D29F-6D27-AF57-5BA205CA6ED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1" name="YValueLabel0">
              <a:extLst>
                <a:ext uri="{FF2B5EF4-FFF2-40B4-BE49-F238E27FC236}">
                  <a16:creationId xmlns:a16="http://schemas.microsoft.com/office/drawing/2014/main" id="{887DD267-BE48-275E-B57E-90E93CD39B7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noProof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82" name="YValueLabel1">
              <a:extLst>
                <a:ext uri="{FF2B5EF4-FFF2-40B4-BE49-F238E27FC236}">
                  <a16:creationId xmlns:a16="http://schemas.microsoft.com/office/drawing/2014/main" id="{41CD6C6B-50B2-47EA-A53D-FB880A3739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noProof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83" name="YValueLabel2">
              <a:extLst>
                <a:ext uri="{FF2B5EF4-FFF2-40B4-BE49-F238E27FC236}">
                  <a16:creationId xmlns:a16="http://schemas.microsoft.com/office/drawing/2014/main" id="{E6C9EC5D-9801-F8C8-77B2-C86CD96946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noProof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84" name="YValueLabel3">
              <a:extLst>
                <a:ext uri="{FF2B5EF4-FFF2-40B4-BE49-F238E27FC236}">
                  <a16:creationId xmlns:a16="http://schemas.microsoft.com/office/drawing/2014/main" id="{D0147CBB-5C6A-BC19-5953-4A1EB597BA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</p:spPr>
          <p:txBody>
            <a:bodyPr lIns="0" rIns="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noProof="1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2E449693-BFC7-7323-5F86-18E1B49AD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76263"/>
            <a:ext cx="7086600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s-AR" sz="4400" dirty="0"/>
              <a:t>Indirect Object Pronouns</a:t>
            </a:r>
          </a:p>
        </p:txBody>
      </p:sp>
      <p:pic>
        <p:nvPicPr>
          <p:cNvPr id="57348" name="Picture 4" descr="PPH%2BWL">
            <a:extLst>
              <a:ext uri="{FF2B5EF4-FFF2-40B4-BE49-F238E27FC236}">
                <a16:creationId xmlns:a16="http://schemas.microsoft.com/office/drawing/2014/main" id="{924D62EF-F90C-A69E-B9E9-3DD973923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92838"/>
            <a:ext cx="15240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6">
            <a:extLst>
              <a:ext uri="{FF2B5EF4-FFF2-40B4-BE49-F238E27FC236}">
                <a16:creationId xmlns:a16="http://schemas.microsoft.com/office/drawing/2014/main" id="{D4E3251D-5BC2-FCDE-F93A-B62B6BA7A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38" y="3886200"/>
            <a:ext cx="279876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1" name="AutoShape 7">
            <a:extLst>
              <a:ext uri="{FF2B5EF4-FFF2-40B4-BE49-F238E27FC236}">
                <a16:creationId xmlns:a16="http://schemas.microsoft.com/office/drawing/2014/main" id="{A6F8B823-80D0-9A71-7405-236814504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048000"/>
            <a:ext cx="3341688" cy="1219200"/>
          </a:xfrm>
          <a:prstGeom prst="wedgeEllipseCallout">
            <a:avLst>
              <a:gd name="adj1" fmla="val -43019"/>
              <a:gd name="adj2" fmla="val 7252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s-AR" sz="2000">
                <a:latin typeface="Comic Sans MS" panose="030F0702030302020204" pitchFamily="66" charset="0"/>
              </a:rPr>
              <a:t>¿Me puede mostrar los modelos más económicos?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9551C-1559-41DB-B977-D506A430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65926"/>
            <a:ext cx="7772400" cy="1143000"/>
          </a:xfrm>
        </p:spPr>
        <p:txBody>
          <a:bodyPr/>
          <a:lstStyle/>
          <a:p>
            <a:r>
              <a:rPr lang="en-US" dirty="0"/>
              <a:t>There are 3 types of pronouns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E4E7EAE-4313-446A-8C4C-A885EFD7931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2419860"/>
              </p:ext>
            </p:extLst>
          </p:nvPr>
        </p:nvGraphicFramePr>
        <p:xfrm>
          <a:off x="413535" y="1956371"/>
          <a:ext cx="4267200" cy="373380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54374887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752844552"/>
                    </a:ext>
                  </a:extLst>
                </a:gridCol>
              </a:tblGrid>
              <a:tr h="17502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#3 – IOPs</a:t>
                      </a:r>
                    </a:p>
                    <a:p>
                      <a:pPr algn="ctr"/>
                      <a:r>
                        <a:rPr lang="en-US" sz="2800" dirty="0"/>
                        <a:t>Indirect Object Pronouns</a:t>
                      </a:r>
                    </a:p>
                  </a:txBody>
                  <a:tcPr anchor="ctr" anchorCtr="1"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37703"/>
                  </a:ext>
                </a:extLst>
              </a:tr>
              <a:tr h="6611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</a:t>
                      </a:r>
                    </a:p>
                  </a:txBody>
                  <a:tcPr>
                    <a:solidFill>
                      <a:srgbClr val="FF6699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Nos</a:t>
                      </a:r>
                    </a:p>
                  </a:txBody>
                  <a:tcPr>
                    <a:solidFill>
                      <a:srgbClr val="FF6699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684031"/>
                  </a:ext>
                </a:extLst>
              </a:tr>
              <a:tr h="6611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Te</a:t>
                      </a:r>
                      <a:endParaRPr lang="en-US" sz="28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Os</a:t>
                      </a:r>
                      <a:endParaRPr lang="en-US" sz="28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63436"/>
                  </a:ext>
                </a:extLst>
              </a:tr>
              <a:tr h="6611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</a:t>
                      </a:r>
                    </a:p>
                  </a:txBody>
                  <a:tcPr>
                    <a:solidFill>
                      <a:srgbClr val="FF99C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Les</a:t>
                      </a:r>
                    </a:p>
                  </a:txBody>
                  <a:tcPr>
                    <a:solidFill>
                      <a:srgbClr val="FF99CC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11624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F24CD-D2EA-4A23-9056-F94BFED24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765871"/>
            <a:ext cx="3810000" cy="4114800"/>
          </a:xfrm>
        </p:spPr>
        <p:txBody>
          <a:bodyPr/>
          <a:lstStyle/>
          <a:p>
            <a:pPr algn="ctr"/>
            <a:r>
              <a:rPr lang="en-US" dirty="0"/>
              <a:t>IOPs replace indirect objects in sentences. 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IOPs are RECIPEINTS!  They receive the DOP.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“To whom or for whom was the action done?</a:t>
            </a:r>
          </a:p>
        </p:txBody>
      </p:sp>
    </p:spTree>
    <p:extLst>
      <p:ext uri="{BB962C8B-B14F-4D97-AF65-F5344CB8AC3E}">
        <p14:creationId xmlns:p14="http://schemas.microsoft.com/office/powerpoint/2010/main" val="395169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55B7-247C-4628-9FEA-C8B16BF6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identify the pronouns?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D05AE-5E08-46E2-B0F5-2CDADB173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I threw the ball to the dog.</a:t>
            </a:r>
          </a:p>
          <a:p>
            <a:endParaRPr lang="en-US" dirty="0"/>
          </a:p>
          <a:p>
            <a:r>
              <a:rPr lang="en-US" dirty="0"/>
              <a:t>She put the sweater (on herself)</a:t>
            </a:r>
          </a:p>
          <a:p>
            <a:endParaRPr lang="en-US" dirty="0"/>
          </a:p>
          <a:p>
            <a:r>
              <a:rPr lang="en-US" dirty="0"/>
              <a:t>She put the sweater on her son.</a:t>
            </a:r>
          </a:p>
          <a:p>
            <a:endParaRPr lang="en-US" dirty="0"/>
          </a:p>
          <a:p>
            <a:r>
              <a:rPr lang="en-US" dirty="0"/>
              <a:t>I told him yesterday that I had to work on Sat.</a:t>
            </a:r>
          </a:p>
        </p:txBody>
      </p:sp>
    </p:spTree>
    <p:extLst>
      <p:ext uri="{BB962C8B-B14F-4D97-AF65-F5344CB8AC3E}">
        <p14:creationId xmlns:p14="http://schemas.microsoft.com/office/powerpoint/2010/main" val="539117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55B7-247C-4628-9FEA-C8B16BF6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identify the pronouns?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D05AE-5E08-46E2-B0F5-2CDADB173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I threw </a:t>
            </a:r>
            <a:r>
              <a:rPr lang="en-US" u="sng" dirty="0"/>
              <a:t>the ball </a:t>
            </a:r>
            <a:r>
              <a:rPr lang="en-US" dirty="0"/>
              <a:t>to the dog.</a:t>
            </a:r>
          </a:p>
          <a:p>
            <a:endParaRPr lang="en-US" dirty="0"/>
          </a:p>
          <a:p>
            <a:r>
              <a:rPr lang="en-US" dirty="0"/>
              <a:t>She put </a:t>
            </a:r>
            <a:r>
              <a:rPr lang="en-US" u="sng" dirty="0"/>
              <a:t>the sweater </a:t>
            </a:r>
            <a:r>
              <a:rPr lang="en-US" dirty="0"/>
              <a:t>(on herself)</a:t>
            </a:r>
          </a:p>
          <a:p>
            <a:endParaRPr lang="en-US" dirty="0"/>
          </a:p>
          <a:p>
            <a:r>
              <a:rPr lang="en-US" dirty="0"/>
              <a:t>She put </a:t>
            </a:r>
            <a:r>
              <a:rPr lang="en-US" u="sng" dirty="0"/>
              <a:t>the sweater </a:t>
            </a:r>
            <a:r>
              <a:rPr lang="en-US" dirty="0"/>
              <a:t>on her son.</a:t>
            </a:r>
          </a:p>
          <a:p>
            <a:endParaRPr lang="en-US" dirty="0"/>
          </a:p>
          <a:p>
            <a:r>
              <a:rPr lang="en-US" dirty="0"/>
              <a:t>I told him yesterday that I had to work on Sat.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3507BE8-AC55-43E0-BFC7-5BB4AFA2D1D7}"/>
              </a:ext>
            </a:extLst>
          </p:cNvPr>
          <p:cNvSpPr/>
          <p:nvPr/>
        </p:nvSpPr>
        <p:spPr bwMode="auto">
          <a:xfrm>
            <a:off x="3657600" y="1905000"/>
            <a:ext cx="21336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B31D3E-CCDA-4AD5-9824-1794342FE604}"/>
              </a:ext>
            </a:extLst>
          </p:cNvPr>
          <p:cNvSpPr/>
          <p:nvPr/>
        </p:nvSpPr>
        <p:spPr bwMode="auto">
          <a:xfrm>
            <a:off x="4267200" y="4293743"/>
            <a:ext cx="2133600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9505C3-A306-4129-9ACC-B6965D0D578C}"/>
              </a:ext>
            </a:extLst>
          </p:cNvPr>
          <p:cNvSpPr/>
          <p:nvPr/>
        </p:nvSpPr>
        <p:spPr bwMode="auto">
          <a:xfrm>
            <a:off x="1981200" y="5410200"/>
            <a:ext cx="838200" cy="72689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C1C97-28FF-4F32-9001-7D7FACFFBC3A}"/>
              </a:ext>
            </a:extLst>
          </p:cNvPr>
          <p:cNvSpPr txBox="1"/>
          <p:nvPr/>
        </p:nvSpPr>
        <p:spPr>
          <a:xfrm>
            <a:off x="2743200" y="1674167"/>
            <a:ext cx="287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D.O               </a:t>
            </a:r>
            <a:r>
              <a:rPr lang="en-US" dirty="0">
                <a:solidFill>
                  <a:srgbClr val="FF0066"/>
                </a:solidFill>
              </a:rPr>
              <a:t>I.O.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0BE394-2907-42A8-B555-287050D7D7DB}"/>
              </a:ext>
            </a:extLst>
          </p:cNvPr>
          <p:cNvSpPr txBox="1"/>
          <p:nvPr/>
        </p:nvSpPr>
        <p:spPr>
          <a:xfrm>
            <a:off x="3136400" y="2868188"/>
            <a:ext cx="349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D.O               </a:t>
            </a:r>
            <a:r>
              <a:rPr lang="en-US" dirty="0">
                <a:solidFill>
                  <a:schemeClr val="accent1"/>
                </a:solidFill>
              </a:rPr>
              <a:t>Reflexive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33A98D-10AC-4D49-AF4A-6FE2551F65E9}"/>
              </a:ext>
            </a:extLst>
          </p:cNvPr>
          <p:cNvSpPr txBox="1"/>
          <p:nvPr/>
        </p:nvSpPr>
        <p:spPr>
          <a:xfrm>
            <a:off x="3313202" y="4062910"/>
            <a:ext cx="2871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D.O               </a:t>
            </a:r>
            <a:r>
              <a:rPr lang="en-US" dirty="0">
                <a:solidFill>
                  <a:srgbClr val="FF0066"/>
                </a:solidFill>
              </a:rPr>
              <a:t>I.O.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0B916D-901D-463B-B1A5-ED9BCA61E900}"/>
              </a:ext>
            </a:extLst>
          </p:cNvPr>
          <p:cNvSpPr txBox="1"/>
          <p:nvPr/>
        </p:nvSpPr>
        <p:spPr>
          <a:xfrm>
            <a:off x="2115299" y="5078523"/>
            <a:ext cx="1255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66"/>
                </a:solidFill>
              </a:rPr>
              <a:t>I.O.</a:t>
            </a:r>
          </a:p>
        </p:txBody>
      </p:sp>
    </p:spTree>
    <p:extLst>
      <p:ext uri="{BB962C8B-B14F-4D97-AF65-F5344CB8AC3E}">
        <p14:creationId xmlns:p14="http://schemas.microsoft.com/office/powerpoint/2010/main" val="3130716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8512-8E3D-4A32-A6E0-A146249B8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7772400" cy="5029200"/>
          </a:xfrm>
        </p:spPr>
        <p:txBody>
          <a:bodyPr/>
          <a:lstStyle/>
          <a:p>
            <a:r>
              <a:rPr lang="en-US" dirty="0" err="1"/>
              <a:t>Yo</a:t>
            </a:r>
            <a:r>
              <a:rPr lang="en-US" dirty="0"/>
              <a:t> me </a:t>
            </a:r>
            <a:r>
              <a:rPr lang="en-US" dirty="0" err="1"/>
              <a:t>puse</a:t>
            </a:r>
            <a:r>
              <a:rPr lang="en-US" dirty="0"/>
              <a:t> la </a:t>
            </a:r>
            <a:r>
              <a:rPr lang="en-US" dirty="0" err="1"/>
              <a:t>chaqueta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Elena le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libro</a:t>
            </a:r>
            <a:r>
              <a:rPr lang="en-US" dirty="0"/>
              <a:t> a Juana.</a:t>
            </a:r>
          </a:p>
          <a:p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bomberos</a:t>
            </a:r>
            <a:r>
              <a:rPr lang="en-US" dirty="0"/>
              <a:t> </a:t>
            </a:r>
            <a:r>
              <a:rPr lang="en-US" dirty="0" err="1"/>
              <a:t>rescataron</a:t>
            </a:r>
            <a:r>
              <a:rPr lang="en-US" dirty="0"/>
              <a:t> a Luis y a la </a:t>
            </a:r>
            <a:r>
              <a:rPr lang="en-US" dirty="0" err="1"/>
              <a:t>mujer</a:t>
            </a:r>
            <a:r>
              <a:rPr lang="en-US" dirty="0"/>
              <a:t> de la </a:t>
            </a:r>
            <a:r>
              <a:rPr lang="en-US" dirty="0" err="1"/>
              <a:t>inundación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Yo</a:t>
            </a:r>
            <a:r>
              <a:rPr lang="en-US" dirty="0"/>
              <a:t> les </a:t>
            </a:r>
            <a:r>
              <a:rPr lang="en-US" dirty="0" err="1"/>
              <a:t>dije</a:t>
            </a:r>
            <a:r>
              <a:rPr lang="en-US" dirty="0"/>
              <a:t> a </a:t>
            </a:r>
            <a:r>
              <a:rPr lang="en-US" dirty="0" err="1"/>
              <a:t>ellos</a:t>
            </a:r>
            <a:r>
              <a:rPr lang="en-US" dirty="0"/>
              <a:t> que no </a:t>
            </a:r>
            <a:r>
              <a:rPr lang="en-US" dirty="0" err="1"/>
              <a:t>podía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a la fiesta.</a:t>
            </a:r>
          </a:p>
          <a:p>
            <a:endParaRPr lang="en-US" dirty="0"/>
          </a:p>
          <a:p>
            <a:r>
              <a:rPr lang="en-US" dirty="0"/>
              <a:t>¿Me </a:t>
            </a:r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err="1"/>
              <a:t>llevar</a:t>
            </a:r>
            <a:r>
              <a:rPr lang="en-US" dirty="0"/>
              <a:t> al </a:t>
            </a:r>
            <a:r>
              <a:rPr lang="en-US" dirty="0" err="1"/>
              <a:t>baile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2875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8512-8E3D-4A32-A6E0-A146249B8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5029200"/>
          </a:xfrm>
        </p:spPr>
        <p:txBody>
          <a:bodyPr/>
          <a:lstStyle/>
          <a:p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u="sng" dirty="0">
                <a:solidFill>
                  <a:schemeClr val="accent1"/>
                </a:solidFill>
              </a:rPr>
              <a:t>me</a:t>
            </a:r>
            <a:r>
              <a:rPr lang="en-US" dirty="0"/>
              <a:t> </a:t>
            </a:r>
            <a:r>
              <a:rPr lang="en-US" dirty="0" err="1"/>
              <a:t>puse</a:t>
            </a:r>
            <a:r>
              <a:rPr lang="en-US" dirty="0"/>
              <a:t> la </a:t>
            </a:r>
            <a:r>
              <a:rPr lang="en-US" dirty="0" err="1"/>
              <a:t>chaqueta</a:t>
            </a:r>
            <a:r>
              <a:rPr lang="en-US" dirty="0"/>
              <a:t>. – </a:t>
            </a:r>
            <a:r>
              <a:rPr lang="en-US" dirty="0">
                <a:solidFill>
                  <a:schemeClr val="accent1"/>
                </a:solidFill>
              </a:rPr>
              <a:t>Reflexive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Elena </a:t>
            </a:r>
            <a:r>
              <a:rPr lang="en-US" u="sng" dirty="0">
                <a:solidFill>
                  <a:srgbClr val="FF0000"/>
                </a:solidFill>
              </a:rPr>
              <a:t>le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a Juana</a:t>
            </a:r>
            <a:r>
              <a:rPr lang="en-US" dirty="0"/>
              <a:t>. – </a:t>
            </a:r>
            <a:r>
              <a:rPr lang="en-US" dirty="0">
                <a:solidFill>
                  <a:srgbClr val="FF0000"/>
                </a:solidFill>
              </a:rPr>
              <a:t>IOP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bomberos</a:t>
            </a:r>
            <a:r>
              <a:rPr lang="en-US" dirty="0"/>
              <a:t> </a:t>
            </a:r>
            <a:r>
              <a:rPr lang="en-US" dirty="0" err="1"/>
              <a:t>rescataron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a Luis y a la </a:t>
            </a:r>
            <a:r>
              <a:rPr lang="en-US" u="sng" dirty="0" err="1">
                <a:solidFill>
                  <a:schemeClr val="accent2"/>
                </a:solidFill>
              </a:rPr>
              <a:t>mujer</a:t>
            </a:r>
            <a:r>
              <a:rPr lang="en-US" u="sng" dirty="0">
                <a:solidFill>
                  <a:schemeClr val="accent2"/>
                </a:solidFill>
              </a:rPr>
              <a:t> </a:t>
            </a:r>
            <a:r>
              <a:rPr lang="en-US" dirty="0"/>
              <a:t>de la </a:t>
            </a:r>
            <a:r>
              <a:rPr lang="en-US" dirty="0" err="1"/>
              <a:t>inundación</a:t>
            </a:r>
            <a:r>
              <a:rPr lang="en-US" dirty="0"/>
              <a:t>. - </a:t>
            </a:r>
            <a:r>
              <a:rPr lang="en-US" dirty="0">
                <a:solidFill>
                  <a:schemeClr val="accent2"/>
                </a:solidFill>
              </a:rPr>
              <a:t>DOP</a:t>
            </a:r>
          </a:p>
          <a:p>
            <a:endParaRPr lang="en-US" dirty="0"/>
          </a:p>
          <a:p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les</a:t>
            </a:r>
            <a:r>
              <a:rPr lang="en-US" dirty="0"/>
              <a:t> </a:t>
            </a:r>
            <a:r>
              <a:rPr lang="en-US" dirty="0" err="1"/>
              <a:t>dije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a </a:t>
            </a:r>
            <a:r>
              <a:rPr lang="en-US" u="sng" dirty="0" err="1">
                <a:solidFill>
                  <a:srgbClr val="FF0000"/>
                </a:solidFill>
              </a:rPr>
              <a:t>ellos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/>
              <a:t>que no </a:t>
            </a:r>
            <a:r>
              <a:rPr lang="en-US" dirty="0" err="1"/>
              <a:t>podía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a la fiesta. - </a:t>
            </a:r>
            <a:r>
              <a:rPr lang="en-US" dirty="0">
                <a:solidFill>
                  <a:srgbClr val="FF0000"/>
                </a:solidFill>
              </a:rPr>
              <a:t>IOP</a:t>
            </a:r>
          </a:p>
          <a:p>
            <a:endParaRPr lang="en-US" dirty="0"/>
          </a:p>
          <a:p>
            <a:r>
              <a:rPr lang="en-US" dirty="0"/>
              <a:t>¿</a:t>
            </a:r>
            <a:r>
              <a:rPr lang="en-US" u="sng" dirty="0">
                <a:solidFill>
                  <a:schemeClr val="accent6"/>
                </a:solidFill>
              </a:rPr>
              <a:t>Me</a:t>
            </a:r>
            <a:r>
              <a:rPr lang="en-US" dirty="0"/>
              <a:t> </a:t>
            </a:r>
            <a:r>
              <a:rPr lang="en-US" dirty="0" err="1"/>
              <a:t>puedes</a:t>
            </a:r>
            <a:r>
              <a:rPr lang="en-US" dirty="0"/>
              <a:t> </a:t>
            </a:r>
            <a:r>
              <a:rPr lang="en-US" dirty="0" err="1"/>
              <a:t>llevar</a:t>
            </a:r>
            <a:r>
              <a:rPr lang="en-US" dirty="0"/>
              <a:t> al </a:t>
            </a:r>
            <a:r>
              <a:rPr lang="en-US" dirty="0" err="1"/>
              <a:t>baile</a:t>
            </a:r>
            <a:r>
              <a:rPr lang="en-US" dirty="0"/>
              <a:t>? - </a:t>
            </a:r>
            <a:r>
              <a:rPr lang="en-US" dirty="0">
                <a:solidFill>
                  <a:schemeClr val="accent6"/>
                </a:solidFill>
              </a:rPr>
              <a:t>DOP</a:t>
            </a:r>
          </a:p>
        </p:txBody>
      </p:sp>
    </p:spTree>
    <p:extLst>
      <p:ext uri="{BB962C8B-B14F-4D97-AF65-F5344CB8AC3E}">
        <p14:creationId xmlns:p14="http://schemas.microsoft.com/office/powerpoint/2010/main" val="229033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38162D9-0F53-7C3C-FF98-EB9FAE476D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81000"/>
            <a:ext cx="76200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AR" sz="3600" noProof="1"/>
              <a:t>The </a:t>
            </a:r>
            <a:r>
              <a:rPr lang="en-US" altLang="es-AR" sz="3600"/>
              <a:t>in</a:t>
            </a:r>
            <a:r>
              <a:rPr lang="en-US" altLang="es-AR" sz="3600" noProof="1"/>
              <a:t>direct object pronouns in Spanish are as follows: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BF89FF4-FD33-2052-C6AC-DCC46F7EE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1676400"/>
            <a:ext cx="1095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4000" noProof="1">
                <a:solidFill>
                  <a:schemeClr val="accent2"/>
                </a:solidFill>
              </a:rPr>
              <a:t>me</a:t>
            </a:r>
            <a:endParaRPr lang="en-US" altLang="es-AR" sz="4000" noProof="1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92949BC0-4E4E-25A1-C00F-0B3A55187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2362200"/>
            <a:ext cx="6969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4000" noProof="1">
                <a:solidFill>
                  <a:schemeClr val="accent2"/>
                </a:solidFill>
              </a:rPr>
              <a:t>te</a:t>
            </a:r>
            <a:endParaRPr lang="en-US" altLang="es-AR" sz="4000" noProof="1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EA72D279-088B-F343-A68C-94FF1B487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3289300"/>
            <a:ext cx="11287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4000" noProof="1">
                <a:solidFill>
                  <a:schemeClr val="accent2"/>
                </a:solidFill>
              </a:rPr>
              <a:t>l</a:t>
            </a:r>
            <a:r>
              <a:rPr lang="en-US" altLang="es-AR" sz="4000">
                <a:solidFill>
                  <a:schemeClr val="accent2"/>
                </a:solidFill>
              </a:rPr>
              <a:t>e</a:t>
            </a:r>
            <a:endParaRPr lang="en-US" altLang="es-AR" sz="4000" noProof="1"/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9ABAF466-C536-B47F-7132-F6FB1F837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1676400"/>
            <a:ext cx="1095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4000" noProof="1">
                <a:solidFill>
                  <a:schemeClr val="accent2"/>
                </a:solidFill>
              </a:rPr>
              <a:t>nos</a:t>
            </a:r>
            <a:endParaRPr lang="en-US" altLang="es-AR" sz="4000" noProof="1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38BBE1D8-B1CE-F390-EA56-E42D85EEC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2362200"/>
            <a:ext cx="1028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4000" noProof="1">
                <a:solidFill>
                  <a:schemeClr val="accent2"/>
                </a:solidFill>
              </a:rPr>
              <a:t>os</a:t>
            </a:r>
            <a:endParaRPr lang="en-US" altLang="es-AR" sz="4000" noProof="1"/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C3568B41-3B73-F9C8-924F-D6CA3D46A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3289300"/>
            <a:ext cx="11287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4000" noProof="1">
                <a:solidFill>
                  <a:schemeClr val="accent2"/>
                </a:solidFill>
              </a:rPr>
              <a:t>les</a:t>
            </a:r>
            <a:endParaRPr lang="en-US" altLang="es-AR" sz="4000" noProof="1"/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FD3E9F55-8370-EAD8-8B72-74BA917E38A5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614488"/>
            <a:ext cx="5791200" cy="1524000"/>
            <a:chOff x="768" y="1152"/>
            <a:chExt cx="3648" cy="960"/>
          </a:xfrm>
        </p:grpSpPr>
        <p:sp>
          <p:nvSpPr>
            <p:cNvPr id="25619" name="Oval 10">
              <a:extLst>
                <a:ext uri="{FF2B5EF4-FFF2-40B4-BE49-F238E27FC236}">
                  <a16:creationId xmlns:a16="http://schemas.microsoft.com/office/drawing/2014/main" id="{5F8AFCC8-6CD1-7903-3A4E-063424437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5" y="1152"/>
              <a:ext cx="2261" cy="96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AR" altLang="es-AR" sz="2400"/>
            </a:p>
          </p:txBody>
        </p:sp>
        <p:sp>
          <p:nvSpPr>
            <p:cNvPr id="25620" name="Line 11">
              <a:extLst>
                <a:ext uri="{FF2B5EF4-FFF2-40B4-BE49-F238E27FC236}">
                  <a16:creationId xmlns:a16="http://schemas.microsoft.com/office/drawing/2014/main" id="{F680AD10-0E42-FF51-96F5-78ABC880A3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71" y="1624"/>
              <a:ext cx="17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Rectangle 12">
              <a:extLst>
                <a:ext uri="{FF2B5EF4-FFF2-40B4-BE49-F238E27FC236}">
                  <a16:creationId xmlns:a16="http://schemas.microsoft.com/office/drawing/2014/main" id="{0CE61803-AE38-CBFE-E616-8A4D15266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354"/>
              <a:ext cx="1443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s-AR"/>
                <a:t>f</a:t>
              </a:r>
              <a:r>
                <a:rPr lang="en-US" altLang="es-AR" noProof="1"/>
                <a:t>or </a:t>
              </a:r>
              <a:r>
                <a:rPr lang="en-US" altLang="es-AR" noProof="1">
                  <a:solidFill>
                    <a:schemeClr val="accent2"/>
                  </a:solidFill>
                </a:rPr>
                <a:t>people</a:t>
              </a:r>
              <a:endParaRPr lang="en-US" altLang="es-AR" noProof="1"/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id="{DA82C2A4-1EE4-4A60-960A-ED885F835EE9}"/>
              </a:ext>
            </a:extLst>
          </p:cNvPr>
          <p:cNvGrpSpPr>
            <a:grpSpLocks/>
          </p:cNvGrpSpPr>
          <p:nvPr/>
        </p:nvGrpSpPr>
        <p:grpSpPr bwMode="auto">
          <a:xfrm>
            <a:off x="823913" y="3352800"/>
            <a:ext cx="6262687" cy="2286000"/>
            <a:chOff x="519" y="2256"/>
            <a:chExt cx="3945" cy="1440"/>
          </a:xfrm>
        </p:grpSpPr>
        <p:sp>
          <p:nvSpPr>
            <p:cNvPr id="25616" name="AutoShape 14">
              <a:extLst>
                <a:ext uri="{FF2B5EF4-FFF2-40B4-BE49-F238E27FC236}">
                  <a16:creationId xmlns:a16="http://schemas.microsoft.com/office/drawing/2014/main" id="{1E25CBFD-8BDE-9316-A336-5D989EEFD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" y="2256"/>
              <a:ext cx="2169" cy="390"/>
            </a:xfrm>
            <a:prstGeom prst="roundRect">
              <a:avLst>
                <a:gd name="adj" fmla="val 16667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AR" altLang="es-AR" sz="2400"/>
            </a:p>
          </p:txBody>
        </p:sp>
        <p:sp>
          <p:nvSpPr>
            <p:cNvPr id="25617" name="Line 15">
              <a:extLst>
                <a:ext uri="{FF2B5EF4-FFF2-40B4-BE49-F238E27FC236}">
                  <a16:creationId xmlns:a16="http://schemas.microsoft.com/office/drawing/2014/main" id="{7A95014E-3021-310D-170D-22A955C92A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8" y="2476"/>
              <a:ext cx="24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Rectangle 16">
              <a:extLst>
                <a:ext uri="{FF2B5EF4-FFF2-40B4-BE49-F238E27FC236}">
                  <a16:creationId xmlns:a16="http://schemas.microsoft.com/office/drawing/2014/main" id="{07CFC9EE-42B9-C1FE-F932-662D820F2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" y="2256"/>
              <a:ext cx="1776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buFontTx/>
                <a:buNone/>
              </a:pPr>
              <a:r>
                <a:rPr lang="en-US" altLang="es-AR"/>
                <a:t>mostly f</a:t>
              </a:r>
              <a:r>
                <a:rPr lang="en-US" altLang="es-AR" noProof="1"/>
                <a:t>or </a:t>
              </a:r>
              <a:r>
                <a:rPr lang="en-US" altLang="es-AR" noProof="1">
                  <a:solidFill>
                    <a:schemeClr val="accent2"/>
                  </a:solidFill>
                </a:rPr>
                <a:t>people </a:t>
              </a:r>
              <a:r>
                <a:rPr lang="en-US" altLang="es-AR" noProof="1"/>
                <a:t>and </a:t>
              </a:r>
              <a:r>
                <a:rPr lang="en-US" altLang="es-AR"/>
                <a:t>(there are occasional exceptions not to worry about)</a:t>
              </a:r>
              <a:endParaRPr lang="en-US" altLang="es-AR" noProof="1"/>
            </a:p>
          </p:txBody>
        </p:sp>
      </p:grpSp>
      <p:sp>
        <p:nvSpPr>
          <p:cNvPr id="58385" name="Text Box 17">
            <a:extLst>
              <a:ext uri="{FF2B5EF4-FFF2-40B4-BE49-F238E27FC236}">
                <a16:creationId xmlns:a16="http://schemas.microsoft.com/office/drawing/2014/main" id="{7EA3AEF2-E850-5C6B-EF34-A2F3C0029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543425"/>
            <a:ext cx="53340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s-AR" sz="2400"/>
              <a:t>Notice that the forms of the indirect object pronouns are identical to the direct object pronouns, except for the third-person singular and plural forms.</a:t>
            </a:r>
          </a:p>
        </p:txBody>
      </p:sp>
      <p:sp>
        <p:nvSpPr>
          <p:cNvPr id="58386" name="Line 18">
            <a:extLst>
              <a:ext uri="{FF2B5EF4-FFF2-40B4-BE49-F238E27FC236}">
                <a16:creationId xmlns:a16="http://schemas.microsoft.com/office/drawing/2014/main" id="{119417A4-76CE-D11C-C52A-113168B77E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024313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>
            <a:extLst>
              <a:ext uri="{FF2B5EF4-FFF2-40B4-BE49-F238E27FC236}">
                <a16:creationId xmlns:a16="http://schemas.microsoft.com/office/drawing/2014/main" id="{04E15A93-E739-D1C0-2BDD-F0A1C84E09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6000" y="401955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Text Box 20">
            <a:extLst>
              <a:ext uri="{FF2B5EF4-FFF2-40B4-BE49-F238E27FC236}">
                <a16:creationId xmlns:a16="http://schemas.microsoft.com/office/drawing/2014/main" id="{35A48FF5-B82A-5014-D25A-4C1966CCE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/>
              <a:t>These are used</a:t>
            </a:r>
          </a:p>
        </p:txBody>
      </p:sp>
      <p:sp>
        <p:nvSpPr>
          <p:cNvPr id="58389" name="Text Box 21">
            <a:extLst>
              <a:ext uri="{FF2B5EF4-FFF2-40B4-BE49-F238E27FC236}">
                <a16:creationId xmlns:a16="http://schemas.microsoft.com/office/drawing/2014/main" id="{91223384-5E26-1949-7843-E59136B76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97188"/>
            <a:ext cx="2819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/>
              <a:t>These are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"/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3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/>
      <p:bldP spid="58371" grpId="0" build="p" autoUpdateAnimBg="0"/>
      <p:bldP spid="58372" grpId="0" build="p" autoUpdateAnimBg="0"/>
      <p:bldP spid="58373" grpId="0" build="p" autoUpdateAnimBg="0"/>
      <p:bldP spid="58374" grpId="0" build="p" autoUpdateAnimBg="0"/>
      <p:bldP spid="58375" grpId="0" build="p" autoUpdateAnimBg="0"/>
      <p:bldP spid="58376" grpId="0" build="p" autoUpdateAnimBg="0"/>
      <p:bldP spid="58385" grpId="0"/>
      <p:bldP spid="58388" grpId="0"/>
      <p:bldP spid="583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7BE0808-00ED-5EDD-D82B-E064CE2BBF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304800"/>
            <a:ext cx="88392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AR" sz="3600"/>
              <a:t>The prepositional forms that often accompany the object pronouns</a:t>
            </a:r>
            <a:r>
              <a:rPr lang="en-US" altLang="es-AR" sz="3600" noProof="1"/>
              <a:t> are as follows: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9708101-53F2-9675-8B16-0BDD6D63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1955800"/>
            <a:ext cx="1041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3400" noProof="1">
                <a:solidFill>
                  <a:schemeClr val="accent2"/>
                </a:solidFill>
              </a:rPr>
              <a:t>me</a:t>
            </a:r>
            <a:endParaRPr lang="en-US" altLang="es-AR" sz="3400" noProof="1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420DA0F6-74DB-1AD3-5343-505A54A05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2543175"/>
            <a:ext cx="6635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3400" noProof="1">
                <a:solidFill>
                  <a:schemeClr val="accent2"/>
                </a:solidFill>
              </a:rPr>
              <a:t>te</a:t>
            </a:r>
            <a:endParaRPr lang="en-US" altLang="es-AR" sz="3400" noProof="1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2799CD9E-9180-37DE-D0EF-3F53BC0A0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25800"/>
            <a:ext cx="1071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3400" noProof="1">
                <a:solidFill>
                  <a:schemeClr val="accent2"/>
                </a:solidFill>
              </a:rPr>
              <a:t>l</a:t>
            </a:r>
            <a:r>
              <a:rPr lang="en-US" altLang="es-AR" sz="3400">
                <a:solidFill>
                  <a:schemeClr val="accent2"/>
                </a:solidFill>
              </a:rPr>
              <a:t>e</a:t>
            </a:r>
            <a:endParaRPr lang="en-US" altLang="es-AR" sz="3400" noProof="1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705F9A0D-88A7-7AB4-1E7C-FF1806C72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1955800"/>
            <a:ext cx="1041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3400" noProof="1">
                <a:solidFill>
                  <a:schemeClr val="accent2"/>
                </a:solidFill>
              </a:rPr>
              <a:t>nos</a:t>
            </a:r>
            <a:endParaRPr lang="en-US" altLang="es-AR" sz="3400" noProof="1"/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51099980-C523-93BD-4738-CD19F5918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2543175"/>
            <a:ext cx="9779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3400" noProof="1">
                <a:solidFill>
                  <a:schemeClr val="accent2"/>
                </a:solidFill>
              </a:rPr>
              <a:t>os</a:t>
            </a:r>
            <a:endParaRPr lang="en-US" altLang="es-AR" sz="3400" noProof="1"/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FCA3F1E6-CA4D-6F16-62AE-F3DB08928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3225800"/>
            <a:ext cx="10715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3400" noProof="1">
                <a:solidFill>
                  <a:schemeClr val="accent2"/>
                </a:solidFill>
              </a:rPr>
              <a:t>les</a:t>
            </a:r>
            <a:endParaRPr lang="en-US" altLang="es-AR" sz="3400" noProof="1"/>
          </a:p>
        </p:txBody>
      </p:sp>
      <p:sp>
        <p:nvSpPr>
          <p:cNvPr id="54290" name="Text Box 18">
            <a:extLst>
              <a:ext uri="{FF2B5EF4-FFF2-40B4-BE49-F238E27FC236}">
                <a16:creationId xmlns:a16="http://schemas.microsoft.com/office/drawing/2014/main" id="{2779DA70-04FE-8931-CDB9-8E308F04F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52625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/>
              <a:t>(a</a:t>
            </a:r>
            <a:r>
              <a:rPr lang="en-US" altLang="es-AR" sz="3400" noProof="1"/>
              <a:t> mí</a:t>
            </a:r>
            <a:r>
              <a:rPr lang="en-US" altLang="es-AR" sz="3400"/>
              <a:t>)</a:t>
            </a:r>
            <a:endParaRPr lang="en-US" altLang="es-AR" sz="3400" noProof="1"/>
          </a:p>
        </p:txBody>
      </p:sp>
      <p:sp>
        <p:nvSpPr>
          <p:cNvPr id="54291" name="Text Box 19">
            <a:extLst>
              <a:ext uri="{FF2B5EF4-FFF2-40B4-BE49-F238E27FC236}">
                <a16:creationId xmlns:a16="http://schemas.microsoft.com/office/drawing/2014/main" id="{F43D1A3E-758F-734E-EB4E-DD0BEAE91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530475"/>
            <a:ext cx="152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 noProof="1"/>
              <a:t>(a ti)</a:t>
            </a:r>
          </a:p>
        </p:txBody>
      </p:sp>
      <p:sp>
        <p:nvSpPr>
          <p:cNvPr id="54292" name="Text Box 20">
            <a:extLst>
              <a:ext uri="{FF2B5EF4-FFF2-40B4-BE49-F238E27FC236}">
                <a16:creationId xmlns:a16="http://schemas.microsoft.com/office/drawing/2014/main" id="{AC3C680C-9AD4-A6EC-DC37-60585B693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48025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 noProof="1"/>
              <a:t>(a usted)</a:t>
            </a:r>
          </a:p>
        </p:txBody>
      </p:sp>
      <p:sp>
        <p:nvSpPr>
          <p:cNvPr id="54293" name="Text Box 21">
            <a:extLst>
              <a:ext uri="{FF2B5EF4-FFF2-40B4-BE49-F238E27FC236}">
                <a16:creationId xmlns:a16="http://schemas.microsoft.com/office/drawing/2014/main" id="{EF3166C7-C127-7318-B8B7-8D9F8D1ED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32213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 noProof="1"/>
              <a:t>(a </a:t>
            </a:r>
            <a:r>
              <a:rPr lang="en-US" altLang="es-AR" sz="3400"/>
              <a:t>é</a:t>
            </a:r>
            <a:r>
              <a:rPr lang="en-US" altLang="es-AR" sz="3400" noProof="1"/>
              <a:t>l)</a:t>
            </a:r>
          </a:p>
        </p:txBody>
      </p:sp>
      <p:sp>
        <p:nvSpPr>
          <p:cNvPr id="54294" name="Text Box 22">
            <a:extLst>
              <a:ext uri="{FF2B5EF4-FFF2-40B4-BE49-F238E27FC236}">
                <a16:creationId xmlns:a16="http://schemas.microsoft.com/office/drawing/2014/main" id="{7E333EE7-7874-63B1-0B15-F36735F98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254500"/>
            <a:ext cx="1981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 noProof="1"/>
              <a:t>(a ella)</a:t>
            </a:r>
          </a:p>
        </p:txBody>
      </p:sp>
      <p:sp>
        <p:nvSpPr>
          <p:cNvPr id="54295" name="Text Box 23">
            <a:extLst>
              <a:ext uri="{FF2B5EF4-FFF2-40B4-BE49-F238E27FC236}">
                <a16:creationId xmlns:a16="http://schemas.microsoft.com/office/drawing/2014/main" id="{889D770A-5A51-3874-324B-547BF53B4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43100"/>
            <a:ext cx="274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 noProof="1"/>
              <a:t>(a nosotros)</a:t>
            </a:r>
          </a:p>
        </p:txBody>
      </p:sp>
      <p:sp>
        <p:nvSpPr>
          <p:cNvPr id="54296" name="Text Box 24">
            <a:extLst>
              <a:ext uri="{FF2B5EF4-FFF2-40B4-BE49-F238E27FC236}">
                <a16:creationId xmlns:a16="http://schemas.microsoft.com/office/drawing/2014/main" id="{DDD25987-7C00-AAAB-F853-A7CB871F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14600"/>
            <a:ext cx="274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 noProof="1"/>
              <a:t>(a vosotros)</a:t>
            </a:r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B27A256D-B513-C156-7CAE-E904014D6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19450"/>
            <a:ext cx="2362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 noProof="1"/>
              <a:t>(a ustedes)</a:t>
            </a:r>
          </a:p>
        </p:txBody>
      </p:sp>
      <p:sp>
        <p:nvSpPr>
          <p:cNvPr id="54298" name="Text Box 26">
            <a:extLst>
              <a:ext uri="{FF2B5EF4-FFF2-40B4-BE49-F238E27FC236}">
                <a16:creationId xmlns:a16="http://schemas.microsoft.com/office/drawing/2014/main" id="{726C2C74-9D8E-1B3D-7B9E-480BE114E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22688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 noProof="1"/>
              <a:t>(a ell</a:t>
            </a:r>
            <a:r>
              <a:rPr lang="en-US" altLang="es-AR" sz="3400"/>
              <a:t>o</a:t>
            </a:r>
            <a:r>
              <a:rPr lang="en-US" altLang="es-AR" sz="3400" noProof="1"/>
              <a:t>s)</a:t>
            </a:r>
          </a:p>
        </p:txBody>
      </p:sp>
      <p:sp>
        <p:nvSpPr>
          <p:cNvPr id="54299" name="Text Box 27">
            <a:extLst>
              <a:ext uri="{FF2B5EF4-FFF2-40B4-BE49-F238E27FC236}">
                <a16:creationId xmlns:a16="http://schemas.microsoft.com/office/drawing/2014/main" id="{66D7BE82-26CC-C812-8E01-1CB272D1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244975"/>
            <a:ext cx="274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400" noProof="1"/>
              <a:t>(a ellas)</a:t>
            </a:r>
          </a:p>
        </p:txBody>
      </p:sp>
      <p:grpSp>
        <p:nvGrpSpPr>
          <p:cNvPr id="2" name="Group 45">
            <a:extLst>
              <a:ext uri="{FF2B5EF4-FFF2-40B4-BE49-F238E27FC236}">
                <a16:creationId xmlns:a16="http://schemas.microsoft.com/office/drawing/2014/main" id="{F2D5BF07-A067-29C3-9C87-DC0143C88CFA}"/>
              </a:ext>
            </a:extLst>
          </p:cNvPr>
          <p:cNvGrpSpPr>
            <a:grpSpLocks/>
          </p:cNvGrpSpPr>
          <p:nvPr/>
        </p:nvGrpSpPr>
        <p:grpSpPr bwMode="auto">
          <a:xfrm>
            <a:off x="1543050" y="1447800"/>
            <a:ext cx="3975100" cy="2411413"/>
            <a:chOff x="864" y="912"/>
            <a:chExt cx="2504" cy="1519"/>
          </a:xfrm>
        </p:grpSpPr>
        <p:sp>
          <p:nvSpPr>
            <p:cNvPr id="26657" name="Rectangle 28">
              <a:extLst>
                <a:ext uri="{FF2B5EF4-FFF2-40B4-BE49-F238E27FC236}">
                  <a16:creationId xmlns:a16="http://schemas.microsoft.com/office/drawing/2014/main" id="{162F3291-7F72-0BD2-57DB-7D71F12C8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286"/>
              <a:ext cx="544" cy="1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AR" altLang="es-AR" sz="2400"/>
            </a:p>
          </p:txBody>
        </p:sp>
        <p:sp>
          <p:nvSpPr>
            <p:cNvPr id="26658" name="Rectangle 29">
              <a:extLst>
                <a:ext uri="{FF2B5EF4-FFF2-40B4-BE49-F238E27FC236}">
                  <a16:creationId xmlns:a16="http://schemas.microsoft.com/office/drawing/2014/main" id="{6D523AAD-F343-477A-58A3-C1AD5990E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1286"/>
              <a:ext cx="544" cy="1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AR" altLang="es-AR" sz="2400"/>
            </a:p>
          </p:txBody>
        </p:sp>
        <p:sp>
          <p:nvSpPr>
            <p:cNvPr id="26659" name="Text Box 32">
              <a:extLst>
                <a:ext uri="{FF2B5EF4-FFF2-40B4-BE49-F238E27FC236}">
                  <a16:creationId xmlns:a16="http://schemas.microsoft.com/office/drawing/2014/main" id="{4B866838-9BB6-1125-7395-EB0F3B1D8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" y="912"/>
              <a:ext cx="201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s-AR" sz="2700"/>
                <a:t>These are mandatory</a:t>
              </a:r>
              <a:endParaRPr lang="en-US" altLang="es-AR" sz="2700" noProof="1"/>
            </a:p>
          </p:txBody>
        </p:sp>
        <p:sp>
          <p:nvSpPr>
            <p:cNvPr id="26660" name="Line 35">
              <a:extLst>
                <a:ext uri="{FF2B5EF4-FFF2-40B4-BE49-F238E27FC236}">
                  <a16:creationId xmlns:a16="http://schemas.microsoft.com/office/drawing/2014/main" id="{13705293-4825-B274-2F99-0710CCF37D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2" y="1088"/>
              <a:ext cx="90" cy="1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36">
              <a:extLst>
                <a:ext uri="{FF2B5EF4-FFF2-40B4-BE49-F238E27FC236}">
                  <a16:creationId xmlns:a16="http://schemas.microsoft.com/office/drawing/2014/main" id="{E302E8E8-1735-7320-273A-AA8563A0D0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1094"/>
              <a:ext cx="120" cy="1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321" name="Text Box 49">
            <a:extLst>
              <a:ext uri="{FF2B5EF4-FFF2-40B4-BE49-F238E27FC236}">
                <a16:creationId xmlns:a16="http://schemas.microsoft.com/office/drawing/2014/main" id="{30A6F706-D1D9-11D1-AE7A-112E71B73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450" y="5292725"/>
            <a:ext cx="4114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200"/>
              <a:t>(for </a:t>
            </a:r>
            <a:r>
              <a:rPr lang="en-US" altLang="es-AR" sz="2200" u="sng"/>
              <a:t>clarification</a:t>
            </a:r>
            <a:r>
              <a:rPr lang="en-US" altLang="es-AR" sz="2200"/>
              <a:t> or </a:t>
            </a:r>
            <a:r>
              <a:rPr lang="en-US" altLang="es-AR" sz="2200" u="sng"/>
              <a:t>emphasis</a:t>
            </a:r>
            <a:r>
              <a:rPr lang="en-US" altLang="es-AR" sz="2200"/>
              <a:t>)</a:t>
            </a:r>
            <a:endParaRPr lang="es-ES_tradnl" altLang="es-AR" sz="2200"/>
          </a:p>
        </p:txBody>
      </p:sp>
      <p:sp>
        <p:nvSpPr>
          <p:cNvPr id="54322" name="Text Box 50">
            <a:extLst>
              <a:ext uri="{FF2B5EF4-FFF2-40B4-BE49-F238E27FC236}">
                <a16:creationId xmlns:a16="http://schemas.microsoft.com/office/drawing/2014/main" id="{79890D71-9844-6E78-47D4-EA00CC6E2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800"/>
              <a:t>(a Juan)</a:t>
            </a:r>
          </a:p>
        </p:txBody>
      </p:sp>
      <p:sp>
        <p:nvSpPr>
          <p:cNvPr id="54323" name="Text Box 51">
            <a:extLst>
              <a:ext uri="{FF2B5EF4-FFF2-40B4-BE49-F238E27FC236}">
                <a16:creationId xmlns:a16="http://schemas.microsoft.com/office/drawing/2014/main" id="{3D66E0FC-14C7-EE78-EDE1-5BA56AB02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434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800"/>
              <a:t>(a Marta)</a:t>
            </a:r>
          </a:p>
        </p:txBody>
      </p:sp>
      <p:sp>
        <p:nvSpPr>
          <p:cNvPr id="54324" name="Text Box 52">
            <a:extLst>
              <a:ext uri="{FF2B5EF4-FFF2-40B4-BE49-F238E27FC236}">
                <a16:creationId xmlns:a16="http://schemas.microsoft.com/office/drawing/2014/main" id="{FD0716B2-FF30-2CBC-D1D3-57B25A6AC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00600"/>
            <a:ext cx="83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800"/>
              <a:t>etc.</a:t>
            </a:r>
          </a:p>
        </p:txBody>
      </p:sp>
      <p:sp>
        <p:nvSpPr>
          <p:cNvPr id="54325" name="Line 53">
            <a:extLst>
              <a:ext uri="{FF2B5EF4-FFF2-40B4-BE49-F238E27FC236}">
                <a16:creationId xmlns:a16="http://schemas.microsoft.com/office/drawing/2014/main" id="{234CA7C3-865B-CBCE-33F0-584072560B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6" name="Line 54">
            <a:extLst>
              <a:ext uri="{FF2B5EF4-FFF2-40B4-BE49-F238E27FC236}">
                <a16:creationId xmlns:a16="http://schemas.microsoft.com/office/drawing/2014/main" id="{C37B0857-87DD-64E8-0FCC-AC11010604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46339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27" name="Text Box 55">
            <a:extLst>
              <a:ext uri="{FF2B5EF4-FFF2-40B4-BE49-F238E27FC236}">
                <a16:creationId xmlns:a16="http://schemas.microsoft.com/office/drawing/2014/main" id="{874D3459-02C1-EA7A-6EC4-75BBDB561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5607050"/>
            <a:ext cx="3048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AR" sz="2200"/>
              <a:t>(More about this shortly)</a:t>
            </a:r>
          </a:p>
        </p:txBody>
      </p:sp>
      <p:grpSp>
        <p:nvGrpSpPr>
          <p:cNvPr id="3" name="Group 48">
            <a:extLst>
              <a:ext uri="{FF2B5EF4-FFF2-40B4-BE49-F238E27FC236}">
                <a16:creationId xmlns:a16="http://schemas.microsoft.com/office/drawing/2014/main" id="{46D0AC89-168D-A8E7-36D5-53D715499CF1}"/>
              </a:ext>
            </a:extLst>
          </p:cNvPr>
          <p:cNvGrpSpPr>
            <a:grpSpLocks/>
          </p:cNvGrpSpPr>
          <p:nvPr/>
        </p:nvGrpSpPr>
        <p:grpSpPr bwMode="auto">
          <a:xfrm>
            <a:off x="2463800" y="1974850"/>
            <a:ext cx="5397500" cy="3486150"/>
            <a:chOff x="1552" y="1244"/>
            <a:chExt cx="3400" cy="2196"/>
          </a:xfrm>
        </p:grpSpPr>
        <p:sp>
          <p:nvSpPr>
            <p:cNvPr id="26652" name="Rectangle 30">
              <a:extLst>
                <a:ext uri="{FF2B5EF4-FFF2-40B4-BE49-F238E27FC236}">
                  <a16:creationId xmlns:a16="http://schemas.microsoft.com/office/drawing/2014/main" id="{31B8069C-0351-1358-AA0E-5B2C7DDA5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" y="1244"/>
              <a:ext cx="1144" cy="1839"/>
            </a:xfrm>
            <a:prstGeom prst="rect">
              <a:avLst/>
            </a:prstGeom>
            <a:solidFill>
              <a:srgbClr val="CCFFCC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AR" altLang="es-AR" sz="2400"/>
            </a:p>
          </p:txBody>
        </p:sp>
        <p:sp>
          <p:nvSpPr>
            <p:cNvPr id="26653" name="Rectangle 31">
              <a:extLst>
                <a:ext uri="{FF2B5EF4-FFF2-40B4-BE49-F238E27FC236}">
                  <a16:creationId xmlns:a16="http://schemas.microsoft.com/office/drawing/2014/main" id="{A41B0D04-4CEE-C73B-6936-418E88E16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" y="1250"/>
              <a:ext cx="1440" cy="1839"/>
            </a:xfrm>
            <a:prstGeom prst="rect">
              <a:avLst/>
            </a:prstGeom>
            <a:solidFill>
              <a:srgbClr val="CCFFCC">
                <a:alpha val="3999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AR" altLang="es-AR" sz="2400"/>
            </a:p>
          </p:txBody>
        </p:sp>
        <p:sp>
          <p:nvSpPr>
            <p:cNvPr id="26654" name="Text Box 33">
              <a:extLst>
                <a:ext uri="{FF2B5EF4-FFF2-40B4-BE49-F238E27FC236}">
                  <a16:creationId xmlns:a16="http://schemas.microsoft.com/office/drawing/2014/main" id="{0C008CC0-30EC-79A9-EDF3-C5CF40B5E3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4" y="3123"/>
              <a:ext cx="1776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s-AR" sz="2700"/>
                <a:t>These are optional</a:t>
              </a:r>
              <a:endParaRPr lang="en-US" altLang="es-AR" sz="2700" noProof="1"/>
            </a:p>
          </p:txBody>
        </p:sp>
        <p:sp>
          <p:nvSpPr>
            <p:cNvPr id="26655" name="Line 37">
              <a:extLst>
                <a:ext uri="{FF2B5EF4-FFF2-40B4-BE49-F238E27FC236}">
                  <a16:creationId xmlns:a16="http://schemas.microsoft.com/office/drawing/2014/main" id="{05088F04-1080-1A91-4E83-8C23072987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88" y="3123"/>
              <a:ext cx="176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38">
              <a:extLst>
                <a:ext uri="{FF2B5EF4-FFF2-40B4-BE49-F238E27FC236}">
                  <a16:creationId xmlns:a16="http://schemas.microsoft.com/office/drawing/2014/main" id="{86569A6D-915B-E635-CD66-478DC4D9E8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48" y="3123"/>
              <a:ext cx="176" cy="1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3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3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3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3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3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3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3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3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3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3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2" dur="3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7" dur="3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0" dur="3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3" dur="3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autoUpdateAnimBg="0"/>
      <p:bldP spid="54275" grpId="0" build="p" autoUpdateAnimBg="0"/>
      <p:bldP spid="54276" grpId="0" build="p" autoUpdateAnimBg="0"/>
      <p:bldP spid="54277" grpId="0" build="p" autoUpdateAnimBg="0"/>
      <p:bldP spid="54278" grpId="0" build="p" autoUpdateAnimBg="0"/>
      <p:bldP spid="54279" grpId="0" build="p" autoUpdateAnimBg="0"/>
      <p:bldP spid="54280" grpId="0" build="p" autoUpdateAnimBg="0"/>
      <p:bldP spid="54290" grpId="0" autoUpdateAnimBg="0"/>
      <p:bldP spid="54291" grpId="0" autoUpdateAnimBg="0"/>
      <p:bldP spid="54292" grpId="0" autoUpdateAnimBg="0"/>
      <p:bldP spid="54293" grpId="0" autoUpdateAnimBg="0"/>
      <p:bldP spid="54294" grpId="0" autoUpdateAnimBg="0"/>
      <p:bldP spid="54295" grpId="0" autoUpdateAnimBg="0"/>
      <p:bldP spid="54296" grpId="0" autoUpdateAnimBg="0"/>
      <p:bldP spid="54297" grpId="0" autoUpdateAnimBg="0"/>
      <p:bldP spid="54298" grpId="0" autoUpdateAnimBg="0"/>
      <p:bldP spid="54299" grpId="0" autoUpdateAnimBg="0"/>
      <p:bldP spid="54321" grpId="0" autoUpdateAnimBg="0"/>
      <p:bldP spid="54322" grpId="0"/>
      <p:bldP spid="54323" grpId="0"/>
      <p:bldP spid="54324" grpId="0"/>
      <p:bldP spid="5432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>
            <a:extLst>
              <a:ext uri="{FF2B5EF4-FFF2-40B4-BE49-F238E27FC236}">
                <a16:creationId xmlns:a16="http://schemas.microsoft.com/office/drawing/2014/main" id="{659D3822-E485-2B4B-B262-5C7FD1C6AD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81000"/>
            <a:ext cx="74676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AR" noProof="1"/>
              <a:t>An </a:t>
            </a:r>
            <a:r>
              <a:rPr lang="en-US" altLang="es-AR" i="1" noProof="1"/>
              <a:t>indirect object</a:t>
            </a:r>
            <a:r>
              <a:rPr lang="en-US" altLang="es-AR" noProof="1"/>
              <a:t> is almost always a </a:t>
            </a:r>
            <a:r>
              <a:rPr lang="en-US" altLang="es-AR" u="sng" noProof="1">
                <a:solidFill>
                  <a:schemeClr val="accent2"/>
                </a:solidFill>
              </a:rPr>
              <a:t>person</a:t>
            </a:r>
            <a:r>
              <a:rPr lang="en-US" altLang="es-AR" noProof="1"/>
              <a:t> (occasionally a </a:t>
            </a:r>
            <a:r>
              <a:rPr lang="en-US" altLang="es-AR" noProof="1">
                <a:solidFill>
                  <a:srgbClr val="C00000"/>
                </a:solidFill>
              </a:rPr>
              <a:t>living </a:t>
            </a:r>
            <a:r>
              <a:rPr lang="en-US" altLang="es-AR" noProof="1">
                <a:solidFill>
                  <a:srgbClr val="CC3300"/>
                </a:solidFill>
              </a:rPr>
              <a:t>thing</a:t>
            </a:r>
            <a:r>
              <a:rPr lang="en-US" altLang="es-AR" noProof="1"/>
              <a:t>) that is indirectly affected by the action of the verb.</a:t>
            </a:r>
          </a:p>
        </p:txBody>
      </p:sp>
      <p:sp>
        <p:nvSpPr>
          <p:cNvPr id="49155" name="Rectangle 1027">
            <a:extLst>
              <a:ext uri="{FF2B5EF4-FFF2-40B4-BE49-F238E27FC236}">
                <a16:creationId xmlns:a16="http://schemas.microsoft.com/office/drawing/2014/main" id="{D1D0AB72-4245-A1BA-FAFB-4BA3F025D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819400"/>
            <a:ext cx="449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s-AR" dirty="0"/>
              <a:t>Paco</a:t>
            </a:r>
            <a:r>
              <a:rPr lang="en-US" altLang="es-AR" noProof="1"/>
              <a:t> gave the book </a:t>
            </a:r>
            <a:r>
              <a:rPr lang="en-US" altLang="es-AR" b="1" i="1" noProof="1">
                <a:solidFill>
                  <a:schemeClr val="accent2"/>
                </a:solidFill>
              </a:rPr>
              <a:t>to</a:t>
            </a:r>
            <a:r>
              <a:rPr lang="en-US" altLang="es-AR" noProof="1">
                <a:solidFill>
                  <a:schemeClr val="accent2"/>
                </a:solidFill>
              </a:rPr>
              <a:t> me</a:t>
            </a:r>
            <a:r>
              <a:rPr lang="en-US" altLang="es-AR" noProof="1"/>
              <a:t>.</a:t>
            </a:r>
          </a:p>
        </p:txBody>
      </p:sp>
      <p:sp>
        <p:nvSpPr>
          <p:cNvPr id="49156" name="Rectangle 1028">
            <a:extLst>
              <a:ext uri="{FF2B5EF4-FFF2-40B4-BE49-F238E27FC236}">
                <a16:creationId xmlns:a16="http://schemas.microsoft.com/office/drawing/2014/main" id="{6F729FE9-AF07-5D8C-3429-B90E99743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4114800"/>
            <a:ext cx="4197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s-AR">
                <a:latin typeface="Comic Sans MS" panose="030F0702030302020204" pitchFamily="66" charset="0"/>
              </a:rPr>
              <a:t>Paco</a:t>
            </a:r>
            <a:r>
              <a:rPr lang="en-US" altLang="es-AR" noProof="1">
                <a:latin typeface="Comic Sans MS" panose="030F0702030302020204" pitchFamily="66" charset="0"/>
              </a:rPr>
              <a:t> </a:t>
            </a:r>
            <a:r>
              <a:rPr lang="en-US" altLang="es-AR" noProof="1">
                <a:solidFill>
                  <a:schemeClr val="accent2"/>
                </a:solidFill>
                <a:latin typeface="Comic Sans MS" panose="030F0702030302020204" pitchFamily="66" charset="0"/>
              </a:rPr>
              <a:t>me</a:t>
            </a:r>
            <a:r>
              <a:rPr lang="en-US" altLang="es-AR" noProof="1">
                <a:latin typeface="Comic Sans MS" panose="030F0702030302020204" pitchFamily="66" charset="0"/>
              </a:rPr>
              <a:t> dio el libro.</a:t>
            </a:r>
          </a:p>
        </p:txBody>
      </p:sp>
      <p:grpSp>
        <p:nvGrpSpPr>
          <p:cNvPr id="2" name="Group 1059">
            <a:extLst>
              <a:ext uri="{FF2B5EF4-FFF2-40B4-BE49-F238E27FC236}">
                <a16:creationId xmlns:a16="http://schemas.microsoft.com/office/drawing/2014/main" id="{461C561D-A016-EA30-4572-A1C6560A5EE3}"/>
              </a:ext>
            </a:extLst>
          </p:cNvPr>
          <p:cNvGrpSpPr>
            <a:grpSpLocks/>
          </p:cNvGrpSpPr>
          <p:nvPr/>
        </p:nvGrpSpPr>
        <p:grpSpPr bwMode="auto">
          <a:xfrm>
            <a:off x="5413375" y="3276600"/>
            <a:ext cx="1825625" cy="1000125"/>
            <a:chOff x="3362" y="2064"/>
            <a:chExt cx="1150" cy="630"/>
          </a:xfrm>
        </p:grpSpPr>
        <p:sp>
          <p:nvSpPr>
            <p:cNvPr id="27659" name="AutoShape 1038">
              <a:extLst>
                <a:ext uri="{FF2B5EF4-FFF2-40B4-BE49-F238E27FC236}">
                  <a16:creationId xmlns:a16="http://schemas.microsoft.com/office/drawing/2014/main" id="{7CD20C9A-AD50-53BD-4231-C360EF54C8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173" y="1819"/>
              <a:ext cx="93" cy="584"/>
            </a:xfrm>
            <a:prstGeom prst="rightBrace">
              <a:avLst>
                <a:gd name="adj1" fmla="val 52330"/>
                <a:gd name="adj2" fmla="val 50000"/>
              </a:avLst>
            </a:prstGeom>
            <a:noFill/>
            <a:ln w="1968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s-AR" altLang="es-AR" sz="2400"/>
            </a:p>
          </p:txBody>
        </p:sp>
        <p:sp>
          <p:nvSpPr>
            <p:cNvPr id="27660" name="Line 1039">
              <a:extLst>
                <a:ext uri="{FF2B5EF4-FFF2-40B4-BE49-F238E27FC236}">
                  <a16:creationId xmlns:a16="http://schemas.microsoft.com/office/drawing/2014/main" id="{7D3E6712-14AD-7C70-8B7B-C2B5FD10DF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2" y="2155"/>
              <a:ext cx="859" cy="539"/>
            </a:xfrm>
            <a:prstGeom prst="line">
              <a:avLst/>
            </a:prstGeom>
            <a:noFill/>
            <a:ln w="1968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8" name="Text Box 1040">
            <a:extLst>
              <a:ext uri="{FF2B5EF4-FFF2-40B4-BE49-F238E27FC236}">
                <a16:creationId xmlns:a16="http://schemas.microsoft.com/office/drawing/2014/main" id="{5F36401D-95BE-1984-5D78-A3C4DF369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228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400" u="sng"/>
              <a:t>Who or What</a:t>
            </a:r>
            <a:r>
              <a:rPr lang="en-US" altLang="es-AR" sz="2400"/>
              <a:t> did Paco give?  The book. That’s our </a:t>
            </a:r>
            <a:r>
              <a:rPr lang="en-US" altLang="es-AR" sz="2400" u="sng"/>
              <a:t>direct object</a:t>
            </a:r>
            <a:r>
              <a:rPr lang="en-US" altLang="es-AR" sz="2400"/>
              <a:t>.</a:t>
            </a:r>
            <a:endParaRPr lang="en-US" altLang="es-AR" sz="2400" noProof="1"/>
          </a:p>
        </p:txBody>
      </p:sp>
      <p:sp>
        <p:nvSpPr>
          <p:cNvPr id="49169" name="Text Box 1041">
            <a:extLst>
              <a:ext uri="{FF2B5EF4-FFF2-40B4-BE49-F238E27FC236}">
                <a16:creationId xmlns:a16="http://schemas.microsoft.com/office/drawing/2014/main" id="{863DFE65-A8E6-B808-4017-C4D09FF03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657600"/>
            <a:ext cx="2286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400" i="1" u="sng"/>
              <a:t>To</a:t>
            </a:r>
            <a:r>
              <a:rPr lang="en-US" altLang="es-AR" sz="2400" u="sng"/>
              <a:t> whom or for whom</a:t>
            </a:r>
            <a:r>
              <a:rPr lang="en-US" altLang="es-AR" sz="2400"/>
              <a:t> did Paco give the book?  </a:t>
            </a:r>
            <a:r>
              <a:rPr lang="en-US" altLang="es-AR" sz="2400" i="1"/>
              <a:t>To</a:t>
            </a:r>
            <a:r>
              <a:rPr lang="en-US" altLang="es-AR" sz="2400"/>
              <a:t> me. That’s our </a:t>
            </a:r>
            <a:r>
              <a:rPr lang="en-US" altLang="es-AR" sz="2400" u="sng"/>
              <a:t>indirect object</a:t>
            </a:r>
            <a:r>
              <a:rPr lang="en-US" altLang="es-AR" sz="2400"/>
              <a:t>.</a:t>
            </a:r>
            <a:endParaRPr lang="en-US" altLang="es-AR" sz="2400" noProof="1"/>
          </a:p>
        </p:txBody>
      </p:sp>
      <p:sp>
        <p:nvSpPr>
          <p:cNvPr id="49179" name="Arc 1051">
            <a:extLst>
              <a:ext uri="{FF2B5EF4-FFF2-40B4-BE49-F238E27FC236}">
                <a16:creationId xmlns:a16="http://schemas.microsoft.com/office/drawing/2014/main" id="{982357E3-1582-CA59-EDC4-5B78EDAA863D}"/>
              </a:ext>
            </a:extLst>
          </p:cNvPr>
          <p:cNvSpPr>
            <a:spLocks/>
          </p:cNvSpPr>
          <p:nvPr/>
        </p:nvSpPr>
        <p:spPr bwMode="auto">
          <a:xfrm rot="8717638" flipH="1" flipV="1">
            <a:off x="3352800" y="1865313"/>
            <a:ext cx="2133600" cy="2386012"/>
          </a:xfrm>
          <a:custGeom>
            <a:avLst/>
            <a:gdLst>
              <a:gd name="T0" fmla="*/ 0 w 20950"/>
              <a:gd name="T1" fmla="*/ 0 h 21600"/>
              <a:gd name="T2" fmla="*/ 2147483646 w 20950"/>
              <a:gd name="T3" fmla="*/ 2147483646 h 21600"/>
              <a:gd name="T4" fmla="*/ 2147483646 w 20950"/>
              <a:gd name="T5" fmla="*/ 2147483646 h 21600"/>
              <a:gd name="T6" fmla="*/ 0 60000 65536"/>
              <a:gd name="T7" fmla="*/ 0 60000 65536"/>
              <a:gd name="T8" fmla="*/ 0 60000 65536"/>
              <a:gd name="T9" fmla="*/ 0 w 20950"/>
              <a:gd name="T10" fmla="*/ 0 h 21600"/>
              <a:gd name="T11" fmla="*/ 20950 w 2095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50" h="21600" fill="none" extrusionOk="0">
                <a:moveTo>
                  <a:pt x="0" y="0"/>
                </a:moveTo>
                <a:cubicBezTo>
                  <a:pt x="37" y="0"/>
                  <a:pt x="75" y="-1"/>
                  <a:pt x="113" y="0"/>
                </a:cubicBezTo>
                <a:cubicBezTo>
                  <a:pt x="9851" y="0"/>
                  <a:pt x="18385" y="6516"/>
                  <a:pt x="20950" y="15910"/>
                </a:cubicBezTo>
              </a:path>
              <a:path w="20950" h="21600" stroke="0" extrusionOk="0">
                <a:moveTo>
                  <a:pt x="0" y="0"/>
                </a:moveTo>
                <a:cubicBezTo>
                  <a:pt x="37" y="0"/>
                  <a:pt x="75" y="-1"/>
                  <a:pt x="113" y="0"/>
                </a:cubicBezTo>
                <a:cubicBezTo>
                  <a:pt x="9851" y="0"/>
                  <a:pt x="18385" y="6516"/>
                  <a:pt x="20950" y="15910"/>
                </a:cubicBezTo>
                <a:lnTo>
                  <a:pt x="113" y="21600"/>
                </a:lnTo>
                <a:lnTo>
                  <a:pt x="0" y="0"/>
                </a:lnTo>
                <a:close/>
              </a:path>
            </a:pathLst>
          </a:custGeom>
          <a:noFill/>
          <a:ln w="19431">
            <a:solidFill>
              <a:srgbClr val="FF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Line 1053">
            <a:extLst>
              <a:ext uri="{FF2B5EF4-FFF2-40B4-BE49-F238E27FC236}">
                <a16:creationId xmlns:a16="http://schemas.microsoft.com/office/drawing/2014/main" id="{5D8CE1F6-1EA1-3BC9-E0AA-8B26338280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0250" y="3408363"/>
            <a:ext cx="2994025" cy="868362"/>
          </a:xfrm>
          <a:prstGeom prst="line">
            <a:avLst/>
          </a:prstGeom>
          <a:noFill/>
          <a:ln w="19431">
            <a:solidFill>
              <a:srgbClr val="0000FF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8" name="Text Box 1060">
            <a:extLst>
              <a:ext uri="{FF2B5EF4-FFF2-40B4-BE49-F238E27FC236}">
                <a16:creationId xmlns:a16="http://schemas.microsoft.com/office/drawing/2014/main" id="{07DB77B5-437D-D6EB-88F6-88F4607D3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76800"/>
            <a:ext cx="5334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s-AR" sz="2800" dirty="0"/>
              <a:t>It is important to distinguish </a:t>
            </a:r>
            <a:r>
              <a:rPr lang="en-US" altLang="es-AR" sz="2800" u="sng" dirty="0"/>
              <a:t>direct</a:t>
            </a:r>
            <a:r>
              <a:rPr lang="en-US" altLang="es-AR" sz="2800" dirty="0"/>
              <a:t> objects from </a:t>
            </a:r>
            <a:r>
              <a:rPr lang="en-US" altLang="es-AR" sz="2800" u="sng" dirty="0"/>
              <a:t>indirect</a:t>
            </a:r>
            <a:r>
              <a:rPr lang="en-US" altLang="es-AR" sz="2800" dirty="0"/>
              <a:t>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/>
      <p:bldP spid="49155" grpId="0" autoUpdateAnimBg="0"/>
      <p:bldP spid="49156" grpId="0" autoUpdateAnimBg="0"/>
      <p:bldP spid="49168" grpId="0" autoUpdateAnimBg="0"/>
      <p:bldP spid="49169" grpId="0" autoUpdateAnimBg="0"/>
      <p:bldP spid="491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extLst>
              <a:ext uri="{FF2B5EF4-FFF2-40B4-BE49-F238E27FC236}">
                <a16:creationId xmlns:a16="http://schemas.microsoft.com/office/drawing/2014/main" id="{FF425EAE-1FB0-8272-7092-B847E7DD2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28600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s-AR" sz="3600"/>
              <a:t>Clarification and Emphasis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AA751E11-E695-C13E-A41A-A8980F02C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6670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>
                <a:latin typeface="Comic Sans MS" panose="030F0702030302020204" pitchFamily="66" charset="0"/>
              </a:rPr>
              <a:t>¿A quién le vas a mandar el libro?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74E76261-5E10-292A-B750-E30301B73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3025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>
                <a:latin typeface="Comic Sans MS" panose="030F0702030302020204" pitchFamily="66" charset="0"/>
              </a:rPr>
              <a:t>Le voy a mandar el libro </a:t>
            </a:r>
            <a:r>
              <a:rPr lang="en-US" altLang="es-AR" u="sng">
                <a:latin typeface="Comic Sans MS" panose="030F0702030302020204" pitchFamily="66" charset="0"/>
              </a:rPr>
              <a:t>a Alfredo</a:t>
            </a:r>
            <a:r>
              <a:rPr lang="en-US" altLang="es-AR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5541" name="Text Box 5">
            <a:extLst>
              <a:ext uri="{FF2B5EF4-FFF2-40B4-BE49-F238E27FC236}">
                <a16:creationId xmlns:a16="http://schemas.microsoft.com/office/drawing/2014/main" id="{2B050586-B4D8-272F-35A6-8E22D7B92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838200"/>
            <a:ext cx="8077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800"/>
              <a:t>The pronouns </a:t>
            </a:r>
            <a:r>
              <a:rPr lang="en-US" altLang="es-AR" sz="2800" i="1"/>
              <a:t>le</a:t>
            </a:r>
            <a:r>
              <a:rPr lang="en-US" altLang="es-AR" sz="2800"/>
              <a:t> and </a:t>
            </a:r>
            <a:r>
              <a:rPr lang="en-US" altLang="es-AR" sz="2800" i="1"/>
              <a:t>les</a:t>
            </a:r>
            <a:r>
              <a:rPr lang="en-US" altLang="es-AR" sz="2800"/>
              <a:t> are ambiguous since they can refer to many different individuals or groups, respectively; thus, the prepositional forms are used to </a:t>
            </a:r>
            <a:r>
              <a:rPr lang="en-US" altLang="es-AR" sz="2800" u="sng"/>
              <a:t>clarify</a:t>
            </a:r>
            <a:r>
              <a:rPr lang="en-US" altLang="es-AR" sz="2800"/>
              <a:t>.  Notice the following exchange:</a:t>
            </a:r>
          </a:p>
        </p:txBody>
      </p:sp>
      <p:sp>
        <p:nvSpPr>
          <p:cNvPr id="65542" name="Text Box 6">
            <a:extLst>
              <a:ext uri="{FF2B5EF4-FFF2-40B4-BE49-F238E27FC236}">
                <a16:creationId xmlns:a16="http://schemas.microsoft.com/office/drawing/2014/main" id="{A4758294-6450-A040-4BC3-4B21BB4EC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187700"/>
            <a:ext cx="716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/>
              <a:t>To whom are you going to send the book?</a:t>
            </a:r>
          </a:p>
        </p:txBody>
      </p:sp>
      <p:sp>
        <p:nvSpPr>
          <p:cNvPr id="65543" name="Text Box 7">
            <a:extLst>
              <a:ext uri="{FF2B5EF4-FFF2-40B4-BE49-F238E27FC236}">
                <a16:creationId xmlns:a16="http://schemas.microsoft.com/office/drawing/2014/main" id="{C364721F-B521-DE4E-CC62-1B0FFB8D5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406900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/>
              <a:t>I’m going to send the book to Alfredo.</a:t>
            </a:r>
          </a:p>
        </p:txBody>
      </p:sp>
      <p:sp>
        <p:nvSpPr>
          <p:cNvPr id="65544" name="Text Box 8">
            <a:extLst>
              <a:ext uri="{FF2B5EF4-FFF2-40B4-BE49-F238E27FC236}">
                <a16:creationId xmlns:a16="http://schemas.microsoft.com/office/drawing/2014/main" id="{66ED94CB-9AEB-9778-AF0F-3667F0BBC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49850"/>
            <a:ext cx="78486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s-AR"/>
              <a:t>An answer such as </a:t>
            </a:r>
            <a:r>
              <a:rPr lang="en-US" altLang="es-AR" i="1"/>
              <a:t>Le voy a mandar el libro</a:t>
            </a:r>
            <a:r>
              <a:rPr lang="en-US" altLang="es-AR"/>
              <a:t> would obviously not be sufficient.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/>
      <p:bldP spid="65540" grpId="0"/>
      <p:bldP spid="65541" grpId="0"/>
      <p:bldP spid="65542" grpId="0"/>
      <p:bldP spid="65543" grpId="0"/>
      <p:bldP spid="655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>
            <a:extLst>
              <a:ext uri="{FF2B5EF4-FFF2-40B4-BE49-F238E27FC236}">
                <a16:creationId xmlns:a16="http://schemas.microsoft.com/office/drawing/2014/main" id="{9ED78866-F5B8-D45E-550B-C5F5F7146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956175"/>
            <a:ext cx="708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600">
                <a:latin typeface="Comic Sans MS" panose="030F0702030302020204" pitchFamily="66" charset="0"/>
              </a:rPr>
              <a:t>Voy a mandar el libro a Alfredo.</a:t>
            </a:r>
          </a:p>
        </p:txBody>
      </p:sp>
      <p:sp>
        <p:nvSpPr>
          <p:cNvPr id="61448" name="Text Box 8">
            <a:extLst>
              <a:ext uri="{FF2B5EF4-FFF2-40B4-BE49-F238E27FC236}">
                <a16:creationId xmlns:a16="http://schemas.microsoft.com/office/drawing/2014/main" id="{B44A7639-2900-C201-012C-4275F798F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794375"/>
            <a:ext cx="65532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s-AR"/>
              <a:t> . . . is considered incorrect grammar.</a:t>
            </a:r>
          </a:p>
        </p:txBody>
      </p:sp>
      <p:sp>
        <p:nvSpPr>
          <p:cNvPr id="61449" name="Text Box 9">
            <a:extLst>
              <a:ext uri="{FF2B5EF4-FFF2-40B4-BE49-F238E27FC236}">
                <a16:creationId xmlns:a16="http://schemas.microsoft.com/office/drawing/2014/main" id="{2A98D96A-A052-8DF4-BAFD-115FB37F3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30375"/>
            <a:ext cx="78486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s-AR" sz="2800"/>
              <a:t> . . . proper Spanish requires the use of the indirect object pronoun.</a:t>
            </a:r>
          </a:p>
        </p:txBody>
      </p:sp>
      <p:sp>
        <p:nvSpPr>
          <p:cNvPr id="61450" name="Text Box 10">
            <a:extLst>
              <a:ext uri="{FF2B5EF4-FFF2-40B4-BE49-F238E27FC236}">
                <a16:creationId xmlns:a16="http://schemas.microsoft.com/office/drawing/2014/main" id="{15C87905-8B62-5AE1-6E01-AB0FC5AA0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98775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600" b="1">
                <a:latin typeface="Comic Sans MS" panose="030F0702030302020204" pitchFamily="66" charset="0"/>
              </a:rPr>
              <a:t>Le</a:t>
            </a:r>
            <a:r>
              <a:rPr lang="en-US" altLang="es-AR" sz="3600">
                <a:latin typeface="Comic Sans MS" panose="030F0702030302020204" pitchFamily="66" charset="0"/>
              </a:rPr>
              <a:t> voy a mandar el libro a Alfredo.</a:t>
            </a:r>
          </a:p>
        </p:txBody>
      </p:sp>
      <p:sp>
        <p:nvSpPr>
          <p:cNvPr id="61451" name="AutoShape 11">
            <a:extLst>
              <a:ext uri="{FF2B5EF4-FFF2-40B4-BE49-F238E27FC236}">
                <a16:creationId xmlns:a16="http://schemas.microsoft.com/office/drawing/2014/main" id="{7523D35E-6E49-E177-E252-E9E6C69E5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03775"/>
            <a:ext cx="1066800" cy="990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2FBADD52-EFCF-DC32-66E0-136BF19CE66B}"/>
              </a:ext>
            </a:extLst>
          </p:cNvPr>
          <p:cNvGrpSpPr>
            <a:grpSpLocks/>
          </p:cNvGrpSpPr>
          <p:nvPr/>
        </p:nvGrpSpPr>
        <p:grpSpPr bwMode="auto">
          <a:xfrm>
            <a:off x="1343025" y="3513138"/>
            <a:ext cx="6096000" cy="757237"/>
            <a:chOff x="912" y="2739"/>
            <a:chExt cx="3507" cy="477"/>
          </a:xfrm>
        </p:grpSpPr>
        <p:sp>
          <p:nvSpPr>
            <p:cNvPr id="29710" name="Line 13">
              <a:extLst>
                <a:ext uri="{FF2B5EF4-FFF2-40B4-BE49-F238E27FC236}">
                  <a16:creationId xmlns:a16="http://schemas.microsoft.com/office/drawing/2014/main" id="{A2EF4860-7BE8-8E3A-44E7-2D7C54BC83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928"/>
              <a:ext cx="0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4">
              <a:extLst>
                <a:ext uri="{FF2B5EF4-FFF2-40B4-BE49-F238E27FC236}">
                  <a16:creationId xmlns:a16="http://schemas.microsoft.com/office/drawing/2014/main" id="{6C798997-13B7-5028-B73C-9ADF655BFA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928"/>
              <a:ext cx="350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5">
              <a:extLst>
                <a:ext uri="{FF2B5EF4-FFF2-40B4-BE49-F238E27FC236}">
                  <a16:creationId xmlns:a16="http://schemas.microsoft.com/office/drawing/2014/main" id="{F1573D3A-A9CC-B0F8-68B9-18754AC151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2739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6">
              <a:extLst>
                <a:ext uri="{FF2B5EF4-FFF2-40B4-BE49-F238E27FC236}">
                  <a16:creationId xmlns:a16="http://schemas.microsoft.com/office/drawing/2014/main" id="{6354364A-886B-D816-58DA-B8F38668BC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9" y="2739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7" name="Line 17">
            <a:extLst>
              <a:ext uri="{FF2B5EF4-FFF2-40B4-BE49-F238E27FC236}">
                <a16:creationId xmlns:a16="http://schemas.microsoft.com/office/drawing/2014/main" id="{D6D5DA2C-E424-83FF-6F66-C029173EB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09663" y="3446463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8">
            <a:extLst>
              <a:ext uri="{FF2B5EF4-FFF2-40B4-BE49-F238E27FC236}">
                <a16:creationId xmlns:a16="http://schemas.microsoft.com/office/drawing/2014/main" id="{5C3200B3-AB75-9450-8DD5-9F235B4086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450" y="3432175"/>
            <a:ext cx="1981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Text Box 20">
            <a:extLst>
              <a:ext uri="{FF2B5EF4-FFF2-40B4-BE49-F238E27FC236}">
                <a16:creationId xmlns:a16="http://schemas.microsoft.com/office/drawing/2014/main" id="{DC7DC687-A71A-9FAD-7D6E-4F50D98DE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70375"/>
            <a:ext cx="843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800"/>
              <a:t>In this case, for instance, </a:t>
            </a:r>
            <a:r>
              <a:rPr lang="en-US" altLang="es-AR" sz="2800" i="1" u="sng"/>
              <a:t>le</a:t>
            </a:r>
            <a:r>
              <a:rPr lang="en-US" altLang="es-AR" sz="2800"/>
              <a:t> must co-occur with </a:t>
            </a:r>
            <a:r>
              <a:rPr lang="en-US" altLang="es-AR" sz="2800" i="1" u="sng"/>
              <a:t>a Alfredo</a:t>
            </a:r>
            <a:r>
              <a:rPr lang="en-US" altLang="es-AR" sz="2800"/>
              <a:t>.</a:t>
            </a:r>
          </a:p>
        </p:txBody>
      </p:sp>
      <p:sp>
        <p:nvSpPr>
          <p:cNvPr id="61463" name="Line 23">
            <a:extLst>
              <a:ext uri="{FF2B5EF4-FFF2-40B4-BE49-F238E27FC236}">
                <a16:creationId xmlns:a16="http://schemas.microsoft.com/office/drawing/2014/main" id="{10614180-74AD-9AB0-CA16-24540DC69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7463" y="2565400"/>
            <a:ext cx="31750" cy="442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Text Box 25">
            <a:extLst>
              <a:ext uri="{FF2B5EF4-FFF2-40B4-BE49-F238E27FC236}">
                <a16:creationId xmlns:a16="http://schemas.microsoft.com/office/drawing/2014/main" id="{12EB01CD-193B-E299-8409-A6B7B4FF5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28600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s-AR" sz="3600"/>
              <a:t>Clarification and Emphasis</a:t>
            </a:r>
          </a:p>
        </p:txBody>
      </p:sp>
      <p:sp>
        <p:nvSpPr>
          <p:cNvPr id="61466" name="Text Box 26">
            <a:extLst>
              <a:ext uri="{FF2B5EF4-FFF2-40B4-BE49-F238E27FC236}">
                <a16:creationId xmlns:a16="http://schemas.microsoft.com/office/drawing/2014/main" id="{EE1BFF70-CFDF-E28A-A2E1-AE40FBA3F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917575"/>
            <a:ext cx="80772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s-AR" sz="2800"/>
              <a:t>Some might then logically ask “Why not just say </a:t>
            </a:r>
            <a:r>
              <a:rPr lang="en-US" altLang="es-AR" sz="2800" i="1"/>
              <a:t>Voy a mandar el libro a Alfredo</a:t>
            </a:r>
            <a:r>
              <a:rPr lang="en-US" altLang="es-AR" sz="2800"/>
              <a:t>.”  But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3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4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4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4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8" grpId="0"/>
      <p:bldP spid="61449" grpId="0"/>
      <p:bldP spid="61450" grpId="0"/>
      <p:bldP spid="61460" grpId="0"/>
      <p:bldP spid="614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Text Box 3">
            <a:extLst>
              <a:ext uri="{FF2B5EF4-FFF2-40B4-BE49-F238E27FC236}">
                <a16:creationId xmlns:a16="http://schemas.microsoft.com/office/drawing/2014/main" id="{70EB18D0-82E0-8EFE-6C00-6A00CBC94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13"/>
            <a:ext cx="78486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s-AR" sz="2800"/>
              <a:t>Indirect object pronouns, like all object pronouns, come in front of the conjugated verb . . .</a:t>
            </a: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C4DC4FF1-6C1D-8AAC-E2AA-27E833813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7805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800"/>
              <a:t> . . . or after and attached to an infinitive . . .</a:t>
            </a: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32A9EE29-60FF-0B6C-6FCF-3B348B748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990600"/>
            <a:ext cx="762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600" b="1">
                <a:solidFill>
                  <a:srgbClr val="FF0000"/>
                </a:solidFill>
                <a:latin typeface="Comic Sans MS" panose="030F0702030302020204" pitchFamily="66" charset="0"/>
              </a:rPr>
              <a:t>Le</a:t>
            </a:r>
            <a:r>
              <a:rPr lang="en-US" altLang="es-AR" sz="3600">
                <a:latin typeface="Comic Sans MS" panose="030F0702030302020204" pitchFamily="66" charset="0"/>
              </a:rPr>
              <a:t> voy a mandar el libro a Alfredo.</a:t>
            </a:r>
          </a:p>
        </p:txBody>
      </p:sp>
      <p:sp>
        <p:nvSpPr>
          <p:cNvPr id="62480" name="Text Box 16">
            <a:extLst>
              <a:ext uri="{FF2B5EF4-FFF2-40B4-BE49-F238E27FC236}">
                <a16:creationId xmlns:a16="http://schemas.microsoft.com/office/drawing/2014/main" id="{CFE35BF9-EEEB-3CF9-74B7-95917ED3C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575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600">
                <a:latin typeface="Comic Sans MS" panose="030F0702030302020204" pitchFamily="66" charset="0"/>
              </a:rPr>
              <a:t>Voy a mandar</a:t>
            </a:r>
            <a:r>
              <a:rPr lang="en-US" altLang="es-AR" sz="3600" b="1">
                <a:solidFill>
                  <a:srgbClr val="FF0000"/>
                </a:solidFill>
                <a:latin typeface="Comic Sans MS" panose="030F0702030302020204" pitchFamily="66" charset="0"/>
              </a:rPr>
              <a:t>le</a:t>
            </a:r>
            <a:r>
              <a:rPr lang="en-US" altLang="es-AR" sz="3600">
                <a:latin typeface="Comic Sans MS" panose="030F0702030302020204" pitchFamily="66" charset="0"/>
              </a:rPr>
              <a:t> el libro a Alfredo.</a:t>
            </a:r>
          </a:p>
        </p:txBody>
      </p:sp>
      <p:sp>
        <p:nvSpPr>
          <p:cNvPr id="62481" name="Text Box 17">
            <a:extLst>
              <a:ext uri="{FF2B5EF4-FFF2-40B4-BE49-F238E27FC236}">
                <a16:creationId xmlns:a16="http://schemas.microsoft.com/office/drawing/2014/main" id="{C475EC1C-03C1-26D0-FDBB-1FBB87005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" y="3840163"/>
            <a:ext cx="7848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800"/>
              <a:t> . . . or a present participle (gerundio)</a:t>
            </a:r>
          </a:p>
        </p:txBody>
      </p:sp>
      <p:sp>
        <p:nvSpPr>
          <p:cNvPr id="62482" name="Text Box 18">
            <a:extLst>
              <a:ext uri="{FF2B5EF4-FFF2-40B4-BE49-F238E27FC236}">
                <a16:creationId xmlns:a16="http://schemas.microsoft.com/office/drawing/2014/main" id="{BE3E3887-BD43-C905-02DF-DD195654F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4371975"/>
            <a:ext cx="807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600">
                <a:latin typeface="Comic Sans MS" panose="030F0702030302020204" pitchFamily="66" charset="0"/>
              </a:rPr>
              <a:t>Estoy mandándo</a:t>
            </a:r>
            <a:r>
              <a:rPr lang="en-US" altLang="es-AR" sz="3600" b="1">
                <a:solidFill>
                  <a:srgbClr val="FF0000"/>
                </a:solidFill>
                <a:latin typeface="Comic Sans MS" panose="030F0702030302020204" pitchFamily="66" charset="0"/>
              </a:rPr>
              <a:t>le</a:t>
            </a:r>
            <a:r>
              <a:rPr lang="en-US" altLang="es-AR" sz="3600">
                <a:latin typeface="Comic Sans MS" panose="030F0702030302020204" pitchFamily="66" charset="0"/>
              </a:rPr>
              <a:t> el libro a Alfredo.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D9A17717-94ED-D475-D3E2-04DA9EFA3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5483225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2800"/>
              <a:t> . . . or attached to an affirmative command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6995D5B5-CC48-466F-CB6E-993F1D963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75" y="6207125"/>
            <a:ext cx="807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s-AR" sz="3600">
                <a:latin typeface="Comic Sans MS" panose="030F0702030302020204" pitchFamily="66" charset="0"/>
              </a:rPr>
              <a:t>Mánda</a:t>
            </a:r>
            <a:r>
              <a:rPr lang="en-US" altLang="es-AR" sz="3600" b="1">
                <a:solidFill>
                  <a:srgbClr val="FF0000"/>
                </a:solidFill>
                <a:latin typeface="Comic Sans MS" panose="030F0702030302020204" pitchFamily="66" charset="0"/>
              </a:rPr>
              <a:t>le</a:t>
            </a:r>
            <a:r>
              <a:rPr lang="en-US" altLang="es-AR" sz="3600">
                <a:latin typeface="Comic Sans MS" panose="030F0702030302020204" pitchFamily="66" charset="0"/>
              </a:rPr>
              <a:t> el libro a Alfredo.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3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68" grpId="0"/>
      <p:bldP spid="62469" grpId="0"/>
      <p:bldP spid="62480" grpId="0"/>
      <p:bldP spid="62481" grpId="0"/>
      <p:bldP spid="62482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50D4DD8-86FD-43FA-D6A2-CE2039A579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457200"/>
            <a:ext cx="8610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s-AR" sz="3000"/>
              <a:t>Remember that the indirect object pronoun in Spanish can represent (at least) three different relationships</a:t>
            </a:r>
            <a:r>
              <a:rPr lang="en-US" altLang="es-AR" sz="3000" noProof="1"/>
              <a:t>.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9918046-A4E8-8B76-22E5-31CA1FCB4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1752600"/>
            <a:ext cx="449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/>
              <a:t>Paco</a:t>
            </a:r>
            <a:r>
              <a:rPr lang="en-US" altLang="es-AR" noProof="1"/>
              <a:t> gave the book </a:t>
            </a:r>
            <a:r>
              <a:rPr lang="en-US" altLang="es-AR" b="1" i="1" noProof="1">
                <a:solidFill>
                  <a:schemeClr val="accent2"/>
                </a:solidFill>
              </a:rPr>
              <a:t>to</a:t>
            </a:r>
            <a:r>
              <a:rPr lang="en-US" altLang="es-AR" noProof="1">
                <a:solidFill>
                  <a:schemeClr val="accent2"/>
                </a:solidFill>
              </a:rPr>
              <a:t> me</a:t>
            </a:r>
            <a:r>
              <a:rPr lang="en-US" altLang="es-AR" noProof="1"/>
              <a:t>.</a:t>
            </a:r>
          </a:p>
        </p:txBody>
      </p:sp>
      <p:sp>
        <p:nvSpPr>
          <p:cNvPr id="53264" name="Rectangle 16">
            <a:extLst>
              <a:ext uri="{FF2B5EF4-FFF2-40B4-BE49-F238E27FC236}">
                <a16:creationId xmlns:a16="http://schemas.microsoft.com/office/drawing/2014/main" id="{4F39D5A9-7668-322C-019A-1A5CF636F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2286000"/>
            <a:ext cx="518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2800">
                <a:latin typeface="Comic Sans MS" panose="030F0702030302020204" pitchFamily="66" charset="0"/>
              </a:rPr>
              <a:t>Paco</a:t>
            </a:r>
            <a:r>
              <a:rPr lang="en-US" altLang="es-AR" sz="2800" noProof="1">
                <a:latin typeface="Comic Sans MS" panose="030F0702030302020204" pitchFamily="66" charset="0"/>
              </a:rPr>
              <a:t> </a:t>
            </a:r>
            <a:r>
              <a:rPr lang="en-US" altLang="es-AR" sz="2800" noProof="1">
                <a:solidFill>
                  <a:schemeClr val="accent2"/>
                </a:solidFill>
                <a:latin typeface="Comic Sans MS" panose="030F0702030302020204" pitchFamily="66" charset="0"/>
              </a:rPr>
              <a:t>me</a:t>
            </a:r>
            <a:r>
              <a:rPr lang="en-US" altLang="es-AR" sz="2800" noProof="1">
                <a:latin typeface="Comic Sans MS" panose="030F0702030302020204" pitchFamily="66" charset="0"/>
              </a:rPr>
              <a:t> dio el libro (a mí).</a:t>
            </a:r>
          </a:p>
        </p:txBody>
      </p:sp>
      <p:sp>
        <p:nvSpPr>
          <p:cNvPr id="53265" name="Rectangle 17">
            <a:extLst>
              <a:ext uri="{FF2B5EF4-FFF2-40B4-BE49-F238E27FC236}">
                <a16:creationId xmlns:a16="http://schemas.microsoft.com/office/drawing/2014/main" id="{EF7F3040-25FE-9E92-A4C3-311A91A80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3124200"/>
            <a:ext cx="525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/>
              <a:t>Paco</a:t>
            </a:r>
            <a:r>
              <a:rPr lang="en-US" altLang="es-AR" noProof="1"/>
              <a:t> </a:t>
            </a:r>
            <a:r>
              <a:rPr lang="en-US" altLang="es-AR"/>
              <a:t>took</a:t>
            </a:r>
            <a:r>
              <a:rPr lang="en-US" altLang="es-AR" noProof="1"/>
              <a:t> the book </a:t>
            </a:r>
            <a:r>
              <a:rPr lang="en-US" altLang="es-AR" b="1" i="1">
                <a:solidFill>
                  <a:schemeClr val="accent2"/>
                </a:solidFill>
              </a:rPr>
              <a:t>from</a:t>
            </a:r>
            <a:r>
              <a:rPr lang="en-US" altLang="es-AR" noProof="1">
                <a:solidFill>
                  <a:schemeClr val="accent2"/>
                </a:solidFill>
              </a:rPr>
              <a:t> me</a:t>
            </a:r>
            <a:r>
              <a:rPr lang="en-US" altLang="es-AR" noProof="1"/>
              <a:t>.</a:t>
            </a:r>
          </a:p>
        </p:txBody>
      </p:sp>
      <p:sp>
        <p:nvSpPr>
          <p:cNvPr id="53266" name="Rectangle 18">
            <a:extLst>
              <a:ext uri="{FF2B5EF4-FFF2-40B4-BE49-F238E27FC236}">
                <a16:creationId xmlns:a16="http://schemas.microsoft.com/office/drawing/2014/main" id="{6CC6DE7E-8064-83CC-5195-8AE7C2F40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3657600"/>
            <a:ext cx="5867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2800">
                <a:latin typeface="Comic Sans MS" panose="030F0702030302020204" pitchFamily="66" charset="0"/>
              </a:rPr>
              <a:t>Paco</a:t>
            </a:r>
            <a:r>
              <a:rPr lang="en-US" altLang="es-AR" sz="2800" noProof="1">
                <a:latin typeface="Comic Sans MS" panose="030F0702030302020204" pitchFamily="66" charset="0"/>
              </a:rPr>
              <a:t> </a:t>
            </a:r>
            <a:r>
              <a:rPr lang="en-US" altLang="es-AR" sz="2800" noProof="1">
                <a:solidFill>
                  <a:schemeClr val="accent2"/>
                </a:solidFill>
                <a:latin typeface="Comic Sans MS" panose="030F0702030302020204" pitchFamily="66" charset="0"/>
              </a:rPr>
              <a:t>me</a:t>
            </a:r>
            <a:r>
              <a:rPr lang="en-US" altLang="es-AR" sz="2800" noProof="1">
                <a:latin typeface="Comic Sans MS" panose="030F0702030302020204" pitchFamily="66" charset="0"/>
              </a:rPr>
              <a:t> quitó el libro (a mí).</a:t>
            </a:r>
          </a:p>
        </p:txBody>
      </p:sp>
      <p:sp>
        <p:nvSpPr>
          <p:cNvPr id="53267" name="Rectangle 19">
            <a:extLst>
              <a:ext uri="{FF2B5EF4-FFF2-40B4-BE49-F238E27FC236}">
                <a16:creationId xmlns:a16="http://schemas.microsoft.com/office/drawing/2014/main" id="{D325B9AA-BA3C-F05F-FB67-D56790049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4405313"/>
            <a:ext cx="5105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/>
              <a:t>Paco</a:t>
            </a:r>
            <a:r>
              <a:rPr lang="en-US" altLang="es-AR" noProof="1"/>
              <a:t> </a:t>
            </a:r>
            <a:r>
              <a:rPr lang="en-US" altLang="es-AR"/>
              <a:t>bought</a:t>
            </a:r>
            <a:r>
              <a:rPr lang="en-US" altLang="es-AR" noProof="1"/>
              <a:t> the book </a:t>
            </a:r>
            <a:r>
              <a:rPr lang="en-US" altLang="es-AR" b="1" i="1">
                <a:solidFill>
                  <a:schemeClr val="accent2"/>
                </a:solidFill>
              </a:rPr>
              <a:t>for</a:t>
            </a:r>
            <a:r>
              <a:rPr lang="en-US" altLang="es-AR" noProof="1">
                <a:solidFill>
                  <a:schemeClr val="accent2"/>
                </a:solidFill>
              </a:rPr>
              <a:t> me</a:t>
            </a:r>
            <a:r>
              <a:rPr lang="en-US" altLang="es-AR" noProof="1"/>
              <a:t>.</a:t>
            </a:r>
          </a:p>
        </p:txBody>
      </p:sp>
      <p:sp>
        <p:nvSpPr>
          <p:cNvPr id="53268" name="Rectangle 20">
            <a:extLst>
              <a:ext uri="{FF2B5EF4-FFF2-40B4-BE49-F238E27FC236}">
                <a16:creationId xmlns:a16="http://schemas.microsoft.com/office/drawing/2014/main" id="{BBEB0462-10BE-1A2A-7988-54D374865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5" y="4953000"/>
            <a:ext cx="601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s-AR" sz="2800">
                <a:latin typeface="Comic Sans MS" panose="030F0702030302020204" pitchFamily="66" charset="0"/>
              </a:rPr>
              <a:t>Paco</a:t>
            </a:r>
            <a:r>
              <a:rPr lang="en-US" altLang="es-AR" sz="2800" noProof="1">
                <a:latin typeface="Comic Sans MS" panose="030F0702030302020204" pitchFamily="66" charset="0"/>
              </a:rPr>
              <a:t> </a:t>
            </a:r>
            <a:r>
              <a:rPr lang="en-US" altLang="es-AR" sz="2800" noProof="1">
                <a:solidFill>
                  <a:schemeClr val="accent2"/>
                </a:solidFill>
                <a:latin typeface="Comic Sans MS" panose="030F0702030302020204" pitchFamily="66" charset="0"/>
              </a:rPr>
              <a:t>me</a:t>
            </a:r>
            <a:r>
              <a:rPr lang="en-US" altLang="es-AR" sz="2800" noProof="1">
                <a:latin typeface="Comic Sans MS" panose="030F0702030302020204" pitchFamily="66" charset="0"/>
              </a:rPr>
              <a:t> compró el libro (a mí).</a:t>
            </a:r>
          </a:p>
        </p:txBody>
      </p:sp>
      <p:sp>
        <p:nvSpPr>
          <p:cNvPr id="53269" name="Oval 21">
            <a:extLst>
              <a:ext uri="{FF2B5EF4-FFF2-40B4-BE49-F238E27FC236}">
                <a16:creationId xmlns:a16="http://schemas.microsoft.com/office/drawing/2014/main" id="{BEF1EC08-3B72-B266-4BCC-2014B0754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1843088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AR" altLang="es-AR" sz="2400"/>
          </a:p>
        </p:txBody>
      </p:sp>
      <p:sp>
        <p:nvSpPr>
          <p:cNvPr id="53271" name="Oval 23">
            <a:extLst>
              <a:ext uri="{FF2B5EF4-FFF2-40B4-BE49-F238E27FC236}">
                <a16:creationId xmlns:a16="http://schemas.microsoft.com/office/drawing/2014/main" id="{D820EF8E-DD04-33F4-618F-4CD0F8026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75" y="4462463"/>
            <a:ext cx="663575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AR" altLang="es-AR" sz="2400"/>
          </a:p>
        </p:txBody>
      </p:sp>
      <p:sp>
        <p:nvSpPr>
          <p:cNvPr id="53273" name="Text Box 25">
            <a:extLst>
              <a:ext uri="{FF2B5EF4-FFF2-40B4-BE49-F238E27FC236}">
                <a16:creationId xmlns:a16="http://schemas.microsoft.com/office/drawing/2014/main" id="{16E1D372-3492-B61F-D400-A6D0DB647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2819400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s-AR" sz="2500"/>
              <a:t>All three—</a:t>
            </a:r>
            <a:r>
              <a:rPr lang="en-US" altLang="es-AR" sz="2500" b="1"/>
              <a:t>to</a:t>
            </a:r>
            <a:r>
              <a:rPr lang="en-US" altLang="es-AR" sz="2500"/>
              <a:t>, </a:t>
            </a:r>
            <a:r>
              <a:rPr lang="en-US" altLang="es-AR" sz="2500" b="1"/>
              <a:t>from</a:t>
            </a:r>
            <a:r>
              <a:rPr lang="en-US" altLang="es-AR" sz="2500"/>
              <a:t> and </a:t>
            </a:r>
            <a:r>
              <a:rPr lang="en-US" altLang="es-AR" sz="2500" b="1"/>
              <a:t>for</a:t>
            </a:r>
            <a:r>
              <a:rPr lang="en-US" altLang="es-AR" sz="2500"/>
              <a:t>— are represented by the single preposition </a:t>
            </a:r>
            <a:r>
              <a:rPr lang="en-US" altLang="es-AR" sz="2500" u="sng"/>
              <a:t>a</a:t>
            </a:r>
            <a:r>
              <a:rPr lang="en-US" altLang="es-AR" sz="2500"/>
              <a:t> in Spanish.</a:t>
            </a:r>
            <a:endParaRPr lang="en-US" altLang="es-AR" sz="2500" noProof="1"/>
          </a:p>
        </p:txBody>
      </p:sp>
      <p:sp>
        <p:nvSpPr>
          <p:cNvPr id="53274" name="Line 26">
            <a:extLst>
              <a:ext uri="{FF2B5EF4-FFF2-40B4-BE49-F238E27FC236}">
                <a16:creationId xmlns:a16="http://schemas.microsoft.com/office/drawing/2014/main" id="{19DA2F9B-0CD4-967D-A549-8CC4A2B37A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2801938"/>
            <a:ext cx="1238250" cy="100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27">
            <a:extLst>
              <a:ext uri="{FF2B5EF4-FFF2-40B4-BE49-F238E27FC236}">
                <a16:creationId xmlns:a16="http://schemas.microsoft.com/office/drawing/2014/main" id="{5D2A3F11-DC10-E156-9C46-5E27921467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6975" y="2908300"/>
            <a:ext cx="1038225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Line 28">
            <a:extLst>
              <a:ext uri="{FF2B5EF4-FFF2-40B4-BE49-F238E27FC236}">
                <a16:creationId xmlns:a16="http://schemas.microsoft.com/office/drawing/2014/main" id="{7657D610-2773-ACA0-4CDC-58EADF7A01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24488" y="2921000"/>
            <a:ext cx="620712" cy="2170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Line 29">
            <a:extLst>
              <a:ext uri="{FF2B5EF4-FFF2-40B4-BE49-F238E27FC236}">
                <a16:creationId xmlns:a16="http://schemas.microsoft.com/office/drawing/2014/main" id="{D3A74A34-2296-7B7D-5DDA-C9A59DB12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1363" y="2736850"/>
            <a:ext cx="215900" cy="0"/>
          </a:xfrm>
          <a:prstGeom prst="line">
            <a:avLst/>
          </a:prstGeom>
          <a:noFill/>
          <a:ln w="1943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Line 30">
            <a:extLst>
              <a:ext uri="{FF2B5EF4-FFF2-40B4-BE49-F238E27FC236}">
                <a16:creationId xmlns:a16="http://schemas.microsoft.com/office/drawing/2014/main" id="{D12CBC54-D5D2-CBDF-1CD9-0FB19294F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8863" y="4113213"/>
            <a:ext cx="215900" cy="0"/>
          </a:xfrm>
          <a:prstGeom prst="line">
            <a:avLst/>
          </a:prstGeom>
          <a:noFill/>
          <a:ln w="1943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9" name="Line 31">
            <a:extLst>
              <a:ext uri="{FF2B5EF4-FFF2-40B4-BE49-F238E27FC236}">
                <a16:creationId xmlns:a16="http://schemas.microsoft.com/office/drawing/2014/main" id="{ED3D75EA-AF7F-6C4B-25A0-13EA25937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0813" y="5403850"/>
            <a:ext cx="215900" cy="0"/>
          </a:xfrm>
          <a:prstGeom prst="line">
            <a:avLst/>
          </a:prstGeom>
          <a:noFill/>
          <a:ln w="1943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Oval 22">
            <a:extLst>
              <a:ext uri="{FF2B5EF4-FFF2-40B4-BE49-F238E27FC236}">
                <a16:creationId xmlns:a16="http://schemas.microsoft.com/office/drawing/2014/main" id="{1ABE9D71-5A12-4F02-607D-8292EC175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3388" y="3181350"/>
            <a:ext cx="9525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AR" altLang="es-A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300"/>
                                        <p:tgtEl>
                                          <p:spTgt spid="5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300"/>
                                        <p:tgtEl>
                                          <p:spTgt spid="5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3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3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 autoUpdateAnimBg="0"/>
      <p:bldP spid="53251" grpId="0" autoUpdateAnimBg="0"/>
      <p:bldP spid="53264" grpId="0" autoUpdateAnimBg="0"/>
      <p:bldP spid="53265" grpId="0" autoUpdateAnimBg="0"/>
      <p:bldP spid="53266" grpId="0" autoUpdateAnimBg="0"/>
      <p:bldP spid="53267" grpId="0" autoUpdateAnimBg="0"/>
      <p:bldP spid="53268" grpId="0" autoUpdateAnimBg="0"/>
      <p:bldP spid="53269" grpId="0" animBg="1"/>
      <p:bldP spid="53271" grpId="0" animBg="1"/>
      <p:bldP spid="53273" grpId="0" autoUpdateAnimBg="0"/>
      <p:bldP spid="532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E611-4E96-474D-A4B5-3DAABCF8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47893"/>
            <a:ext cx="7772400" cy="1143000"/>
          </a:xfrm>
        </p:spPr>
        <p:txBody>
          <a:bodyPr/>
          <a:lstStyle/>
          <a:p>
            <a:r>
              <a:rPr lang="en-US" dirty="0"/>
              <a:t>There are 3 types of pronouns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6722299-DCB0-461E-9E15-357E245C16C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5514116"/>
              </p:ext>
            </p:extLst>
          </p:nvPr>
        </p:nvGraphicFramePr>
        <p:xfrm>
          <a:off x="228600" y="1095107"/>
          <a:ext cx="3810000" cy="3690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756614148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23350064"/>
                    </a:ext>
                  </a:extLst>
                </a:gridCol>
              </a:tblGrid>
              <a:tr h="1036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#1 - Reflexive Pronouns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911308"/>
                  </a:ext>
                </a:extLst>
              </a:tr>
              <a:tr h="8846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1252249"/>
                  </a:ext>
                </a:extLst>
              </a:tr>
              <a:tr h="8846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Te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Os</a:t>
                      </a: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074439"/>
                  </a:ext>
                </a:extLst>
              </a:tr>
              <a:tr h="8846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8362316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31D1BC7-8015-44B2-A021-0D3D9C4B370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0513928"/>
              </p:ext>
            </p:extLst>
          </p:nvPr>
        </p:nvGraphicFramePr>
        <p:xfrm>
          <a:off x="4953000" y="3130706"/>
          <a:ext cx="3810000" cy="36445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57505897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4049873391"/>
                    </a:ext>
                  </a:extLst>
                </a:gridCol>
              </a:tblGrid>
              <a:tr h="105829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#2 - DOPs </a:t>
                      </a:r>
                    </a:p>
                    <a:p>
                      <a:pPr algn="ctr"/>
                      <a:r>
                        <a:rPr lang="en-US" sz="2800" dirty="0"/>
                        <a:t>Direct Object Pronouns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021361"/>
                  </a:ext>
                </a:extLst>
              </a:tr>
              <a:tr h="5803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3430141"/>
                  </a:ext>
                </a:extLst>
              </a:tr>
              <a:tr h="9476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Te</a:t>
                      </a:r>
                      <a:endParaRPr lang="en-US" sz="2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Os</a:t>
                      </a:r>
                      <a:endParaRPr lang="en-US" sz="28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301020072"/>
                  </a:ext>
                </a:extLst>
              </a:tr>
              <a:tr h="105829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Lo</a:t>
                      </a:r>
                    </a:p>
                    <a:p>
                      <a:pPr algn="ctr"/>
                      <a:r>
                        <a:rPr lang="en-US" sz="2800" dirty="0"/>
                        <a:t>La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Los</a:t>
                      </a:r>
                    </a:p>
                    <a:p>
                      <a:pPr algn="ctr"/>
                      <a:r>
                        <a:rPr lang="en-US" sz="2800" dirty="0"/>
                        <a:t>Las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7933072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4EC5983-0D9C-4F7D-93B2-888C5AD98575}"/>
              </a:ext>
            </a:extLst>
          </p:cNvPr>
          <p:cNvSpPr txBox="1"/>
          <p:nvPr/>
        </p:nvSpPr>
        <p:spPr>
          <a:xfrm>
            <a:off x="208052" y="49530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reflexive pronouns with verbs that end in “se”</a:t>
            </a:r>
          </a:p>
          <a:p>
            <a:pPr algn="ctr"/>
            <a:r>
              <a:rPr lang="en-US" i="1" dirty="0"/>
              <a:t>Ex) </a:t>
            </a:r>
            <a:r>
              <a:rPr lang="en-US" i="1" dirty="0" err="1"/>
              <a:t>lavarse</a:t>
            </a:r>
            <a:r>
              <a:rPr lang="en-US" i="1" dirty="0"/>
              <a:t> / </a:t>
            </a:r>
            <a:r>
              <a:rPr lang="en-US" i="1" dirty="0" err="1"/>
              <a:t>despertarse</a:t>
            </a:r>
            <a:endParaRPr lang="en-US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79CB57-B9C7-41AB-A3B2-2AABD718986B}"/>
              </a:ext>
            </a:extLst>
          </p:cNvPr>
          <p:cNvSpPr txBox="1"/>
          <p:nvPr/>
        </p:nvSpPr>
        <p:spPr>
          <a:xfrm>
            <a:off x="4991100" y="1104525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These pronouns replace direct objects in sentences.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“Who or what receives the action of the verb?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842097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0784AB1F7A84BB7F92074ECE42242" ma:contentTypeVersion="21" ma:contentTypeDescription="Create a new document." ma:contentTypeScope="" ma:versionID="76699655c0119e08258dcf7f450f4d1b">
  <xsd:schema xmlns:xsd="http://www.w3.org/2001/XMLSchema" xmlns:xs="http://www.w3.org/2001/XMLSchema" xmlns:p="http://schemas.microsoft.com/office/2006/metadata/properties" xmlns:ns2="cc80ca20-9ac1-42ad-88ff-12ebc930e8b0" xmlns:ns3="6c5a9f40-00db-4015-9c20-ec530574eed4" targetNamespace="http://schemas.microsoft.com/office/2006/metadata/properties" ma:root="true" ma:fieldsID="3e321669f877593023843b9be90eb63f" ns2:_="" ns3:_="">
    <xsd:import namespace="cc80ca20-9ac1-42ad-88ff-12ebc930e8b0"/>
    <xsd:import namespace="6c5a9f40-00db-4015-9c20-ec530574ee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0ca20-9ac1-42ad-88ff-12ebc930e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a9f40-00db-4015-9c20-ec530574ee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f4e03de-ffa2-4fec-a041-21e2f88ec22c}" ma:internalName="TaxCatchAll" ma:showField="CatchAllData" ma:web="6c5a9f40-00db-4015-9c20-ec530574e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c5a9f40-00db-4015-9c20-ec530574eed4" xsi:nil="true"/>
    <lcf76f155ced4ddcb4097134ff3c332f xmlns="cc80ca20-9ac1-42ad-88ff-12ebc930e8b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88019D-09E8-4D3F-9EBA-5ABE39CD3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0ca20-9ac1-42ad-88ff-12ebc930e8b0"/>
    <ds:schemaRef ds:uri="6c5a9f40-00db-4015-9c20-ec530574e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536372-A0F3-408D-B372-E8CD9C10A1BA}">
  <ds:schemaRefs>
    <ds:schemaRef ds:uri="http://schemas.microsoft.com/office/2006/metadata/properties"/>
    <ds:schemaRef ds:uri="http://schemas.microsoft.com/office/infopath/2007/PartnerControls"/>
    <ds:schemaRef ds:uri="6c5a9f40-00db-4015-9c20-ec530574eed4"/>
    <ds:schemaRef ds:uri="cc80ca20-9ac1-42ad-88ff-12ebc930e8b0"/>
  </ds:schemaRefs>
</ds:datastoreItem>
</file>

<file path=customXml/itemProps3.xml><?xml version="1.0" encoding="utf-8"?>
<ds:datastoreItem xmlns:ds="http://schemas.openxmlformats.org/officeDocument/2006/customXml" ds:itemID="{15B8D134-3521-4A6E-A104-E9D6858E25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4822</TotalTime>
  <Words>910</Words>
  <Application>Microsoft Office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Comic Sans MS</vt:lpstr>
      <vt:lpstr>Times New Roman</vt:lpstr>
      <vt:lpstr>Default Design</vt:lpstr>
      <vt:lpstr>iRespondQuestionMaster</vt:lpstr>
      <vt:lpstr>iRespondGraphMaster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There are 3 types of pronouns</vt:lpstr>
      <vt:lpstr>There are 3 types of pronouns</vt:lpstr>
      <vt:lpstr>Can you identify the pronouns?</vt:lpstr>
      <vt:lpstr>Can you identify the pronouns?</vt:lpstr>
      <vt:lpstr>PowerPoint Presentation</vt:lpstr>
      <vt:lpstr>PowerPoint Presentation</vt:lpstr>
    </vt:vector>
  </TitlesOfParts>
  <Company>OCC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objects and their pronouns</dc:title>
  <dc:creator>WR Cisco</dc:creator>
  <cp:lastModifiedBy>Sarah Bowers</cp:lastModifiedBy>
  <cp:revision>315</cp:revision>
  <dcterms:created xsi:type="dcterms:W3CDTF">1999-11-24T17:49:52Z</dcterms:created>
  <dcterms:modified xsi:type="dcterms:W3CDTF">2023-04-28T20:36:27Z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ContentTypeId">
    <vt:lpwstr>0x0101002CC0784AB1F7A84BB7F92074ECE42242</vt:lpwstr>
  </property>
  <property fmtid="{D5CDD505-2E9C-101B-9397-08002B2CF9AE}" pid="5" name="MediaServiceImageTags">
    <vt:lpwstr/>
  </property>
</Properties>
</file>