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0" r:id="rId6"/>
    <p:sldId id="258" r:id="rId7"/>
    <p:sldId id="269" r:id="rId8"/>
    <p:sldId id="267" r:id="rId9"/>
    <p:sldId id="270" r:id="rId10"/>
    <p:sldId id="268" r:id="rId11"/>
    <p:sldId id="259" r:id="rId12"/>
    <p:sldId id="262" r:id="rId13"/>
    <p:sldId id="261" r:id="rId14"/>
    <p:sldId id="263" r:id="rId15"/>
    <p:sldId id="265" r:id="rId16"/>
    <p:sldId id="264" r:id="rId17"/>
    <p:sldId id="271" r:id="rId18"/>
    <p:sldId id="266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4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143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012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80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255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485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03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268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18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5672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68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80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1431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0127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806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2555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4855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035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2688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18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5672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6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2555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143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012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485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03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268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1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567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68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3C83-F3E6-49E6-BF62-ADD6DE454E3B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B631-4A69-438C-B9DD-5CA2B2ABE8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37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s-AR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s-AR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sz="3200" smtClean="0">
                <a:solidFill>
                  <a:schemeClr val="tx1"/>
                </a:solidFill>
              </a:rPr>
              <a:t>A.) Response A</a:t>
            </a:r>
            <a:endParaRPr lang="es-AR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sz="3200" smtClean="0">
                <a:solidFill>
                  <a:schemeClr val="tx1"/>
                </a:solidFill>
              </a:rPr>
              <a:t>B.) Response B</a:t>
            </a:r>
            <a:endParaRPr lang="es-AR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sz="3200" smtClean="0">
                <a:solidFill>
                  <a:schemeClr val="tx1"/>
                </a:solidFill>
              </a:rPr>
              <a:t>C.) Response C</a:t>
            </a:r>
            <a:endParaRPr lang="es-AR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sz="3200" smtClean="0">
                <a:solidFill>
                  <a:schemeClr val="tx1"/>
                </a:solidFill>
              </a:rPr>
              <a:t>D.) Response D</a:t>
            </a:r>
            <a:endParaRPr lang="es-AR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sz="3200" smtClean="0">
                <a:solidFill>
                  <a:schemeClr val="tx1"/>
                </a:solidFill>
              </a:rPr>
              <a:t>E.) Response E</a:t>
            </a:r>
            <a:endParaRPr lang="es-AR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smtClean="0">
                <a:solidFill>
                  <a:srgbClr val="000000"/>
                </a:solidFill>
              </a:rPr>
              <a:t>Percent Complete 100%</a:t>
            </a:r>
            <a:endParaRPr lang="es-AR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smtClean="0">
                <a:solidFill>
                  <a:srgbClr val="000000"/>
                </a:solidFill>
              </a:rPr>
              <a:t>00:30</a:t>
            </a:r>
            <a:endParaRPr lang="es-A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mtClean="0"/>
              <a:t>iRespond Graph</a:t>
            </a:r>
            <a:endParaRPr lang="es-AR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67%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33%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100%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100%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67%</a:t>
              </a:r>
              <a:endParaRPr lang="es-AR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A*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B*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C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D</a:t>
              </a:r>
              <a:endParaRPr lang="es-AR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s-AR" sz="2800" smtClean="0">
                  <a:solidFill>
                    <a:srgbClr val="000000"/>
                  </a:solidFill>
                </a:rPr>
                <a:t>E</a:t>
              </a:r>
              <a:endParaRPr lang="es-AR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smtClean="0">
                  <a:solidFill>
                    <a:srgbClr val="000000"/>
                  </a:solidFill>
                </a:rPr>
                <a:t>0</a:t>
              </a:r>
              <a:endParaRPr lang="es-AR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smtClean="0">
                  <a:solidFill>
                    <a:srgbClr val="000000"/>
                  </a:solidFill>
                </a:rPr>
                <a:t>1</a:t>
              </a:r>
              <a:endParaRPr lang="es-AR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smtClean="0">
                  <a:solidFill>
                    <a:srgbClr val="000000"/>
                  </a:solidFill>
                </a:rPr>
                <a:t>2</a:t>
              </a:r>
              <a:endParaRPr lang="es-AR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smtClean="0">
                  <a:solidFill>
                    <a:srgbClr val="000000"/>
                  </a:solidFill>
                </a:rPr>
                <a:t>3</a:t>
              </a:r>
              <a:endParaRPr lang="es-AR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7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2QFd_55El1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%20botafumeiro@catedraldesantiago.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minodesantiago.lavozdegalicia.com/" TargetMode="External"/><Relationship Id="rId2" Type="http://schemas.openxmlformats.org/officeDocument/2006/relationships/hyperlink" Target="http://es.wikipedia.org/wiki/Camino_de_Santiago#La_vieira_como_s.C3.ADmbol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Camino_de_Santiag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Camino de Santiago de </a:t>
            </a:r>
            <a:r>
              <a:rPr lang="en-US" dirty="0" err="1" smtClean="0"/>
              <a:t>Compostela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Bowers</a:t>
            </a:r>
          </a:p>
          <a:p>
            <a:r>
              <a:rPr lang="en-US" dirty="0" err="1" smtClean="0"/>
              <a:t>Bloque</a:t>
            </a:r>
            <a:r>
              <a:rPr lang="en-US" dirty="0" smtClean="0"/>
              <a:t> 4</a:t>
            </a:r>
          </a:p>
          <a:p>
            <a:r>
              <a:rPr lang="en-US" dirty="0" err="1" smtClean="0"/>
              <a:t>Español</a:t>
            </a:r>
            <a:r>
              <a:rPr lang="en-US" dirty="0" smtClean="0"/>
              <a:t> 5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57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2/27/Wegmarkierungen_Jakobsweg.jpg/1920px-Wegmarkierungen_Jakobsw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7788" cy="45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lgrims to Santiago de Compost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1076"/>
            <a:ext cx="9067800" cy="57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pload.wikimedia.org/wikipedia/commons/thumb/6/6c/Bas%C3%ADlica_de_Santiago_02.JPG/640px-Bas%C3%ADlica_de_Santiag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26"/>
            <a:ext cx="5638621" cy="751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6858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Basílica de </a:t>
            </a:r>
            <a:r>
              <a:rPr lang="es-AR" sz="3200" dirty="0" smtClean="0"/>
              <a:t>Santiago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Misa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Peregrinos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12-1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Nombes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4486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740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</a:t>
            </a:r>
            <a:r>
              <a:rPr lang="en-US" dirty="0" err="1" smtClean="0"/>
              <a:t>misas</a:t>
            </a:r>
            <a:r>
              <a:rPr lang="en-US" dirty="0" smtClean="0"/>
              <a:t> hay al </a:t>
            </a:r>
            <a:r>
              <a:rPr lang="en-US" dirty="0" err="1" smtClean="0"/>
              <a:t>día</a:t>
            </a:r>
            <a:r>
              <a:rPr lang="en-US" dirty="0" smtClean="0"/>
              <a:t>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19800"/>
          </a:xfrm>
        </p:spPr>
        <p:txBody>
          <a:bodyPr>
            <a:normAutofit fontScale="47500" lnSpcReduction="20000"/>
          </a:bodyPr>
          <a:lstStyle/>
          <a:p>
            <a:r>
              <a:rPr lang="es-AR" dirty="0" smtClean="0"/>
              <a:t>La Catedral de Santiago es un santuario abierto todos </a:t>
            </a:r>
            <a:r>
              <a:rPr lang="es-AR" dirty="0"/>
              <a:t>los días del año.</a:t>
            </a:r>
          </a:p>
          <a:p>
            <a:r>
              <a:rPr lang="es-AR" dirty="0"/>
              <a:t>Horario de apertura: 7.00h a 21.00h</a:t>
            </a:r>
            <a:r>
              <a:rPr lang="es-AR" dirty="0" smtClean="0"/>
              <a:t>. (7-9)</a:t>
            </a:r>
            <a:endParaRPr lang="es-AR" dirty="0"/>
          </a:p>
          <a:p>
            <a:r>
              <a:rPr lang="es-AR" b="1" cap="all" dirty="0"/>
              <a:t>MISAS:</a:t>
            </a:r>
            <a:endParaRPr lang="es-AR" b="1" dirty="0"/>
          </a:p>
          <a:p>
            <a:r>
              <a:rPr lang="es-AR" b="1" dirty="0"/>
              <a:t> </a:t>
            </a:r>
          </a:p>
          <a:p>
            <a:r>
              <a:rPr lang="es-AR" b="1" dirty="0" smtClean="0"/>
              <a:t>Semana (7)</a:t>
            </a:r>
            <a:endParaRPr lang="es-AR" dirty="0"/>
          </a:p>
          <a:p>
            <a:r>
              <a:rPr lang="es-AR" dirty="0"/>
              <a:t>7.30 h. Capilla del Santísimo.</a:t>
            </a:r>
          </a:p>
          <a:p>
            <a:r>
              <a:rPr lang="es-AR" dirty="0"/>
              <a:t>8.00 h. Capilla del Santísimo.</a:t>
            </a:r>
          </a:p>
          <a:p>
            <a:r>
              <a:rPr lang="es-AR" dirty="0"/>
              <a:t>9.00 h. Altar Mayor.</a:t>
            </a:r>
          </a:p>
          <a:p>
            <a:r>
              <a:rPr lang="es-AR" dirty="0"/>
              <a:t>10.00 h. Capilla del Santísimo. Al finalizar se expone el Santísimo Sacramento hasta las 19.15 h.</a:t>
            </a:r>
          </a:p>
          <a:p>
            <a:r>
              <a:rPr lang="es-AR" dirty="0"/>
              <a:t>11.00 h. Parroquia de La </a:t>
            </a:r>
            <a:r>
              <a:rPr lang="es-AR" dirty="0" err="1"/>
              <a:t>Corticela</a:t>
            </a:r>
            <a:r>
              <a:rPr lang="es-AR" dirty="0"/>
              <a:t>.</a:t>
            </a:r>
          </a:p>
          <a:p>
            <a:r>
              <a:rPr lang="es-AR" b="1" dirty="0">
                <a:solidFill>
                  <a:srgbClr val="FF0000"/>
                </a:solidFill>
              </a:rPr>
              <a:t>12.00 h. Altar Mayor: Misa del PEREGRINO.</a:t>
            </a:r>
          </a:p>
          <a:p>
            <a:r>
              <a:rPr lang="es-AR" dirty="0"/>
              <a:t>19.30 h. Altar Mayor, con el canto de Vísperas con los fieles, en castellano.</a:t>
            </a:r>
          </a:p>
          <a:p>
            <a:r>
              <a:rPr lang="es-AR" dirty="0"/>
              <a:t> </a:t>
            </a:r>
          </a:p>
          <a:p>
            <a:r>
              <a:rPr lang="es-AR" b="1" dirty="0" smtClean="0"/>
              <a:t>Sábados (9)</a:t>
            </a:r>
            <a:endParaRPr lang="es-AR" dirty="0"/>
          </a:p>
          <a:p>
            <a:r>
              <a:rPr lang="es-AR" dirty="0"/>
              <a:t>7.30 h. Capilla del Santísimo.</a:t>
            </a:r>
          </a:p>
          <a:p>
            <a:r>
              <a:rPr lang="es-AR" dirty="0"/>
              <a:t>8.00 h. Capilla del Santísimo.</a:t>
            </a:r>
          </a:p>
          <a:p>
            <a:r>
              <a:rPr lang="es-AR" dirty="0"/>
              <a:t>9.00 h. Capilla del Santísimo. Al finalizar se expone el Santísimo Sacramento hasta las 19.15 h.</a:t>
            </a:r>
          </a:p>
          <a:p>
            <a:r>
              <a:rPr lang="es-AR" dirty="0"/>
              <a:t>9.40 h. Canto de Laudes en latín en el Altar Mayor.</a:t>
            </a:r>
          </a:p>
          <a:p>
            <a:r>
              <a:rPr lang="es-AR" dirty="0"/>
              <a:t>10.00 h. Altar Mayor.</a:t>
            </a:r>
          </a:p>
          <a:p>
            <a:r>
              <a:rPr lang="es-AR" dirty="0"/>
              <a:t>11.00 h. Parroquia de La </a:t>
            </a:r>
            <a:r>
              <a:rPr lang="es-AR" dirty="0" err="1"/>
              <a:t>Corticela</a:t>
            </a:r>
            <a:r>
              <a:rPr lang="es-AR" dirty="0"/>
              <a:t>.</a:t>
            </a:r>
          </a:p>
          <a:p>
            <a:r>
              <a:rPr lang="es-AR" b="1" dirty="0">
                <a:solidFill>
                  <a:srgbClr val="FF0000"/>
                </a:solidFill>
              </a:rPr>
              <a:t>12.00 h. Altar Mayor: Misa del PEREGRINO.</a:t>
            </a:r>
          </a:p>
          <a:p>
            <a:r>
              <a:rPr lang="es-AR" dirty="0"/>
              <a:t>18.00 h. Altar Mayor, en gallego.</a:t>
            </a:r>
          </a:p>
          <a:p>
            <a:r>
              <a:rPr lang="es-AR" dirty="0"/>
              <a:t>19.30 h. Altar Mayor.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32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395" y="47406"/>
            <a:ext cx="77782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2800" b="1" dirty="0" smtClean="0"/>
              <a:t>El Botafumeiro:</a:t>
            </a:r>
          </a:p>
          <a:p>
            <a:pPr algn="ctr"/>
            <a:r>
              <a:rPr lang="es-AR" sz="2800" b="1" dirty="0" smtClean="0">
                <a:hlinkClick r:id="rId2"/>
              </a:rPr>
              <a:t>https://www.youtube.com/watch?v=2QFd_55El1I</a:t>
            </a:r>
            <a:r>
              <a:rPr lang="es-AR" sz="2800" b="1" dirty="0" smtClean="0"/>
              <a:t> </a:t>
            </a:r>
            <a:r>
              <a:rPr lang="es-AR" b="1" dirty="0"/>
              <a:t> </a:t>
            </a:r>
            <a:endParaRPr lang="es-AR" dirty="0"/>
          </a:p>
        </p:txBody>
      </p:sp>
      <p:sp>
        <p:nvSpPr>
          <p:cNvPr id="3" name="AutoShape 2" descr="data:image/jpeg;base64,/9j/4AAQSkZJRgABAQAAAQABAAD/2wCEAAkGBxQQEhQUEBQUFBQUFQ8UFBQVFA8PDw8UFBQWFhQUFBQYHCggGBolHBQUITEhJSkrLi4uFx8zODMsNygtLisBCgoKDg0OGhAPFywcHBwsLCwsLCwsLywsLCwsLCwsLCwsLCwsKywsLCwsLCwsLCwsLCwsLCwsLCwsLS0sLCwsLP/AABEIALgBEwMBIgACEQEDEQH/xAAcAAABBQEBAQAAAAAAAAAAAAAEAAECAwUGBwj/xAA5EAACAgEDAwIFAQcDAgcAAAABAgARAwQSIQUxQSJRBhMyYXGBFCNCgpGhwQdSsWLwFjNDU6LR8f/EABkBAAMBAQEAAAAAAAAAAAAAAAABAgMEBf/EACoRAQEAAgEEAQIFBQEAAAAAAAABAhEDEiExQRMioQRhsdHwUYGRweFx/9oADAMBAAIRAxEAPwDw+PFFGR4b00eqBiHdLHqjRn4d50jFaTS+RKukJ6BNCplcu5THsM+H9eMJomp0i9eX3E4VhzJoszy4ZldtMOa4zTqup9Y3javJJAA73fHa+ZyJx2TQ8vVBQACxIoDgfoT+T3hyILG6q4uyqivNliABXual2DH6RfsL/Nfgf8CPHGY+CyyuflifJPMhqVUKOxOzIp7f7iVvi65Pc/oPO22IUZj9VvjtQxgAbgxFM7Gxztvf2/Jrnmrd6Z60o07bseQC7rD5yHgZBzwPx9RHfyaE1em6RKLEk+3FV9jcxdL6d44JGyu3dcqXV/a+3P6XDV1FuVvjx+Y5BlZNfz3WudXS0oo/48TU0GJhjAP1Dn9O9TDOb0VQv38/pNnpbNkHtS/myPMmwS92R1/OwxA2QSxv/EwmzuV9TE125szrevYA+Miv6eDc4siuJePhGXahc5MCyw7O0Acy4zquveJYiJMCMk8Zl9SnGITjk1piGypcEzLD83Ez88cLJn5RKDDMiwdllLlUESsy91lTCC4rjSVRjEtGo4iqPEDRR6igFceMI4jM4h/S/qgIh/S/rjZ5+HofScnoEP3XAekr6Joqkz1Ey3StEswzDpSTUjgxG+01NMlCKnIrbTbFLA8qGI8cgWKqzI5aXjsKl3UXrFk99mSva9poGA9Uycj9ZHtpe0DajOAJlatuw5+kHkvQJZuwJNcBewH6y7O18SrXYaIu/VjxmiKoURx7g1d158nk1ruztV6EWzV22jtvojep7fp5I/XsbV0Fn79xUrxJwxvn0mzt5IyoSa5BJ57XV34sbehI27jVngQngZTf3NpNC/pB239zzNzS1hJB71/X3geBQSGYjgc/eX60BltKsjhvtJpyaLVqrnaw9J7Ee47czkOq6IK7bCTVd/71OiZwTSWwUBq8keR9pR1bScblogruF9yK5Bjl0WU247KsEygQ/KkCzpU1YUOEkaltyAAjI+My8NUhhWScRHKqytBci3CmSVuIBn5lg+2G5zBy0aoHyCUMIVkMGcxtIgRIsJImIwWrEcCMZNJNM9RSUeIthI4ijylnEO6X9cCEN6b9YjZ5+HpPRvoE2dOnmY3RD6Jt6ZpnU4+FyJL2zbQJVug+oy3JX4N1LV/u2/kHjy6jz+fz7czP1OYsSTJarlT/ACe5unU+OfzyOAb4sGlxCTuWV7K6kcq+puKHor0lA37tNx7C/Vu5/wCe8dpFx9VeCQeFHI4Y8Dm2BN/fue8r2j0Sg0+325qtpAyIT9FCqHjjt3HBO0WnfIvA2qLO4mhzBcF+uxzz3O5twcGrq2PHcUT4rxuaDKWGNVI2ksWIHYL4+/iRje39ouzf3Ry6N8agEghhQA7sYtbmKH5bV6RVr2IIu/71+k6XF0dXQZA1n3JuvxBtZ05SP3pZwBtBPbya4/5i2fS5rpZUAsO1UD7/AGMjrNQyqxZRtZWC+6mqH6TXwdHxighNGiBzR9quR63oCmM7uAOfbvxDfctXThGbmUZksXCsuDkx/kUJrthpjusqVLMNypRlYjSliWpPZJY1uXBYKkAukozCaWoTiAZYCxn5RBcgqH5e0DciODFRkNyiXu0HYymsQaNJGRiXEZJZEx7ipp3FIxRFpTHEYSUaklhnTvrEDUQzp/1iUjPw9F6M3pmorTG6Q3pmmjTOongVvkHaQ3RiYlIugKknwU8A0SaB5IH/AD9hdVU5k3Pp/mSvo789t3PYn6RffkC7qcxY+aMvEREfMgUuBX1OeCCpJJJII4Ivm+fye5WEWwHuQOKBNmuCeBIaNzmCt2LjeeS1FvUx3XzyTzZuP2n0Lx4DWSgRwwNjaeWqiHbg9vqujRIPY9t0nofy1Tf9QAseAfYf3mH0zThUelN81tHHP8K7AaHNcf1HcdhqchsFe9qSDY4/PiYS/pHRrt/e/wCk9SVUAcBB27ct9x5gja4+Ru8cc1f29pV1JQVAYGv9wJBX/vvB9NhdF544s/7j/wBiMhGj0ZVrcVRO0Cvue8wfivVHKxUnhT2sUT7wnVdZ2KUBBNd+Cb8D7zls/JLe/P6xyFb6B6rHVduYHkhGogTHnmaxhkGyrIKlwnKQI+FwY0aLFjl/yjXMIwrLGNydtJGZlqZ+oE1tSgmZnSVE2MnMagOWaOpWZ+SXCxDsZCWESBEbWIGRMnUQEDVx6ljLIyae0Y0eoojViPGEcRmmIX0/6hBFhmg+qUjPw73pTemaKvMjph9MPDzOongVvi3QcNH3QNeX9J+5A7gfftRJH6gfk1B2aW7j8s963j/3K+k+3pv82fYDkwZmk4+arLxF2DA2S1T6iDVlVA/Uggf0P4M3+kfDLsFZmCqVv+Jjz4tuT+TzCvhjomZEGZQpZmRQrcFUa9zDkeqqPmhfBnf/ALCKWv4QPvY/MjLP6tRWOHbdc4en7MT2R3vurE+ocEvS173VzW/aABZqtou7FcDmzC+oJtxsFsH01w55DCh6fVz9pg9RxfOVBubEqhDa0Wb08LfnmrP2mca3wH6pmCuLPoA3kg8Hwo/Wcfr+unO23cV5PHYNz5I7zU6jnWhu3NRFnbQsXt3AcHvftOa1edMDAY0HqAJJN7eTwAO01xjDKjUxkc0Oftf6iWDTnaT7d/8A7go1vY4+LHI7qT7geIdp+pbWs8+k7lFC/wAxVWLM1WE7b8TIeaut1QYnaKHNfrMl1l4s8oHK3JYVoy7bGAlbR0jMTcRy8pxmPJaI5oJlHELZ4NlIqBVlagTNzLNPUtMvM00jOeQzSJkmEispoiYyiWERARDaDyEnklcVVDXFGiiUrEcRhJCM0hDND9UEWXYXoxoydr0/P6ZoI9zk9Fq5v6PJYk2MpfTQDR90qVoi0lpoWR+6B/628H/aPN158D8kcAw0ig5FDfTYLefSOW/sDK3b92vay2T/AGXQC/zV370O9XzV3TsIyEg0CPlsCzDGAFyIWIJIF0K5NcyLl042q6erKR6xotbRx4zhYY9+RGLjgEKxBHgi1qz7ivBOs+uGPIVybVQ0EYuoLNXK7Sbnl/wz0BcKs2kyo2Q49mw6ttrO3AqiVBU01kcnjzNbWhcSfL1OfESm5V5yZMwXt9bn1UCbP1EgGcV5LO/3/wCOv49x2fXKXE5sUVPeiPvd8V+ePeef9d+IcgQBQtFEG4WzAbau/B/SddotemfTMQ/zGGIbmU5FBYpVrQ3DkeBdn3nnmq1KZHbEbFKq2R3cLd8fTZ59p0cV6u7Hl+nHTGHUXJYJkcBhtIJLKw7VzH0vSWb1ZD/mvazLtNi2NWVe5oMKDAe/95s4cunNY3YoG203HggAsfHckze3Xhz4zflzyaEhiCwAvg+IZqHVbFgkCrHNmVa5G3/Lat4IG1ebJ7er73/eZmW1JB7g0fsR3EWtq3pczxgII2SSTPK0nYsiVGMMsofJUWhaIVoztBRnjHLHotrMjwbLk4jtklGVo9FsJqWmY5h+dpn5JcLFG5Ax5Fo1nuODKrkriPR8kpMm5lZMVOFFGuKSpCOIwkhKNJZNZBZMRprS6Pp2y5FRBbMQBPS9J8Jsq9wTU4r/AE/yhdUpbyrgfkgf4uexaR7Eyzy1dDDCXdrz902kg9xxKnM0uvFTqMu3sGrj3AF/3uZOaEFq3Pl9GMcV+9PDA1ZA5UD0n0+SSRXYd8bqmnfIUK3tUZN1HbyRx+TwTx4Bh2of0p3+ljz8yucjj03xXH8PHBs3YFWLUlHxlTRXJp3HaxWUKT71TkEeQaNycu2NGN+ub/nZr9E0Y0qCyjsWRWF72x7x6V25CyDIe4IHvYbgyjHiGqKADT3kZkLYsTBU/eAbirEt9NVZ/wDU7cXCOmaPb8wYV5bTBiE3AGmVSdo79x/X8SWkwrp8mRUNFizWPpDOECqpPsPHaef5yt99nb1dteu7ovgHMPlZ0WiNhoBQFdATTbfPLFSP+nzdzBy6fbkGRSSx2vXLNV8WeOPHvx2lPQ9dkxpjpmG4kMALsFBtHvQKE/rBupdU+VSJW4BkJ8IAxoKLb/k/kzr4JquXnss20+odSB3K5UEEgCju79v/ANmMuUWT3rtMtHuW3OnWnNMrRa9QIO6gWuwxvcD796/rBWy3K2MhGVq3fG+ZKS0hcC2LV5U7xlaQyQCDZIhllDGMWjJccspyZpWWlTtAzZHgzmWOYM7Rxch2kGMbdGJjXo0cGRuRBiVpPJKpNjIGKnCijR4jMDJCQEkIwsWTlQMsUxporRZijBlNEcj7Tt9B8Z5Qm0Abqrd7fepxWixbpr6bSMBYEjKz2nV8xtafNYJPJPJPkk942XJK9Ngau0jmUjxI6ou43RajgJ25X2q/W/fnk/07dvJlptE+QqVQkFsasaJCr81CbI7fSRG1gFY6r/ywTW0+rc93Q79uDZ+/gavR+q6lGTHi+WlncUcZCmJVKMhPgsWAa6YAWeGEx5eSzHU97acfHLlu/k3ejM37YMCMw+XpdQVbaCGYZEB3DsfSP/jMXpvSNS+TO5RhjX9lzgkEB8Z3bnUnvRx+Pedf8OanX5HQacYflJe/KmJPpdmZlxEBl3UEJFncQeeROl6lpOo/KfZnO7adm3HiWuBQPA54byK3DvRI5pZZbJfX5+HT0fm8sPw5rNrgY2ATLkBBvGVXnISLHP7vKAKvk13nNdWFZ8wPjLlHe/4z5oX+fM9O6pp9Y6lcmfIl2SDqEC7vTSADJTLYbyT6yewnmvxJf7VmBa6dgBZJQXwADRrn2Hea/hebq5LP/f1YfiuKTj3FGGX3BsEPTFOzLLTkwxtDkRgkLGGX49NJ64v47WUySG2amTTQdsMczibx2B1SQYQ9MMqz4odY+Psy8kqaEZ0lDCVKjpUMZAy1hKnErYUZDB2MuyQcyo0xJTExkYoK0RMa4jI3EpIxoiY0mgo8aPAIxwZGPGaQMsUym5bjFkQTWj07JVzrfh/KGJBmHoenE8j2m90TTlHH3nLzZSy6a8Myln9HY6Dp4K8iT1HRgR2mx0jFaiaD4BPPlyejel5n8TavHpthKsSmxFG/Er8nIyNt9QKhhRFrwfBNzlT1vLY3HX8ncAjjEC1VYUJXa+3vO0/1A0WQuwRkxhsQIGQVj1LlcuNguQmlyIhG1e7b7A9M8nZjQvdX81D+s7OLjmU3XJndV6B0j4hfGBt02ucg2PmavOB47gKvHHvNj4j+K82pRN2kx3VFc2XK6LzQBHzlDceSJ5jjBZT5YVx5AqyT5FEd/v8A1MxIGxABQpUk7iaDg8VRP34pbuTlwSX19/3Vjyf0l+37NTW9f1OJQqfsunUEtswYtMN3blh6t3buYJruq5NRkD5P2be27cceLGuRrJJZjt788G+1VQEys+KvajuqlqxXcAgR9GnqFG+PuPHj+06MMJ2rDkzurG9o5sYFmHpWqa+DNFy7Rwa0PXFCcOKBpnhOPUCc2W3Xj0mzY4DkxQrJqJQcgMeNqcpKnixSnU44SuQQPVZo5bsrJIydUsHKy/UZLMqJnRK5LIGyLKMiwt4PlmkqLAOWDNCc0Faaw8TRrijQWRMjHMaIFEDFGiNK48jFAGjxooA8swnkfmVx1MZV6R0Kin8s0tIBuWvec78Oaj0/yzZ6Vmth+Zw5YfVW+PJ9Meh9JHph9mA9I+maW2RMGtzA9S0CahDjzAtjJUsu5lD7SCA1dxYHE+fOr9HfT6jNiYE/KcrZ7lO6MfypB/WfSBWYXXvh3DqiGdQHA2hqB3L3Cv7jk+QRZ5mmNuEuk/TlZ1XTw3R6I0PTdla449+/nibWDRMRTLtsgH+GyQKu/PfsD3Fd+Og+KdFl0AV8Y3oASPQhTGRx9ZN3VmqN+qyea5lvi/UNwCi/yqz8kX6qJ8Dt7TK/Lyd5J/l1T4sO29r9Z0J2I444Xjdx37X3/PY819hx0lsZ57rakc9+P87u3fidH8M6jNqEZsrAiyCwJLEmjtKlRVCjdnhh+YRqtKPH+ST+T5lcN5Jl9fiMvxXxXHWE71yewrLBnqaWo00zM2Cde5XmauPhYuslya6ZToRKjkIh8conJY2G1sQ1cxvmxvnQ+OH8tb37ZBNRqrmcNRK3zRTj0d5bRDZY/wA2AnJH+bL6UdVFtklGRpUckg7wkG1eUwYmWZDKTNIvGFGMUaJRRooojKKKNAHjxooA0eNFAHjiNHXuIB1vQOAPxNfpGSn/AFmd0OqH4mnok/efrMcvNRL2j0joeX0zbxtc57oi+mbeJpnp0bXuIHmMOHMy+vDMuHIdMgfNtIxglVXcexJbjjvXmPRbeWf6n/E4yn9kwGwjXmYeXXsin7G7+9Dwb5Dp3Ss+YWgNWF71zYHPtyR39xNL/wAE68NeTAxs2xGbT7jfc3v7zZ6N8LON37Rgu8LLbZsR2ZSxN4wt16dosk0b73KysxnYY973c/0rqGXQu3IK2Q+PdasQaJFdmFVc7PHrlyorr9LAEe/4P38TH1Pwnmcgn5GOkxqdu52JRQpYekVe3sDxct6d0g6YEHIXB5qgqg+4HJ/vDyi2jcpBgWbFLmaUu0E7A5sEAzYJq5Gg+SXKjKMh8dQd5qZUgmTDLlZ+Ae6RLy3JilDCUqEWjb5WTI3BWl4eMWlYMRMBozmVmSYyEFwo0UUDKKNFECiijQB7jxooA0eKKAKPFFAOq6Fm4H4m3pH/AHn6xopnl5ZPSuhcrNbbFFMm/pNGkmYGKKAZ+rxzB1gIiigGblz+8A1DXFFKRWbmWBZHiijiaqLypzHilJDPKWMUUpKlhB8mOKKMgz45SViilLlNGiigsxkTFFBRoooogaNFFAFFFFEZRRRR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data:image/jpeg;base64,/9j/4AAQSkZJRgABAQAAAQABAAD/2wCEAAkGBxQQEhQUEBQUFBQUFQ8UFBQVFA8PDw8UFBQWFhQUFBQYHCggGBolHBQUITEhJSkrLi4uFx8zODMsNygtLisBCgoKDg0OGhAPFywcHBwsLCwsLCwsLywsLCwsLCwsLCwsLCwsKywsLCwsLCwsLCwsLCwsLCwsLCwsLS0sLCwsLP/AABEIALgBEwMBIgACEQEDEQH/xAAcAAABBQEBAQAAAAAAAAAAAAAEAAECAwUGBwj/xAA5EAACAgEDAwIFAQcDAgcAAAABAgARAwQSIQUxQSJRBhMyYXGBFCNCgpGhwQdSsWLwFjNDU6LR8f/EABkBAAMBAQEAAAAAAAAAAAAAAAABAgMEBf/EACoRAQEAAgEEAQIFBQEAAAAAAAABAhEDEiExQRMioQRhsdHwUYGRweFx/9oADAMBAAIRAxEAPwDw+PFFGR4b00eqBiHdLHqjRn4d50jFaTS+RKukJ6BNCplcu5THsM+H9eMJomp0i9eX3E4VhzJoszy4ZldtMOa4zTqup9Y3javJJAA73fHa+ZyJx2TQ8vVBQACxIoDgfoT+T3hyILG6q4uyqivNliABXual2DH6RfsL/Nfgf8CPHGY+CyyuflifJPMhqVUKOxOzIp7f7iVvi65Pc/oPO22IUZj9VvjtQxgAbgxFM7Gxztvf2/Jrnmrd6Z60o07bseQC7rD5yHgZBzwPx9RHfyaE1em6RKLEk+3FV9jcxdL6d44JGyu3dcqXV/a+3P6XDV1FuVvjx+Y5BlZNfz3WudXS0oo/48TU0GJhjAP1Dn9O9TDOb0VQv38/pNnpbNkHtS/myPMmwS92R1/OwxA2QSxv/EwmzuV9TE125szrevYA+Miv6eDc4siuJePhGXahc5MCyw7O0Acy4zquveJYiJMCMk8Zl9SnGITjk1piGypcEzLD83Ez88cLJn5RKDDMiwdllLlUESsy91lTCC4rjSVRjEtGo4iqPEDRR6igFceMI4jM4h/S/qgIh/S/rjZ5+HofScnoEP3XAekr6Joqkz1Ey3StEswzDpSTUjgxG+01NMlCKnIrbTbFLA8qGI8cgWKqzI5aXjsKl3UXrFk99mSva9poGA9Uycj9ZHtpe0DajOAJlatuw5+kHkvQJZuwJNcBewH6y7O18SrXYaIu/VjxmiKoURx7g1d158nk1ruztV6EWzV22jtvojep7fp5I/XsbV0Fn79xUrxJwxvn0mzt5IyoSa5BJ57XV34sbehI27jVngQngZTf3NpNC/pB239zzNzS1hJB71/X3geBQSGYjgc/eX60BltKsjhvtJpyaLVqrnaw9J7Ee47czkOq6IK7bCTVd/71OiZwTSWwUBq8keR9pR1bScblogruF9yK5Bjl0WU247KsEygQ/KkCzpU1YUOEkaltyAAjI+My8NUhhWScRHKqytBci3CmSVuIBn5lg+2G5zBy0aoHyCUMIVkMGcxtIgRIsJImIwWrEcCMZNJNM9RSUeIthI4ijylnEO6X9cCEN6b9YjZ5+HpPRvoE2dOnmY3RD6Jt6ZpnU4+FyJL2zbQJVug+oy3JX4N1LV/u2/kHjy6jz+fz7czP1OYsSTJarlT/ACe5unU+OfzyOAb4sGlxCTuWV7K6kcq+puKHor0lA37tNx7C/Vu5/wCe8dpFx9VeCQeFHI4Y8Dm2BN/fue8r2j0Sg0+325qtpAyIT9FCqHjjt3HBO0WnfIvA2qLO4mhzBcF+uxzz3O5twcGrq2PHcUT4rxuaDKWGNVI2ksWIHYL4+/iRje39ouzf3Ry6N8agEghhQA7sYtbmKH5bV6RVr2IIu/71+k6XF0dXQZA1n3JuvxBtZ05SP3pZwBtBPbya4/5i2fS5rpZUAsO1UD7/AGMjrNQyqxZRtZWC+6mqH6TXwdHxighNGiBzR9quR63oCmM7uAOfbvxDfctXThGbmUZksXCsuDkx/kUJrthpjusqVLMNypRlYjSliWpPZJY1uXBYKkAukozCaWoTiAZYCxn5RBcgqH5e0DciODFRkNyiXu0HYymsQaNJGRiXEZJZEx7ipp3FIxRFpTHEYSUaklhnTvrEDUQzp/1iUjPw9F6M3pmorTG6Q3pmmjTOongVvkHaQ3RiYlIugKknwU8A0SaB5IH/AD9hdVU5k3Pp/mSvo789t3PYn6RffkC7qcxY+aMvEREfMgUuBX1OeCCpJJJII4Ivm+fye5WEWwHuQOKBNmuCeBIaNzmCt2LjeeS1FvUx3XzyTzZuP2n0Lx4DWSgRwwNjaeWqiHbg9vqujRIPY9t0nofy1Tf9QAseAfYf3mH0zThUelN81tHHP8K7AaHNcf1HcdhqchsFe9qSDY4/PiYS/pHRrt/e/wCk9SVUAcBB27ct9x5gja4+Ru8cc1f29pV1JQVAYGv9wJBX/vvB9NhdF544s/7j/wBiMhGj0ZVrcVRO0Cvue8wfivVHKxUnhT2sUT7wnVdZ2KUBBNd+Cb8D7zls/JLe/P6xyFb6B6rHVduYHkhGogTHnmaxhkGyrIKlwnKQI+FwY0aLFjl/yjXMIwrLGNydtJGZlqZ+oE1tSgmZnSVE2MnMagOWaOpWZ+SXCxDsZCWESBEbWIGRMnUQEDVx6ljLIyae0Y0eoojViPGEcRmmIX0/6hBFhmg+qUjPw73pTemaKvMjph9MPDzOongVvi3QcNH3QNeX9J+5A7gfftRJH6gfk1B2aW7j8s963j/3K+k+3pv82fYDkwZmk4+arLxF2DA2S1T6iDVlVA/Uggf0P4M3+kfDLsFZmCqVv+Jjz4tuT+TzCvhjomZEGZQpZmRQrcFUa9zDkeqqPmhfBnf/ALCKWv4QPvY/MjLP6tRWOHbdc4en7MT2R3vurE+ocEvS173VzW/aABZqtou7FcDmzC+oJtxsFsH01w55DCh6fVz9pg9RxfOVBubEqhDa0Wb08LfnmrP2mca3wH6pmCuLPoA3kg8Hwo/Wcfr+unO23cV5PHYNz5I7zU6jnWhu3NRFnbQsXt3AcHvftOa1edMDAY0HqAJJN7eTwAO01xjDKjUxkc0Oftf6iWDTnaT7d/8A7go1vY4+LHI7qT7geIdp+pbWs8+k7lFC/wAxVWLM1WE7b8TIeaut1QYnaKHNfrMl1l4s8oHK3JYVoy7bGAlbR0jMTcRy8pxmPJaI5oJlHELZ4NlIqBVlagTNzLNPUtMvM00jOeQzSJkmEispoiYyiWERARDaDyEnklcVVDXFGiiUrEcRhJCM0hDND9UEWXYXoxoydr0/P6ZoI9zk9Fq5v6PJYk2MpfTQDR90qVoi0lpoWR+6B/628H/aPN158D8kcAw0ig5FDfTYLefSOW/sDK3b92vay2T/AGXQC/zV370O9XzV3TsIyEg0CPlsCzDGAFyIWIJIF0K5NcyLl042q6erKR6xotbRx4zhYY9+RGLjgEKxBHgi1qz7ivBOs+uGPIVybVQ0EYuoLNXK7Sbnl/wz0BcKs2kyo2Q49mw6ttrO3AqiVBU01kcnjzNbWhcSfL1OfESm5V5yZMwXt9bn1UCbP1EgGcV5LO/3/wCOv49x2fXKXE5sUVPeiPvd8V+ePeef9d+IcgQBQtFEG4WzAbau/B/SddotemfTMQ/zGGIbmU5FBYpVrQ3DkeBdn3nnmq1KZHbEbFKq2R3cLd8fTZ59p0cV6u7Hl+nHTGHUXJYJkcBhtIJLKw7VzH0vSWb1ZD/mvazLtNi2NWVe5oMKDAe/95s4cunNY3YoG203HggAsfHckze3Xhz4zflzyaEhiCwAvg+IZqHVbFgkCrHNmVa5G3/Lat4IG1ebJ7er73/eZmW1JB7g0fsR3EWtq3pczxgII2SSTPK0nYsiVGMMsofJUWhaIVoztBRnjHLHotrMjwbLk4jtklGVo9FsJqWmY5h+dpn5JcLFG5Ax5Fo1nuODKrkriPR8kpMm5lZMVOFFGuKSpCOIwkhKNJZNZBZMRprS6Pp2y5FRBbMQBPS9J8Jsq9wTU4r/AE/yhdUpbyrgfkgf4uexaR7Eyzy1dDDCXdrz902kg9xxKnM0uvFTqMu3sGrj3AF/3uZOaEFq3Pl9GMcV+9PDA1ZA5UD0n0+SSRXYd8bqmnfIUK3tUZN1HbyRx+TwTx4Bh2of0p3+ljz8yucjj03xXH8PHBs3YFWLUlHxlTRXJp3HaxWUKT71TkEeQaNycu2NGN+ub/nZr9E0Y0qCyjsWRWF72x7x6V25CyDIe4IHvYbgyjHiGqKADT3kZkLYsTBU/eAbirEt9NVZ/wDU7cXCOmaPb8wYV5bTBiE3AGmVSdo79x/X8SWkwrp8mRUNFizWPpDOECqpPsPHaef5yt99nb1dteu7ovgHMPlZ0WiNhoBQFdATTbfPLFSP+nzdzBy6fbkGRSSx2vXLNV8WeOPHvx2lPQ9dkxpjpmG4kMALsFBtHvQKE/rBupdU+VSJW4BkJ8IAxoKLb/k/kzr4JquXnss20+odSB3K5UEEgCju79v/ANmMuUWT3rtMtHuW3OnWnNMrRa9QIO6gWuwxvcD796/rBWy3K2MhGVq3fG+ZKS0hcC2LV5U7xlaQyQCDZIhllDGMWjJccspyZpWWlTtAzZHgzmWOYM7Rxch2kGMbdGJjXo0cGRuRBiVpPJKpNjIGKnCijR4jMDJCQEkIwsWTlQMsUxporRZijBlNEcj7Tt9B8Z5Qm0Abqrd7fepxWixbpr6bSMBYEjKz2nV8xtafNYJPJPJPkk942XJK9Ngau0jmUjxI6ou43RajgJ25X2q/W/fnk/07dvJlptE+QqVQkFsasaJCr81CbI7fSRG1gFY6r/ywTW0+rc93Q79uDZ+/gavR+q6lGTHi+WlncUcZCmJVKMhPgsWAa6YAWeGEx5eSzHU97acfHLlu/k3ejM37YMCMw+XpdQVbaCGYZEB3DsfSP/jMXpvSNS+TO5RhjX9lzgkEB8Z3bnUnvRx+Pedf8OanX5HQacYflJe/KmJPpdmZlxEBl3UEJFncQeeROl6lpOo/KfZnO7adm3HiWuBQPA54byK3DvRI5pZZbJfX5+HT0fm8sPw5rNrgY2ATLkBBvGVXnISLHP7vKAKvk13nNdWFZ8wPjLlHe/4z5oX+fM9O6pp9Y6lcmfIl2SDqEC7vTSADJTLYbyT6yewnmvxJf7VmBa6dgBZJQXwADRrn2Hea/hebq5LP/f1YfiuKTj3FGGX3BsEPTFOzLLTkwxtDkRgkLGGX49NJ64v47WUySG2amTTQdsMczibx2B1SQYQ9MMqz4odY+Psy8kqaEZ0lDCVKjpUMZAy1hKnErYUZDB2MuyQcyo0xJTExkYoK0RMa4jI3EpIxoiY0mgo8aPAIxwZGPGaQMsUym5bjFkQTWj07JVzrfh/KGJBmHoenE8j2m90TTlHH3nLzZSy6a8Myln9HY6Dp4K8iT1HRgR2mx0jFaiaD4BPPlyejel5n8TavHpthKsSmxFG/Er8nIyNt9QKhhRFrwfBNzlT1vLY3HX8ncAjjEC1VYUJXa+3vO0/1A0WQuwRkxhsQIGQVj1LlcuNguQmlyIhG1e7b7A9M8nZjQvdX81D+s7OLjmU3XJndV6B0j4hfGBt02ucg2PmavOB47gKvHHvNj4j+K82pRN2kx3VFc2XK6LzQBHzlDceSJ5jjBZT5YVx5AqyT5FEd/v8A1MxIGxABQpUk7iaDg8VRP34pbuTlwSX19/3Vjyf0l+37NTW9f1OJQqfsunUEtswYtMN3blh6t3buYJruq5NRkD5P2be27cceLGuRrJJZjt788G+1VQEys+KvajuqlqxXcAgR9GnqFG+PuPHj+06MMJ2rDkzurG9o5sYFmHpWqa+DNFy7Rwa0PXFCcOKBpnhOPUCc2W3Xj0mzY4DkxQrJqJQcgMeNqcpKnixSnU44SuQQPVZo5bsrJIydUsHKy/UZLMqJnRK5LIGyLKMiwt4PlmkqLAOWDNCc0Faaw8TRrijQWRMjHMaIFEDFGiNK48jFAGjxooA8swnkfmVx1MZV6R0Kin8s0tIBuWvec78Oaj0/yzZ6Vmth+Zw5YfVW+PJ9Meh9JHph9mA9I+maW2RMGtzA9S0CahDjzAtjJUsu5lD7SCA1dxYHE+fOr9HfT6jNiYE/KcrZ7lO6MfypB/WfSBWYXXvh3DqiGdQHA2hqB3L3Cv7jk+QRZ5mmNuEuk/TlZ1XTw3R6I0PTdla449+/nibWDRMRTLtsgH+GyQKu/PfsD3Fd+Og+KdFl0AV8Y3oASPQhTGRx9ZN3VmqN+qyea5lvi/UNwCi/yqz8kX6qJ8Dt7TK/Lyd5J/l1T4sO29r9Z0J2I444Xjdx37X3/PY819hx0lsZ57rakc9+P87u3fidH8M6jNqEZsrAiyCwJLEmjtKlRVCjdnhh+YRqtKPH+ST+T5lcN5Jl9fiMvxXxXHWE71yewrLBnqaWo00zM2Cde5XmauPhYuslya6ZToRKjkIh8conJY2G1sQ1cxvmxvnQ+OH8tb37ZBNRqrmcNRK3zRTj0d5bRDZY/wA2AnJH+bL6UdVFtklGRpUckg7wkG1eUwYmWZDKTNIvGFGMUaJRRooojKKKNAHjxooA0eNFAHjiNHXuIB1vQOAPxNfpGSn/AFmd0OqH4mnok/efrMcvNRL2j0joeX0zbxtc57oi+mbeJpnp0bXuIHmMOHMy+vDMuHIdMgfNtIxglVXcexJbjjvXmPRbeWf6n/E4yn9kwGwjXmYeXXsin7G7+9Dwb5Dp3Ss+YWgNWF71zYHPtyR39xNL/wAE68NeTAxs2xGbT7jfc3v7zZ6N8LON37Rgu8LLbZsR2ZSxN4wt16dosk0b73KysxnYY973c/0rqGXQu3IK2Q+PdasQaJFdmFVc7PHrlyorr9LAEe/4P38TH1Pwnmcgn5GOkxqdu52JRQpYekVe3sDxct6d0g6YEHIXB5qgqg+4HJ/vDyi2jcpBgWbFLmaUu0E7A5sEAzYJq5Gg+SXKjKMh8dQd5qZUgmTDLlZ+Ae6RLy3JilDCUqEWjb5WTI3BWl4eMWlYMRMBozmVmSYyEFwo0UUDKKNFECiijQB7jxooA0eKKAKPFFAOq6Fm4H4m3pH/AHn6xopnl5ZPSuhcrNbbFFMm/pNGkmYGKKAZ+rxzB1gIiigGblz+8A1DXFFKRWbmWBZHiijiaqLypzHilJDPKWMUUpKlhB8mOKKMgz45SViilLlNGiigsxkTFFBRoooogaNFFAFFFFEZRRRRk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6" descr="data:image/jpeg;base64,/9j/4AAQSkZJRgABAQAAAQABAAD/2wCEAAkGBxQQEhQUEBQUFBQUFQ8UFBQVFA8PDw8UFBQWFhQUFBQYHCggGBolHBQUITEhJSkrLi4uFx8zODMsNygtLisBCgoKDg0OGhAPFywcHBwsLCwsLCwsLywsLCwsLCwsLCwsLCwsKywsLCwsLCwsLCwsLCwsLCwsLCwsLS0sLCwsLP/AABEIALgBEwMBIgACEQEDEQH/xAAcAAABBQEBAQAAAAAAAAAAAAAEAAECAwUGBwj/xAA5EAACAgEDAwIFAQcDAgcAAAABAgARAwQSIQUxQSJRBhMyYXGBFCNCgpGhwQdSsWLwFjNDU6LR8f/EABkBAAMBAQEAAAAAAAAAAAAAAAABAgMEBf/EACoRAQEAAgEEAQIFBQEAAAAAAAABAhEDEiExQRMioQRhsdHwUYGRweFx/9oADAMBAAIRAxEAPwDw+PFFGR4b00eqBiHdLHqjRn4d50jFaTS+RKukJ6BNCplcu5THsM+H9eMJomp0i9eX3E4VhzJoszy4ZldtMOa4zTqup9Y3javJJAA73fHa+ZyJx2TQ8vVBQACxIoDgfoT+T3hyILG6q4uyqivNliABXual2DH6RfsL/Nfgf8CPHGY+CyyuflifJPMhqVUKOxOzIp7f7iVvi65Pc/oPO22IUZj9VvjtQxgAbgxFM7Gxztvf2/Jrnmrd6Z60o07bseQC7rD5yHgZBzwPx9RHfyaE1em6RKLEk+3FV9jcxdL6d44JGyu3dcqXV/a+3P6XDV1FuVvjx+Y5BlZNfz3WudXS0oo/48TU0GJhjAP1Dn9O9TDOb0VQv38/pNnpbNkHtS/myPMmwS92R1/OwxA2QSxv/EwmzuV9TE125szrevYA+Miv6eDc4siuJePhGXahc5MCyw7O0Acy4zquveJYiJMCMk8Zl9SnGITjk1piGypcEzLD83Ez88cLJn5RKDDMiwdllLlUESsy91lTCC4rjSVRjEtGo4iqPEDRR6igFceMI4jM4h/S/qgIh/S/rjZ5+HofScnoEP3XAekr6Joqkz1Ey3StEswzDpSTUjgxG+01NMlCKnIrbTbFLA8qGI8cgWKqzI5aXjsKl3UXrFk99mSva9poGA9Uycj9ZHtpe0DajOAJlatuw5+kHkvQJZuwJNcBewH6y7O18SrXYaIu/VjxmiKoURx7g1d158nk1ruztV6EWzV22jtvojep7fp5I/XsbV0Fn79xUrxJwxvn0mzt5IyoSa5BJ57XV34sbehI27jVngQngZTf3NpNC/pB239zzNzS1hJB71/X3geBQSGYjgc/eX60BltKsjhvtJpyaLVqrnaw9J7Ee47czkOq6IK7bCTVd/71OiZwTSWwUBq8keR9pR1bScblogruF9yK5Bjl0WU247KsEygQ/KkCzpU1YUOEkaltyAAjI+My8NUhhWScRHKqytBci3CmSVuIBn5lg+2G5zBy0aoHyCUMIVkMGcxtIgRIsJImIwWrEcCMZNJNM9RSUeIthI4ijylnEO6X9cCEN6b9YjZ5+HpPRvoE2dOnmY3RD6Jt6ZpnU4+FyJL2zbQJVug+oy3JX4N1LV/u2/kHjy6jz+fz7czP1OYsSTJarlT/ACe5unU+OfzyOAb4sGlxCTuWV7K6kcq+puKHor0lA37tNx7C/Vu5/wCe8dpFx9VeCQeFHI4Y8Dm2BN/fue8r2j0Sg0+325qtpAyIT9FCqHjjt3HBO0WnfIvA2qLO4mhzBcF+uxzz3O5twcGrq2PHcUT4rxuaDKWGNVI2ksWIHYL4+/iRje39ouzf3Ry6N8agEghhQA7sYtbmKH5bV6RVr2IIu/71+k6XF0dXQZA1n3JuvxBtZ05SP3pZwBtBPbya4/5i2fS5rpZUAsO1UD7/AGMjrNQyqxZRtZWC+6mqH6TXwdHxighNGiBzR9quR63oCmM7uAOfbvxDfctXThGbmUZksXCsuDkx/kUJrthpjusqVLMNypRlYjSliWpPZJY1uXBYKkAukozCaWoTiAZYCxn5RBcgqH5e0DciODFRkNyiXu0HYymsQaNJGRiXEZJZEx7ipp3FIxRFpTHEYSUaklhnTvrEDUQzp/1iUjPw9F6M3pmorTG6Q3pmmjTOongVvkHaQ3RiYlIugKknwU8A0SaB5IH/AD9hdVU5k3Pp/mSvo789t3PYn6RffkC7qcxY+aMvEREfMgUuBX1OeCCpJJJII4Ivm+fye5WEWwHuQOKBNmuCeBIaNzmCt2LjeeS1FvUx3XzyTzZuP2n0Lx4DWSgRwwNjaeWqiHbg9vqujRIPY9t0nofy1Tf9QAseAfYf3mH0zThUelN81tHHP8K7AaHNcf1HcdhqchsFe9qSDY4/PiYS/pHRrt/e/wCk9SVUAcBB27ct9x5gja4+Ru8cc1f29pV1JQVAYGv9wJBX/vvB9NhdF544s/7j/wBiMhGj0ZVrcVRO0Cvue8wfivVHKxUnhT2sUT7wnVdZ2KUBBNd+Cb8D7zls/JLe/P6xyFb6B6rHVduYHkhGogTHnmaxhkGyrIKlwnKQI+FwY0aLFjl/yjXMIwrLGNydtJGZlqZ+oE1tSgmZnSVE2MnMagOWaOpWZ+SXCxDsZCWESBEbWIGRMnUQEDVx6ljLIyae0Y0eoojViPGEcRmmIX0/6hBFhmg+qUjPw73pTemaKvMjph9MPDzOongVvi3QcNH3QNeX9J+5A7gfftRJH6gfk1B2aW7j8s963j/3K+k+3pv82fYDkwZmk4+arLxF2DA2S1T6iDVlVA/Uggf0P4M3+kfDLsFZmCqVv+Jjz4tuT+TzCvhjomZEGZQpZmRQrcFUa9zDkeqqPmhfBnf/ALCKWv4QPvY/MjLP6tRWOHbdc4en7MT2R3vurE+ocEvS173VzW/aABZqtou7FcDmzC+oJtxsFsH01w55DCh6fVz9pg9RxfOVBubEqhDa0Wb08LfnmrP2mca3wH6pmCuLPoA3kg8Hwo/Wcfr+unO23cV5PHYNz5I7zU6jnWhu3NRFnbQsXt3AcHvftOa1edMDAY0HqAJJN7eTwAO01xjDKjUxkc0Oftf6iWDTnaT7d/8A7go1vY4+LHI7qT7geIdp+pbWs8+k7lFC/wAxVWLM1WE7b8TIeaut1QYnaKHNfrMl1l4s8oHK3JYVoy7bGAlbR0jMTcRy8pxmPJaI5oJlHELZ4NlIqBVlagTNzLNPUtMvM00jOeQzSJkmEispoiYyiWERARDaDyEnklcVVDXFGiiUrEcRhJCM0hDND9UEWXYXoxoydr0/P6ZoI9zk9Fq5v6PJYk2MpfTQDR90qVoi0lpoWR+6B/628H/aPN158D8kcAw0ig5FDfTYLefSOW/sDK3b92vay2T/AGXQC/zV370O9XzV3TsIyEg0CPlsCzDGAFyIWIJIF0K5NcyLl042q6erKR6xotbRx4zhYY9+RGLjgEKxBHgi1qz7ivBOs+uGPIVybVQ0EYuoLNXK7Sbnl/wz0BcKs2kyo2Q49mw6ttrO3AqiVBU01kcnjzNbWhcSfL1OfESm5V5yZMwXt9bn1UCbP1EgGcV5LO/3/wCOv49x2fXKXE5sUVPeiPvd8V+ePeef9d+IcgQBQtFEG4WzAbau/B/SddotemfTMQ/zGGIbmU5FBYpVrQ3DkeBdn3nnmq1KZHbEbFKq2R3cLd8fTZ59p0cV6u7Hl+nHTGHUXJYJkcBhtIJLKw7VzH0vSWb1ZD/mvazLtNi2NWVe5oMKDAe/95s4cunNY3YoG203HggAsfHckze3Xhz4zflzyaEhiCwAvg+IZqHVbFgkCrHNmVa5G3/Lat4IG1ebJ7er73/eZmW1JB7g0fsR3EWtq3pczxgII2SSTPK0nYsiVGMMsofJUWhaIVoztBRnjHLHotrMjwbLk4jtklGVo9FsJqWmY5h+dpn5JcLFG5Ax5Fo1nuODKrkriPR8kpMm5lZMVOFFGuKSpCOIwkhKNJZNZBZMRprS6Pp2y5FRBbMQBPS9J8Jsq9wTU4r/AE/yhdUpbyrgfkgf4uexaR7Eyzy1dDDCXdrz902kg9xxKnM0uvFTqMu3sGrj3AF/3uZOaEFq3Pl9GMcV+9PDA1ZA5UD0n0+SSRXYd8bqmnfIUK3tUZN1HbyRx+TwTx4Bh2of0p3+ljz8yucjj03xXH8PHBs3YFWLUlHxlTRXJp3HaxWUKT71TkEeQaNycu2NGN+ub/nZr9E0Y0qCyjsWRWF72x7x6V25CyDIe4IHvYbgyjHiGqKADT3kZkLYsTBU/eAbirEt9NVZ/wDU7cXCOmaPb8wYV5bTBiE3AGmVSdo79x/X8SWkwrp8mRUNFizWPpDOECqpPsPHaef5yt99nb1dteu7ovgHMPlZ0WiNhoBQFdATTbfPLFSP+nzdzBy6fbkGRSSx2vXLNV8WeOPHvx2lPQ9dkxpjpmG4kMALsFBtHvQKE/rBupdU+VSJW4BkJ8IAxoKLb/k/kzr4JquXnss20+odSB3K5UEEgCju79v/ANmMuUWT3rtMtHuW3OnWnNMrRa9QIO6gWuwxvcD796/rBWy3K2MhGVq3fG+ZKS0hcC2LV5U7xlaQyQCDZIhllDGMWjJccspyZpWWlTtAzZHgzmWOYM7Rxch2kGMbdGJjXo0cGRuRBiVpPJKpNjIGKnCijR4jMDJCQEkIwsWTlQMsUxporRZijBlNEcj7Tt9B8Z5Qm0Abqrd7fepxWixbpr6bSMBYEjKz2nV8xtafNYJPJPJPkk942XJK9Ngau0jmUjxI6ou43RajgJ25X2q/W/fnk/07dvJlptE+QqVQkFsasaJCr81CbI7fSRG1gFY6r/ywTW0+rc93Q79uDZ+/gavR+q6lGTHi+WlncUcZCmJVKMhPgsWAa6YAWeGEx5eSzHU97acfHLlu/k3ejM37YMCMw+XpdQVbaCGYZEB3DsfSP/jMXpvSNS+TO5RhjX9lzgkEB8Z3bnUnvRx+Pedf8OanX5HQacYflJe/KmJPpdmZlxEBl3UEJFncQeeROl6lpOo/KfZnO7adm3HiWuBQPA54byK3DvRI5pZZbJfX5+HT0fm8sPw5rNrgY2ATLkBBvGVXnISLHP7vKAKvk13nNdWFZ8wPjLlHe/4z5oX+fM9O6pp9Y6lcmfIl2SDqEC7vTSADJTLYbyT6yewnmvxJf7VmBa6dgBZJQXwADRrn2Hea/hebq5LP/f1YfiuKTj3FGGX3BsEPTFOzLLTkwxtDkRgkLGGX49NJ64v47WUySG2amTTQdsMczibx2B1SQYQ9MMqz4odY+Psy8kqaEZ0lDCVKjpUMZAy1hKnErYUZDB2MuyQcyo0xJTExkYoK0RMa4jI3EpIxoiY0mgo8aPAIxwZGPGaQMsUym5bjFkQTWj07JVzrfh/KGJBmHoenE8j2m90TTlHH3nLzZSy6a8Myln9HY6Dp4K8iT1HRgR2mx0jFaiaD4BPPlyejel5n8TavHpthKsSmxFG/Er8nIyNt9QKhhRFrwfBNzlT1vLY3HX8ncAjjEC1VYUJXa+3vO0/1A0WQuwRkxhsQIGQVj1LlcuNguQmlyIhG1e7b7A9M8nZjQvdX81D+s7OLjmU3XJndV6B0j4hfGBt02ucg2PmavOB47gKvHHvNj4j+K82pRN2kx3VFc2XK6LzQBHzlDceSJ5jjBZT5YVx5AqyT5FEd/v8A1MxIGxABQpUk7iaDg8VRP34pbuTlwSX19/3Vjyf0l+37NTW9f1OJQqfsunUEtswYtMN3blh6t3buYJruq5NRkD5P2be27cceLGuRrJJZjt788G+1VQEys+KvajuqlqxXcAgR9GnqFG+PuPHj+06MMJ2rDkzurG9o5sYFmHpWqa+DNFy7Rwa0PXFCcOKBpnhOPUCc2W3Xj0mzY4DkxQrJqJQcgMeNqcpKnixSnU44SuQQPVZo5bsrJIydUsHKy/UZLMqJnRK5LIGyLKMiwt4PlmkqLAOWDNCc0Faaw8TRrijQWRMjHMaIFEDFGiNK48jFAGjxooA8swnkfmVx1MZV6R0Kin8s0tIBuWvec78Oaj0/yzZ6Vmth+Zw5YfVW+PJ9Meh9JHph9mA9I+maW2RMGtzA9S0CahDjzAtjJUsu5lD7SCA1dxYHE+fOr9HfT6jNiYE/KcrZ7lO6MfypB/WfSBWYXXvh3DqiGdQHA2hqB3L3Cv7jk+QRZ5mmNuEuk/TlZ1XTw3R6I0PTdla449+/nibWDRMRTLtsgH+GyQKu/PfsD3Fd+Og+KdFl0AV8Y3oASPQhTGRx9ZN3VmqN+qyea5lvi/UNwCi/yqz8kX6qJ8Dt7TK/Lyd5J/l1T4sO29r9Z0J2I444Xjdx37X3/PY819hx0lsZ57rakc9+P87u3fidH8M6jNqEZsrAiyCwJLEmjtKlRVCjdnhh+YRqtKPH+ST+T5lcN5Jl9fiMvxXxXHWE71yewrLBnqaWo00zM2Cde5XmauPhYuslya6ZToRKjkIh8conJY2G1sQ1cxvmxvnQ+OH8tb37ZBNRqrmcNRK3zRTj0d5bRDZY/wA2AnJH+bL6UdVFtklGRpUckg7wkG1eUwYmWZDKTNIvGFGMUaJRRooojKKKNAHjxooA0eNFAHjiNHXuIB1vQOAPxNfpGSn/AFmd0OqH4mnok/efrMcvNRL2j0joeX0zbxtc57oi+mbeJpnp0bXuIHmMOHMy+vDMuHIdMgfNtIxglVXcexJbjjvXmPRbeWf6n/E4yn9kwGwjXmYeXXsin7G7+9Dwb5Dp3Ss+YWgNWF71zYHPtyR39xNL/wAE68NeTAxs2xGbT7jfc3v7zZ6N8LON37Rgu8LLbZsR2ZSxN4wt16dosk0b73KysxnYY973c/0rqGXQu3IK2Q+PdasQaJFdmFVc7PHrlyorr9LAEe/4P38TH1Pwnmcgn5GOkxqdu52JRQpYekVe3sDxct6d0g6YEHIXB5qgqg+4HJ/vDyi2jcpBgWbFLmaUu0E7A5sEAzYJq5Gg+SXKjKMh8dQd5qZUgmTDLlZ+Ae6RLy3JilDCUqEWjb5WTI3BWl4eMWlYMRMBozmVmSYyEFwo0UUDKKNFECiijQB7jxooA0eKKAKPFFAOq6Fm4H4m3pH/AHn6xopnl5ZPSuhcrNbbFFMm/pNGkmYGKKAZ+rxzB1gIiigGblz+8A1DXFFKRWbmWBZHiijiaqLypzHilJDPKWMUUpKlhB8mOKKMgz45SViilLlNGiigsxkTFFBRoooogaNFFAFFFFEZRRRRk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8" descr="data:image/jpeg;base64,/9j/4AAQSkZJRgABAQAAAQABAAD/2wCEAAkGBxQQEhQUEBQUFBQUFQ8UFBQVFA8PDw8UFBQWFhQUFBQYHCggGBolHBQUITEhJSkrLi4uFx8zODMsNygtLisBCgoKDg0OGhAPFywcHBwsLCwsLCwsLywsLCwsLCwsLCwsLCwsKywsLCwsLCwsLCwsLCwsLCwsLCwsLS0sLCwsLP/AABEIALgBEwMBIgACEQEDEQH/xAAcAAABBQEBAQAAAAAAAAAAAAAEAAECAwUGBwj/xAA5EAACAgEDAwIFAQcDAgcAAAABAgARAwQSIQUxQSJRBhMyYXGBFCNCgpGhwQdSsWLwFjNDU6LR8f/EABkBAAMBAQEAAAAAAAAAAAAAAAABAgMEBf/EACoRAQEAAgEEAQIFBQEAAAAAAAABAhEDEiExQRMioQRhsdHwUYGRweFx/9oADAMBAAIRAxEAPwDw+PFFGR4b00eqBiHdLHqjRn4d50jFaTS+RKukJ6BNCplcu5THsM+H9eMJomp0i9eX3E4VhzJoszy4ZldtMOa4zTqup9Y3javJJAA73fHa+ZyJx2TQ8vVBQACxIoDgfoT+T3hyILG6q4uyqivNliABXual2DH6RfsL/Nfgf8CPHGY+CyyuflifJPMhqVUKOxOzIp7f7iVvi65Pc/oPO22IUZj9VvjtQxgAbgxFM7Gxztvf2/Jrnmrd6Z60o07bseQC7rD5yHgZBzwPx9RHfyaE1em6RKLEk+3FV9jcxdL6d44JGyu3dcqXV/a+3P6XDV1FuVvjx+Y5BlZNfz3WudXS0oo/48TU0GJhjAP1Dn9O9TDOb0VQv38/pNnpbNkHtS/myPMmwS92R1/OwxA2QSxv/EwmzuV9TE125szrevYA+Miv6eDc4siuJePhGXahc5MCyw7O0Acy4zquveJYiJMCMk8Zl9SnGITjk1piGypcEzLD83Ez88cLJn5RKDDMiwdllLlUESsy91lTCC4rjSVRjEtGo4iqPEDRR6igFceMI4jM4h/S/qgIh/S/rjZ5+HofScnoEP3XAekr6Joqkz1Ey3StEswzDpSTUjgxG+01NMlCKnIrbTbFLA8qGI8cgWKqzI5aXjsKl3UXrFk99mSva9poGA9Uycj9ZHtpe0DajOAJlatuw5+kHkvQJZuwJNcBewH6y7O18SrXYaIu/VjxmiKoURx7g1d158nk1ruztV6EWzV22jtvojep7fp5I/XsbV0Fn79xUrxJwxvn0mzt5IyoSa5BJ57XV34sbehI27jVngQngZTf3NpNC/pB239zzNzS1hJB71/X3geBQSGYjgc/eX60BltKsjhvtJpyaLVqrnaw9J7Ee47czkOq6IK7bCTVd/71OiZwTSWwUBq8keR9pR1bScblogruF9yK5Bjl0WU247KsEygQ/KkCzpU1YUOEkaltyAAjI+My8NUhhWScRHKqytBci3CmSVuIBn5lg+2G5zBy0aoHyCUMIVkMGcxtIgRIsJImIwWrEcCMZNJNM9RSUeIthI4ijylnEO6X9cCEN6b9YjZ5+HpPRvoE2dOnmY3RD6Jt6ZpnU4+FyJL2zbQJVug+oy3JX4N1LV/u2/kHjy6jz+fz7czP1OYsSTJarlT/ACe5unU+OfzyOAb4sGlxCTuWV7K6kcq+puKHor0lA37tNx7C/Vu5/wCe8dpFx9VeCQeFHI4Y8Dm2BN/fue8r2j0Sg0+325qtpAyIT9FCqHjjt3HBO0WnfIvA2qLO4mhzBcF+uxzz3O5twcGrq2PHcUT4rxuaDKWGNVI2ksWIHYL4+/iRje39ouzf3Ry6N8agEghhQA7sYtbmKH5bV6RVr2IIu/71+k6XF0dXQZA1n3JuvxBtZ05SP3pZwBtBPbya4/5i2fS5rpZUAsO1UD7/AGMjrNQyqxZRtZWC+6mqH6TXwdHxighNGiBzR9quR63oCmM7uAOfbvxDfctXThGbmUZksXCsuDkx/kUJrthpjusqVLMNypRlYjSliWpPZJY1uXBYKkAukozCaWoTiAZYCxn5RBcgqH5e0DciODFRkNyiXu0HYymsQaNJGRiXEZJZEx7ipp3FIxRFpTHEYSUaklhnTvrEDUQzp/1iUjPw9F6M3pmorTG6Q3pmmjTOongVvkHaQ3RiYlIugKknwU8A0SaB5IH/AD9hdVU5k3Pp/mSvo789t3PYn6RffkC7qcxY+aMvEREfMgUuBX1OeCCpJJJII4Ivm+fye5WEWwHuQOKBNmuCeBIaNzmCt2LjeeS1FvUx3XzyTzZuP2n0Lx4DWSgRwwNjaeWqiHbg9vqujRIPY9t0nofy1Tf9QAseAfYf3mH0zThUelN81tHHP8K7AaHNcf1HcdhqchsFe9qSDY4/PiYS/pHRrt/e/wCk9SVUAcBB27ct9x5gja4+Ru8cc1f29pV1JQVAYGv9wJBX/vvB9NhdF544s/7j/wBiMhGj0ZVrcVRO0Cvue8wfivVHKxUnhT2sUT7wnVdZ2KUBBNd+Cb8D7zls/JLe/P6xyFb6B6rHVduYHkhGogTHnmaxhkGyrIKlwnKQI+FwY0aLFjl/yjXMIwrLGNydtJGZlqZ+oE1tSgmZnSVE2MnMagOWaOpWZ+SXCxDsZCWESBEbWIGRMnUQEDVx6ljLIyae0Y0eoojViPGEcRmmIX0/6hBFhmg+qUjPw73pTemaKvMjph9MPDzOongVvi3QcNH3QNeX9J+5A7gfftRJH6gfk1B2aW7j8s963j/3K+k+3pv82fYDkwZmk4+arLxF2DA2S1T6iDVlVA/Uggf0P4M3+kfDLsFZmCqVv+Jjz4tuT+TzCvhjomZEGZQpZmRQrcFUa9zDkeqqPmhfBnf/ALCKWv4QPvY/MjLP6tRWOHbdc4en7MT2R3vurE+ocEvS173VzW/aABZqtou7FcDmzC+oJtxsFsH01w55DCh6fVz9pg9RxfOVBubEqhDa0Wb08LfnmrP2mca3wH6pmCuLPoA3kg8Hwo/Wcfr+unO23cV5PHYNz5I7zU6jnWhu3NRFnbQsXt3AcHvftOa1edMDAY0HqAJJN7eTwAO01xjDKjUxkc0Oftf6iWDTnaT7d/8A7go1vY4+LHI7qT7geIdp+pbWs8+k7lFC/wAxVWLM1WE7b8TIeaut1QYnaKHNfrMl1l4s8oHK3JYVoy7bGAlbR0jMTcRy8pxmPJaI5oJlHELZ4NlIqBVlagTNzLNPUtMvM00jOeQzSJkmEispoiYyiWERARDaDyEnklcVVDXFGiiUrEcRhJCM0hDND9UEWXYXoxoydr0/P6ZoI9zk9Fq5v6PJYk2MpfTQDR90qVoi0lpoWR+6B/628H/aPN158D8kcAw0ig5FDfTYLefSOW/sDK3b92vay2T/AGXQC/zV370O9XzV3TsIyEg0CPlsCzDGAFyIWIJIF0K5NcyLl042q6erKR6xotbRx4zhYY9+RGLjgEKxBHgi1qz7ivBOs+uGPIVybVQ0EYuoLNXK7Sbnl/wz0BcKs2kyo2Q49mw6ttrO3AqiVBU01kcnjzNbWhcSfL1OfESm5V5yZMwXt9bn1UCbP1EgGcV5LO/3/wCOv49x2fXKXE5sUVPeiPvd8V+ePeef9d+IcgQBQtFEG4WzAbau/B/SddotemfTMQ/zGGIbmU5FBYpVrQ3DkeBdn3nnmq1KZHbEbFKq2R3cLd8fTZ59p0cV6u7Hl+nHTGHUXJYJkcBhtIJLKw7VzH0vSWb1ZD/mvazLtNi2NWVe5oMKDAe/95s4cunNY3YoG203HggAsfHckze3Xhz4zflzyaEhiCwAvg+IZqHVbFgkCrHNmVa5G3/Lat4IG1ebJ7er73/eZmW1JB7g0fsR3EWtq3pczxgII2SSTPK0nYsiVGMMsofJUWhaIVoztBRnjHLHotrMjwbLk4jtklGVo9FsJqWmY5h+dpn5JcLFG5Ax5Fo1nuODKrkriPR8kpMm5lZMVOFFGuKSpCOIwkhKNJZNZBZMRprS6Pp2y5FRBbMQBPS9J8Jsq9wTU4r/AE/yhdUpbyrgfkgf4uexaR7Eyzy1dDDCXdrz902kg9xxKnM0uvFTqMu3sGrj3AF/3uZOaEFq3Pl9GMcV+9PDA1ZA5UD0n0+SSRXYd8bqmnfIUK3tUZN1HbyRx+TwTx4Bh2of0p3+ljz8yucjj03xXH8PHBs3YFWLUlHxlTRXJp3HaxWUKT71TkEeQaNycu2NGN+ub/nZr9E0Y0qCyjsWRWF72x7x6V25CyDIe4IHvYbgyjHiGqKADT3kZkLYsTBU/eAbirEt9NVZ/wDU7cXCOmaPb8wYV5bTBiE3AGmVSdo79x/X8SWkwrp8mRUNFizWPpDOECqpPsPHaef5yt99nb1dteu7ovgHMPlZ0WiNhoBQFdATTbfPLFSP+nzdzBy6fbkGRSSx2vXLNV8WeOPHvx2lPQ9dkxpjpmG4kMALsFBtHvQKE/rBupdU+VSJW4BkJ8IAxoKLb/k/kzr4JquXnss20+odSB3K5UEEgCju79v/ANmMuUWT3rtMtHuW3OnWnNMrRa9QIO6gWuwxvcD796/rBWy3K2MhGVq3fG+ZKS0hcC2LV5U7xlaQyQCDZIhllDGMWjJccspyZpWWlTtAzZHgzmWOYM7Rxch2kGMbdGJjXo0cGRuRBiVpPJKpNjIGKnCijR4jMDJCQEkIwsWTlQMsUxporRZijBlNEcj7Tt9B8Z5Qm0Abqrd7fepxWixbpr6bSMBYEjKz2nV8xtafNYJPJPJPkk942XJK9Ngau0jmUjxI6ou43RajgJ25X2q/W/fnk/07dvJlptE+QqVQkFsasaJCr81CbI7fSRG1gFY6r/ywTW0+rc93Q79uDZ+/gavR+q6lGTHi+WlncUcZCmJVKMhPgsWAa6YAWeGEx5eSzHU97acfHLlu/k3ejM37YMCMw+XpdQVbaCGYZEB3DsfSP/jMXpvSNS+TO5RhjX9lzgkEB8Z3bnUnvRx+Pedf8OanX5HQacYflJe/KmJPpdmZlxEBl3UEJFncQeeROl6lpOo/KfZnO7adm3HiWuBQPA54byK3DvRI5pZZbJfX5+HT0fm8sPw5rNrgY2ATLkBBvGVXnISLHP7vKAKvk13nNdWFZ8wPjLlHe/4z5oX+fM9O6pp9Y6lcmfIl2SDqEC7vTSADJTLYbyT6yewnmvxJf7VmBa6dgBZJQXwADRrn2Hea/hebq5LP/f1YfiuKTj3FGGX3BsEPTFOzLLTkwxtDkRgkLGGX49NJ64v47WUySG2amTTQdsMczibx2B1SQYQ9MMqz4odY+Psy8kqaEZ0lDCVKjpUMZAy1hKnErYUZDB2MuyQcyo0xJTExkYoK0RMa4jI3EpIxoiY0mgo8aPAIxwZGPGaQMsUym5bjFkQTWj07JVzrfh/KGJBmHoenE8j2m90TTlHH3nLzZSy6a8Myln9HY6Dp4K8iT1HRgR2mx0jFaiaD4BPPlyejel5n8TavHpthKsSmxFG/Er8nIyNt9QKhhRFrwfBNzlT1vLY3HX8ncAjjEC1VYUJXa+3vO0/1A0WQuwRkxhsQIGQVj1LlcuNguQmlyIhG1e7b7A9M8nZjQvdX81D+s7OLjmU3XJndV6B0j4hfGBt02ucg2PmavOB47gKvHHvNj4j+K82pRN2kx3VFc2XK6LzQBHzlDceSJ5jjBZT5YVx5AqyT5FEd/v8A1MxIGxABQpUk7iaDg8VRP34pbuTlwSX19/3Vjyf0l+37NTW9f1OJQqfsunUEtswYtMN3blh6t3buYJruq5NRkD5P2be27cceLGuRrJJZjt788G+1VQEys+KvajuqlqxXcAgR9GnqFG+PuPHj+06MMJ2rDkzurG9o5sYFmHpWqa+DNFy7Rwa0PXFCcOKBpnhOPUCc2W3Xj0mzY4DkxQrJqJQcgMeNqcpKnixSnU44SuQQPVZo5bsrJIydUsHKy/UZLMqJnRK5LIGyLKMiwt4PlmkqLAOWDNCc0Faaw8TRrijQWRMjHMaIFEDFGiNK48jFAGjxooA8swnkfmVx1MZV6R0Kin8s0tIBuWvec78Oaj0/yzZ6Vmth+Zw5YfVW+PJ9Meh9JHph9mA9I+maW2RMGtzA9S0CahDjzAtjJUsu5lD7SCA1dxYHE+fOr9HfT6jNiYE/KcrZ7lO6MfypB/WfSBWYXXvh3DqiGdQHA2hqB3L3Cv7jk+QRZ5mmNuEuk/TlZ1XTw3R6I0PTdla449+/nibWDRMRTLtsgH+GyQKu/PfsD3Fd+Og+KdFl0AV8Y3oASPQhTGRx9ZN3VmqN+qyea5lvi/UNwCi/yqz8kX6qJ8Dt7TK/Lyd5J/l1T4sO29r9Z0J2I444Xjdx37X3/PY819hx0lsZ57rakc9+P87u3fidH8M6jNqEZsrAiyCwJLEmjtKlRVCjdnhh+YRqtKPH+ST+T5lcN5Jl9fiMvxXxXHWE71yewrLBnqaWo00zM2Cde5XmauPhYuslya6ZToRKjkIh8conJY2G1sQ1cxvmxvnQ+OH8tb37ZBNRqrmcNRK3zRTj0d5bRDZY/wA2AnJH+bL6UdVFtklGRpUckg7wkG1eUwYmWZDKTNIvGFGMUaJRRooojKKKNAHjxooA0eNFAHjiNHXuIB1vQOAPxNfpGSn/AFmd0OqH4mnok/efrMcvNRL2j0joeX0zbxtc57oi+mbeJpnp0bXuIHmMOHMy+vDMuHIdMgfNtIxglVXcexJbjjvXmPRbeWf6n/E4yn9kwGwjXmYeXXsin7G7+9Dwb5Dp3Ss+YWgNWF71zYHPtyR39xNL/wAE68NeTAxs2xGbT7jfc3v7zZ6N8LON37Rgu8LLbZsR2ZSxN4wt16dosk0b73KysxnYY973c/0rqGXQu3IK2Q+PdasQaJFdmFVc7PHrlyorr9LAEe/4P38TH1Pwnmcgn5GOkxqdu52JRQpYekVe3sDxct6d0g6YEHIXB5qgqg+4HJ/vDyi2jcpBgWbFLmaUu0E7A5sEAzYJq5Gg+SXKjKMh8dQd5qZUgmTDLlZ+Ae6RLy3JilDCUqEWjb5WTI3BWl4eMWlYMRMBozmVmSYyEFwo0UUDKKNFECiijQB7jxooA0eKKAKPFFAOq6Fm4H4m3pH/AHn6xopnl5ZPSuhcrNbbFFMm/pNGkmYGKKAZ+rxzB1gIiigGblz+8A1DXFFKRWbmWBZHiijiaqLypzHilJDPKWMUUpKlhB8mOKKMgz45SViilLlNGiigsxkTFFBRoooogaNFFAFFFFEZRRRRk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10" descr="data:image/jpeg;base64,/9j/4AAQSkZJRgABAQAAAQABAAD/2wCEAAkGBxQQEhQUEBQUFBQUFQ8UFBQVFA8PDw8UFBQWFhQUFBQYHCggGBolHBQUITEhJSkrLi4uFx8zODMsNygtLisBCgoKDg0OGhAPFywcHBwsLCwsLCwsLywsLCwsLCwsLCwsLCwsKywsLCwsLCwsLCwsLCwsLCwsLCwsLS0sLCwsLP/AABEIALgBEwMBIgACEQEDEQH/xAAcAAABBQEBAQAAAAAAAAAAAAAEAAECAwUGBwj/xAA5EAACAgEDAwIFAQcDAgcAAAABAgARAwQSIQUxQSJRBhMyYXGBFCNCgpGhwQdSsWLwFjNDU6LR8f/EABkBAAMBAQEAAAAAAAAAAAAAAAABAgMEBf/EACoRAQEAAgEEAQIFBQEAAAAAAAABAhEDEiExQRMioQRhsdHwUYGRweFx/9oADAMBAAIRAxEAPwDw+PFFGR4b00eqBiHdLHqjRn4d50jFaTS+RKukJ6BNCplcu5THsM+H9eMJomp0i9eX3E4VhzJoszy4ZldtMOa4zTqup9Y3javJJAA73fHa+ZyJx2TQ8vVBQACxIoDgfoT+T3hyILG6q4uyqivNliABXual2DH6RfsL/Nfgf8CPHGY+CyyuflifJPMhqVUKOxOzIp7f7iVvi65Pc/oPO22IUZj9VvjtQxgAbgxFM7Gxztvf2/Jrnmrd6Z60o07bseQC7rD5yHgZBzwPx9RHfyaE1em6RKLEk+3FV9jcxdL6d44JGyu3dcqXV/a+3P6XDV1FuVvjx+Y5BlZNfz3WudXS0oo/48TU0GJhjAP1Dn9O9TDOb0VQv38/pNnpbNkHtS/myPMmwS92R1/OwxA2QSxv/EwmzuV9TE125szrevYA+Miv6eDc4siuJePhGXahc5MCyw7O0Acy4zquveJYiJMCMk8Zl9SnGITjk1piGypcEzLD83Ez88cLJn5RKDDMiwdllLlUESsy91lTCC4rjSVRjEtGo4iqPEDRR6igFceMI4jM4h/S/qgIh/S/rjZ5+HofScnoEP3XAekr6Joqkz1Ey3StEswzDpSTUjgxG+01NMlCKnIrbTbFLA8qGI8cgWKqzI5aXjsKl3UXrFk99mSva9poGA9Uycj9ZHtpe0DajOAJlatuw5+kHkvQJZuwJNcBewH6y7O18SrXYaIu/VjxmiKoURx7g1d158nk1ruztV6EWzV22jtvojep7fp5I/XsbV0Fn79xUrxJwxvn0mzt5IyoSa5BJ57XV34sbehI27jVngQngZTf3NpNC/pB239zzNzS1hJB71/X3geBQSGYjgc/eX60BltKsjhvtJpyaLVqrnaw9J7Ee47czkOq6IK7bCTVd/71OiZwTSWwUBq8keR9pR1bScblogruF9yK5Bjl0WU247KsEygQ/KkCzpU1YUOEkaltyAAjI+My8NUhhWScRHKqytBci3CmSVuIBn5lg+2G5zBy0aoHyCUMIVkMGcxtIgRIsJImIwWrEcCMZNJNM9RSUeIthI4ijylnEO6X9cCEN6b9YjZ5+HpPRvoE2dOnmY3RD6Jt6ZpnU4+FyJL2zbQJVug+oy3JX4N1LV/u2/kHjy6jz+fz7czP1OYsSTJarlT/ACe5unU+OfzyOAb4sGlxCTuWV7K6kcq+puKHor0lA37tNx7C/Vu5/wCe8dpFx9VeCQeFHI4Y8Dm2BN/fue8r2j0Sg0+325qtpAyIT9FCqHjjt3HBO0WnfIvA2qLO4mhzBcF+uxzz3O5twcGrq2PHcUT4rxuaDKWGNVI2ksWIHYL4+/iRje39ouzf3Ry6N8agEghhQA7sYtbmKH5bV6RVr2IIu/71+k6XF0dXQZA1n3JuvxBtZ05SP3pZwBtBPbya4/5i2fS5rpZUAsO1UD7/AGMjrNQyqxZRtZWC+6mqH6TXwdHxighNGiBzR9quR63oCmM7uAOfbvxDfctXThGbmUZksXCsuDkx/kUJrthpjusqVLMNypRlYjSliWpPZJY1uXBYKkAukozCaWoTiAZYCxn5RBcgqH5e0DciODFRkNyiXu0HYymsQaNJGRiXEZJZEx7ipp3FIxRFpTHEYSUaklhnTvrEDUQzp/1iUjPw9F6M3pmorTG6Q3pmmjTOongVvkHaQ3RiYlIugKknwU8A0SaB5IH/AD9hdVU5k3Pp/mSvo789t3PYn6RffkC7qcxY+aMvEREfMgUuBX1OeCCpJJJII4Ivm+fye5WEWwHuQOKBNmuCeBIaNzmCt2LjeeS1FvUx3XzyTzZuP2n0Lx4DWSgRwwNjaeWqiHbg9vqujRIPY9t0nofy1Tf9QAseAfYf3mH0zThUelN81tHHP8K7AaHNcf1HcdhqchsFe9qSDY4/PiYS/pHRrt/e/wCk9SVUAcBB27ct9x5gja4+Ru8cc1f29pV1JQVAYGv9wJBX/vvB9NhdF544s/7j/wBiMhGj0ZVrcVRO0Cvue8wfivVHKxUnhT2sUT7wnVdZ2KUBBNd+Cb8D7zls/JLe/P6xyFb6B6rHVduYHkhGogTHnmaxhkGyrIKlwnKQI+FwY0aLFjl/yjXMIwrLGNydtJGZlqZ+oE1tSgmZnSVE2MnMagOWaOpWZ+SXCxDsZCWESBEbWIGRMnUQEDVx6ljLIyae0Y0eoojViPGEcRmmIX0/6hBFhmg+qUjPw73pTemaKvMjph9MPDzOongVvi3QcNH3QNeX9J+5A7gfftRJH6gfk1B2aW7j8s963j/3K+k+3pv82fYDkwZmk4+arLxF2DA2S1T6iDVlVA/Uggf0P4M3+kfDLsFZmCqVv+Jjz4tuT+TzCvhjomZEGZQpZmRQrcFUa9zDkeqqPmhfBnf/ALCKWv4QPvY/MjLP6tRWOHbdc4en7MT2R3vurE+ocEvS173VzW/aABZqtou7FcDmzC+oJtxsFsH01w55DCh6fVz9pg9RxfOVBubEqhDa0Wb08LfnmrP2mca3wH6pmCuLPoA3kg8Hwo/Wcfr+unO23cV5PHYNz5I7zU6jnWhu3NRFnbQsXt3AcHvftOa1edMDAY0HqAJJN7eTwAO01xjDKjUxkc0Oftf6iWDTnaT7d/8A7go1vY4+LHI7qT7geIdp+pbWs8+k7lFC/wAxVWLM1WE7b8TIeaut1QYnaKHNfrMl1l4s8oHK3JYVoy7bGAlbR0jMTcRy8pxmPJaI5oJlHELZ4NlIqBVlagTNzLNPUtMvM00jOeQzSJkmEispoiYyiWERARDaDyEnklcVVDXFGiiUrEcRhJCM0hDND9UEWXYXoxoydr0/P6ZoI9zk9Fq5v6PJYk2MpfTQDR90qVoi0lpoWR+6B/628H/aPN158D8kcAw0ig5FDfTYLefSOW/sDK3b92vay2T/AGXQC/zV370O9XzV3TsIyEg0CPlsCzDGAFyIWIJIF0K5NcyLl042q6erKR6xotbRx4zhYY9+RGLjgEKxBHgi1qz7ivBOs+uGPIVybVQ0EYuoLNXK7Sbnl/wz0BcKs2kyo2Q49mw6ttrO3AqiVBU01kcnjzNbWhcSfL1OfESm5V5yZMwXt9bn1UCbP1EgGcV5LO/3/wCOv49x2fXKXE5sUVPeiPvd8V+ePeef9d+IcgQBQtFEG4WzAbau/B/SddotemfTMQ/zGGIbmU5FBYpVrQ3DkeBdn3nnmq1KZHbEbFKq2R3cLd8fTZ59p0cV6u7Hl+nHTGHUXJYJkcBhtIJLKw7VzH0vSWb1ZD/mvazLtNi2NWVe5oMKDAe/95s4cunNY3YoG203HggAsfHckze3Xhz4zflzyaEhiCwAvg+IZqHVbFgkCrHNmVa5G3/Lat4IG1ebJ7er73/eZmW1JB7g0fsR3EWtq3pczxgII2SSTPK0nYsiVGMMsofJUWhaIVoztBRnjHLHotrMjwbLk4jtklGVo9FsJqWmY5h+dpn5JcLFG5Ax5Fo1nuODKrkriPR8kpMm5lZMVOFFGuKSpCOIwkhKNJZNZBZMRprS6Pp2y5FRBbMQBPS9J8Jsq9wTU4r/AE/yhdUpbyrgfkgf4uexaR7Eyzy1dDDCXdrz902kg9xxKnM0uvFTqMu3sGrj3AF/3uZOaEFq3Pl9GMcV+9PDA1ZA5UD0n0+SSRXYd8bqmnfIUK3tUZN1HbyRx+TwTx4Bh2of0p3+ljz8yucjj03xXH8PHBs3YFWLUlHxlTRXJp3HaxWUKT71TkEeQaNycu2NGN+ub/nZr9E0Y0qCyjsWRWF72x7x6V25CyDIe4IHvYbgyjHiGqKADT3kZkLYsTBU/eAbirEt9NVZ/wDU7cXCOmaPb8wYV5bTBiE3AGmVSdo79x/X8SWkwrp8mRUNFizWPpDOECqpPsPHaef5yt99nb1dteu7ovgHMPlZ0WiNhoBQFdATTbfPLFSP+nzdzBy6fbkGRSSx2vXLNV8WeOPHvx2lPQ9dkxpjpmG4kMALsFBtHvQKE/rBupdU+VSJW4BkJ8IAxoKLb/k/kzr4JquXnss20+odSB3K5UEEgCju79v/ANmMuUWT3rtMtHuW3OnWnNMrRa9QIO6gWuwxvcD796/rBWy3K2MhGVq3fG+ZKS0hcC2LV5U7xlaQyQCDZIhllDGMWjJccspyZpWWlTtAzZHgzmWOYM7Rxch2kGMbdGJjXo0cGRuRBiVpPJKpNjIGKnCijR4jMDJCQEkIwsWTlQMsUxporRZijBlNEcj7Tt9B8Z5Qm0Abqrd7fepxWixbpr6bSMBYEjKz2nV8xtafNYJPJPJPkk942XJK9Ngau0jmUjxI6ou43RajgJ25X2q/W/fnk/07dvJlptE+QqVQkFsasaJCr81CbI7fSRG1gFY6r/ywTW0+rc93Q79uDZ+/gavR+q6lGTHi+WlncUcZCmJVKMhPgsWAa6YAWeGEx5eSzHU97acfHLlu/k3ejM37YMCMw+XpdQVbaCGYZEB3DsfSP/jMXpvSNS+TO5RhjX9lzgkEB8Z3bnUnvRx+Pedf8OanX5HQacYflJe/KmJPpdmZlxEBl3UEJFncQeeROl6lpOo/KfZnO7adm3HiWuBQPA54byK3DvRI5pZZbJfX5+HT0fm8sPw5rNrgY2ATLkBBvGVXnISLHP7vKAKvk13nNdWFZ8wPjLlHe/4z5oX+fM9O6pp9Y6lcmfIl2SDqEC7vTSADJTLYbyT6yewnmvxJf7VmBa6dgBZJQXwADRrn2Hea/hebq5LP/f1YfiuKTj3FGGX3BsEPTFOzLLTkwxtDkRgkLGGX49NJ64v47WUySG2amTTQdsMczibx2B1SQYQ9MMqz4odY+Psy8kqaEZ0lDCVKjpUMZAy1hKnErYUZDB2MuyQcyo0xJTExkYoK0RMa4jI3EpIxoiY0mgo8aPAIxwZGPGaQMsUym5bjFkQTWj07JVzrfh/KGJBmHoenE8j2m90TTlHH3nLzZSy6a8Myln9HY6Dp4K8iT1HRgR2mx0jFaiaD4BPPlyejel5n8TavHpthKsSmxFG/Er8nIyNt9QKhhRFrwfBNzlT1vLY3HX8ncAjjEC1VYUJXa+3vO0/1A0WQuwRkxhsQIGQVj1LlcuNguQmlyIhG1e7b7A9M8nZjQvdX81D+s7OLjmU3XJndV6B0j4hfGBt02ucg2PmavOB47gKvHHvNj4j+K82pRN2kx3VFc2XK6LzQBHzlDceSJ5jjBZT5YVx5AqyT5FEd/v8A1MxIGxABQpUk7iaDg8VRP34pbuTlwSX19/3Vjyf0l+37NTW9f1OJQqfsunUEtswYtMN3blh6t3buYJruq5NRkD5P2be27cceLGuRrJJZjt788G+1VQEys+KvajuqlqxXcAgR9GnqFG+PuPHj+06MMJ2rDkzurG9o5sYFmHpWqa+DNFy7Rwa0PXFCcOKBpnhOPUCc2W3Xj0mzY4DkxQrJqJQcgMeNqcpKnixSnU44SuQQPVZo5bsrJIydUsHKy/UZLMqJnRK5LIGyLKMiwt4PlmkqLAOWDNCc0Faaw8TRrijQWRMjHMaIFEDFGiNK48jFAGjxooA8swnkfmVx1MZV6R0Kin8s0tIBuWvec78Oaj0/yzZ6Vmth+Zw5YfVW+PJ9Meh9JHph9mA9I+maW2RMGtzA9S0CahDjzAtjJUsu5lD7SCA1dxYHE+fOr9HfT6jNiYE/KcrZ7lO6MfypB/WfSBWYXXvh3DqiGdQHA2hqB3L3Cv7jk+QRZ5mmNuEuk/TlZ1XTw3R6I0PTdla449+/nibWDRMRTLtsgH+GyQKu/PfsD3Fd+Og+KdFl0AV8Y3oASPQhTGRx9ZN3VmqN+qyea5lvi/UNwCi/yqz8kX6qJ8Dt7TK/Lyd5J/l1T4sO29r9Z0J2I444Xjdx37X3/PY819hx0lsZ57rakc9+P87u3fidH8M6jNqEZsrAiyCwJLEmjtKlRVCjdnhh+YRqtKPH+ST+T5lcN5Jl9fiMvxXxXHWE71yewrLBnqaWo00zM2Cde5XmauPhYuslya6ZToRKjkIh8conJY2G1sQ1cxvmxvnQ+OH8tb37ZBNRqrmcNRK3zRTj0d5bRDZY/wA2AnJH+bL6UdVFtklGRpUckg7wkG1eUwYmWZDKTNIvGFGMUaJRRooojKKKNAHjxooA0eNFAHjiNHXuIB1vQOAPxNfpGSn/AFmd0OqH4mnok/efrMcvNRL2j0joeX0zbxtc57oi+mbeJpnp0bXuIHmMOHMy+vDMuHIdMgfNtIxglVXcexJbjjvXmPRbeWf6n/E4yn9kwGwjXmYeXXsin7G7+9Dwb5Dp3Ss+YWgNWF71zYHPtyR39xNL/wAE68NeTAxs2xGbT7jfc3v7zZ6N8LON37Rgu8LLbZsR2ZSxN4wt16dosk0b73KysxnYY973c/0rqGXQu3IK2Q+PdasQaJFdmFVc7PHrlyorr9LAEe/4P38TH1Pwnmcgn5GOkxqdu52JRQpYekVe3sDxct6d0g6YEHIXB5qgqg+4HJ/vDyi2jcpBgWbFLmaUu0E7A5sEAzYJq5Gg+SXKjKMh8dQd5qZUgmTDLlZ+Ae6RLy3JilDCUqEWjb5WTI3BWl4eMWlYMRMBozmVmSYyEFwo0UUDKKNFECiijQB7jxooA0eKKAKPFFAOq6Fm4H4m3pH/AHn6xopnl5ZPSuhcrNbbFFMm/pNGkmYGKKAZ+rxzB1gIiigGblz+8A1DXFFKRWbmWBZHiijiaqLypzHilJDPKWMUUpKlhB8mOKKMgz45SViilLlNGiigsxkTFFBRoooogaNFFAFFFFEZRRRRk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204" name="Picture 12" descr="http://upload.wikimedia.org/wikipedia/commons/b/bb/Santiago_Catedral_Botafumei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57600"/>
            <a:ext cx="422843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2.bp.blogspot.com/-K6o9QNd6Ot4/UbzUvhzerbI/AAAAAAAAAOc/bCAbsZIutZY/s1600/2010-01-01+00.00.00-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151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575" y="1524000"/>
            <a:ext cx="388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Balancearse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Perfumar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5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I see the </a:t>
            </a:r>
            <a:r>
              <a:rPr lang="en-US" dirty="0" err="1" smtClean="0"/>
              <a:t>Botafumeiro</a:t>
            </a:r>
            <a:r>
              <a:rPr lang="en-US" dirty="0" smtClean="0"/>
              <a:t> in 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Botafumeiro</a:t>
            </a:r>
            <a:r>
              <a:rPr lang="en-US" b="1" dirty="0"/>
              <a:t> operates during the following Solemnities:</a:t>
            </a:r>
          </a:p>
          <a:p>
            <a:r>
              <a:rPr lang="en-US" dirty="0"/>
              <a:t>- The Epiphany: 6 January</a:t>
            </a:r>
          </a:p>
          <a:p>
            <a:r>
              <a:rPr lang="en-US" dirty="0"/>
              <a:t>- Resurrection Sunday</a:t>
            </a:r>
          </a:p>
          <a:p>
            <a:r>
              <a:rPr lang="en-US" dirty="0"/>
              <a:t>- The Ascension of the Lord</a:t>
            </a:r>
          </a:p>
          <a:p>
            <a:r>
              <a:rPr lang="en-US" dirty="0"/>
              <a:t>- The Apparition of the </a:t>
            </a:r>
            <a:r>
              <a:rPr lang="en-US" dirty="0" smtClean="0"/>
              <a:t>Apostle - </a:t>
            </a:r>
            <a:r>
              <a:rPr lang="en-US" dirty="0" err="1" smtClean="0"/>
              <a:t>Clavijo</a:t>
            </a:r>
            <a:r>
              <a:rPr lang="en-US" dirty="0"/>
              <a:t>: 23 May</a:t>
            </a:r>
          </a:p>
          <a:p>
            <a:r>
              <a:rPr lang="en-US" dirty="0"/>
              <a:t>- Pentecost</a:t>
            </a:r>
          </a:p>
          <a:p>
            <a:r>
              <a:rPr lang="en-US" dirty="0"/>
              <a:t>- The Martyrdom of Saint James: 25 July</a:t>
            </a:r>
          </a:p>
          <a:p>
            <a:r>
              <a:rPr lang="en-US" dirty="0"/>
              <a:t>- The Assumption of Mary: 15 August</a:t>
            </a:r>
          </a:p>
          <a:p>
            <a:r>
              <a:rPr lang="en-US" dirty="0"/>
              <a:t>-All Saints: 1 November</a:t>
            </a:r>
          </a:p>
          <a:p>
            <a:r>
              <a:rPr lang="en-US" dirty="0"/>
              <a:t>-Christ the King</a:t>
            </a:r>
          </a:p>
          <a:p>
            <a:r>
              <a:rPr lang="en-US" dirty="0"/>
              <a:t>-The Immaculate Conception: 8 December</a:t>
            </a:r>
          </a:p>
          <a:p>
            <a:r>
              <a:rPr lang="en-US" dirty="0"/>
              <a:t>-Christmas: 25 December</a:t>
            </a:r>
          </a:p>
          <a:p>
            <a:r>
              <a:rPr lang="en-US" dirty="0"/>
              <a:t>-Transfer of the remains of the Apostle: 30 December</a:t>
            </a:r>
          </a:p>
          <a:p>
            <a:r>
              <a:rPr lang="en-US" dirty="0"/>
              <a:t>The </a:t>
            </a:r>
            <a:r>
              <a:rPr lang="en-US" dirty="0" err="1"/>
              <a:t>Botafumeiro</a:t>
            </a:r>
            <a:r>
              <a:rPr lang="en-US" dirty="0"/>
              <a:t> can also operate for pilgrimages that have duly requested it from the Cathedral. To reserve the </a:t>
            </a:r>
            <a:r>
              <a:rPr lang="en-US" dirty="0" err="1"/>
              <a:t>Botafumeiro</a:t>
            </a:r>
            <a:r>
              <a:rPr lang="en-US" dirty="0"/>
              <a:t> write an email to: </a:t>
            </a:r>
            <a:r>
              <a:rPr lang="en-US" dirty="0">
                <a:hlinkClick r:id="rId2"/>
              </a:rPr>
              <a:t>botafumeiro@catedraldesantiago.es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Fuentes de </a:t>
            </a:r>
            <a:r>
              <a:rPr lang="en-US" dirty="0" err="1" smtClean="0"/>
              <a:t>Información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>
                <a:hlinkClick r:id="rId2"/>
              </a:rPr>
              <a:t>http://www.caminosantiago.org/cpperegrino/comun/inicio.asp</a:t>
            </a:r>
          </a:p>
          <a:p>
            <a:pPr marL="514350" indent="-514350">
              <a:buAutoNum type="arabicParenR"/>
            </a:pPr>
            <a:endParaRPr lang="en-US" dirty="0" smtClean="0">
              <a:hlinkClick r:id="rId2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hlinkClick r:id="rId3"/>
              </a:rPr>
              <a:t>http://caminodesantiago.lavozdegalicia.com/</a:t>
            </a: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hlinkClick r:id="rId4"/>
              </a:rPr>
              <a:t>http://es.wikipedia.org/wiki/Camino_de_Santiago</a:t>
            </a:r>
            <a:r>
              <a:rPr lang="en-US" dirty="0" smtClean="0"/>
              <a:t> 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Abriendo</a:t>
            </a:r>
            <a:r>
              <a:rPr lang="en-US" dirty="0" smtClean="0"/>
              <a:t> Paso (4</a:t>
            </a:r>
            <a:r>
              <a:rPr lang="en-US" baseline="30000" dirty="0" smtClean="0"/>
              <a:t>th</a:t>
            </a:r>
            <a:r>
              <a:rPr lang="en-US" dirty="0" smtClean="0"/>
              <a:t> ed.)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65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Vocabulario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Peregrino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persona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viaja</a:t>
            </a:r>
            <a:r>
              <a:rPr lang="en-US" dirty="0" smtClean="0"/>
              <a:t> a pie a un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religioso</a:t>
            </a:r>
            <a:r>
              <a:rPr lang="en-US" dirty="0" smtClean="0"/>
              <a:t> para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creencia</a:t>
            </a:r>
            <a:r>
              <a:rPr lang="en-US" dirty="0" smtClean="0"/>
              <a:t> y </a:t>
            </a:r>
            <a:r>
              <a:rPr lang="en-US" dirty="0" err="1" smtClean="0"/>
              <a:t>dedicación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viera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s-AR" dirty="0" smtClean="0"/>
              <a:t>Hace </a:t>
            </a:r>
            <a:r>
              <a:rPr lang="es-AR" dirty="0"/>
              <a:t>siglos que la </a:t>
            </a:r>
            <a:r>
              <a:rPr lang="es-AR" dirty="0" smtClean="0"/>
              <a:t>viera, </a:t>
            </a:r>
            <a:r>
              <a:rPr lang="es-AR" dirty="0"/>
              <a:t>que se encuentra típicamente en la costa del mar en </a:t>
            </a:r>
            <a:r>
              <a:rPr lang="es-AR" dirty="0" smtClean="0"/>
              <a:t>Galicia, </a:t>
            </a:r>
            <a:r>
              <a:rPr lang="es-AR" dirty="0"/>
              <a:t>es el símbolo del Camino de Santiago, y de sus peregrinos.</a:t>
            </a:r>
          </a:p>
          <a:p>
            <a:pPr lvl="1"/>
            <a:r>
              <a:rPr lang="es-AR" dirty="0"/>
              <a:t>Antiguamente los peregrinos, al regreso a sus países de origen, lo llevaban puesto encima de su hábito o en el sombrero, para demostrar haber llegado hasta Santiago, el objetivo del </a:t>
            </a:r>
            <a:r>
              <a:rPr lang="es-AR" dirty="0" smtClean="0"/>
              <a:t>viaje.</a:t>
            </a:r>
          </a:p>
          <a:p>
            <a:pPr marL="457200" lvl="1" indent="0">
              <a:buNone/>
            </a:pPr>
            <a:endParaRPr lang="es-AR" dirty="0" smtClean="0"/>
          </a:p>
          <a:p>
            <a:r>
              <a:rPr lang="es-AR" dirty="0" smtClean="0"/>
              <a:t>Calabacino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peregrinos</a:t>
            </a:r>
            <a:r>
              <a:rPr lang="en-US" dirty="0" smtClean="0"/>
              <a:t> </a:t>
            </a:r>
            <a:r>
              <a:rPr lang="en-US" dirty="0" err="1" smtClean="0"/>
              <a:t>utilizan</a:t>
            </a:r>
            <a:r>
              <a:rPr lang="en-US" dirty="0" smtClean="0"/>
              <a:t> para </a:t>
            </a:r>
            <a:r>
              <a:rPr lang="en-US" dirty="0" err="1" smtClean="0"/>
              <a:t>beber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endParaRPr lang="es-AR" dirty="0" smtClean="0"/>
          </a:p>
          <a:p>
            <a:pPr marL="914400" lvl="2" indent="0">
              <a:buNone/>
            </a:pPr>
            <a:endParaRPr lang="es-AR" dirty="0"/>
          </a:p>
          <a:p>
            <a:pPr lvl="1"/>
            <a:endParaRPr lang="es-AR" dirty="0"/>
          </a:p>
        </p:txBody>
      </p:sp>
      <p:pic>
        <p:nvPicPr>
          <p:cNvPr id="2051" name="Picture 3" descr="C:\Users\PS113820\AppData\Local\Microsoft\Windows\Temporary Internet Files\Content.IE5\XTTUQMVV\MC9004380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905000"/>
            <a:ext cx="1273629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S113820\AppData\Local\Microsoft\Windows\Temporary Internet Files\Content.IE5\4V6RKUJ2\MC9004361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67"/>
            <a:ext cx="914400" cy="12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Vocabulario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11763"/>
          </a:xfrm>
        </p:spPr>
        <p:txBody>
          <a:bodyPr/>
          <a:lstStyle/>
          <a:p>
            <a:r>
              <a:rPr lang="es-AR" dirty="0" smtClean="0"/>
              <a:t>Albergues</a:t>
            </a:r>
          </a:p>
          <a:p>
            <a:pPr lvl="1"/>
            <a:r>
              <a:rPr lang="en-US" dirty="0" smtClean="0"/>
              <a:t>Hostel/hotel, </a:t>
            </a:r>
            <a:r>
              <a:rPr lang="en-US" dirty="0" err="1" smtClean="0"/>
              <a:t>refugio</a:t>
            </a:r>
            <a:r>
              <a:rPr lang="en-US" dirty="0" smtClean="0"/>
              <a:t>, </a:t>
            </a:r>
            <a:r>
              <a:rPr lang="en-US" dirty="0" err="1" smtClean="0"/>
              <a:t>pensión</a:t>
            </a:r>
            <a:r>
              <a:rPr lang="en-US" dirty="0" smtClean="0"/>
              <a:t>, </a:t>
            </a:r>
            <a:r>
              <a:rPr lang="en-US" dirty="0" err="1" smtClean="0"/>
              <a:t>alojamiento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s-AR" dirty="0" smtClean="0"/>
              <a:t>Credencial del peregrino</a:t>
            </a:r>
          </a:p>
          <a:p>
            <a:pPr lvl="1"/>
            <a:r>
              <a:rPr lang="es-AR" dirty="0" smtClean="0"/>
              <a:t>Es una libreta de papel que se puede obtener en algunos albergues e iglesias, cuya finalidad es su sellado un par de veces al día, para que el peregrino consiga la acreditación necesaria para alojarse en los albergues del Camino.</a:t>
            </a:r>
          </a:p>
          <a:p>
            <a:endParaRPr lang="es-AR" dirty="0"/>
          </a:p>
        </p:txBody>
      </p:sp>
      <p:pic>
        <p:nvPicPr>
          <p:cNvPr id="4098" name="Picture 2" descr="http://upload.wikimedia.org/wikipedia/commons/thumb/e/e0/Pilgrim_Passport2.jpg/1280px-Pilgrim_Passpor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20091"/>
            <a:ext cx="3200400" cy="20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a/Ruta_del_Camino_de_Santiago_Frances.svg/1010px-Ruta_del_Camino_de_Santiago_Fran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71"/>
            <a:ext cx="812305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ich Rout Camino Gu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"/>
            <a:ext cx="7696200" cy="70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cutieonthecamino.com/wp-content/uploads/2012/03/EPSON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59028"/>
            <a:ext cx="9372600" cy="40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“Con pan y vino se hace el camino”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does one need to walk the </a:t>
            </a:r>
            <a:r>
              <a:rPr lang="en-US" sz="4000" dirty="0" err="1" smtClean="0"/>
              <a:t>camino</a:t>
            </a:r>
            <a:r>
              <a:rPr lang="en-US" sz="4000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wide </a:t>
            </a:r>
            <a:r>
              <a:rPr lang="en-US" dirty="0"/>
              <a:t>leather </a:t>
            </a:r>
            <a:r>
              <a:rPr lang="en-US" dirty="0" smtClean="0"/>
              <a:t>hat &amp; </a:t>
            </a:r>
            <a:r>
              <a:rPr lang="en-US" dirty="0"/>
              <a:t>short leather </a:t>
            </a:r>
            <a:r>
              <a:rPr lang="en-US" dirty="0" smtClean="0"/>
              <a:t>cape</a:t>
            </a:r>
          </a:p>
          <a:p>
            <a:r>
              <a:rPr lang="en-US" dirty="0" smtClean="0"/>
              <a:t>a </a:t>
            </a:r>
            <a:r>
              <a:rPr lang="en-US" dirty="0"/>
              <a:t>leather </a:t>
            </a:r>
            <a:r>
              <a:rPr lang="en-US" dirty="0" smtClean="0"/>
              <a:t>bag</a:t>
            </a:r>
          </a:p>
          <a:p>
            <a:r>
              <a:rPr lang="en-US" dirty="0" smtClean="0"/>
              <a:t>a hollow </a:t>
            </a:r>
            <a:r>
              <a:rPr lang="en-US" dirty="0"/>
              <a:t>pumpkin attached to the </a:t>
            </a:r>
            <a:r>
              <a:rPr lang="en-US" dirty="0" smtClean="0"/>
              <a:t>walking stick. </a:t>
            </a:r>
          </a:p>
          <a:p>
            <a:r>
              <a:rPr lang="en-US" dirty="0" smtClean="0"/>
              <a:t>A scallop shell attached </a:t>
            </a:r>
            <a:r>
              <a:rPr lang="en-US" dirty="0"/>
              <a:t>to the bag.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big stick was not only for support in the walk but also as a defensive arm.</a:t>
            </a:r>
          </a:p>
        </p:txBody>
      </p:sp>
    </p:spTree>
    <p:extLst>
      <p:ext uri="{BB962C8B-B14F-4D97-AF65-F5344CB8AC3E}">
        <p14:creationId xmlns:p14="http://schemas.microsoft.com/office/powerpoint/2010/main" val="33911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tumba</a:t>
            </a:r>
            <a:r>
              <a:rPr lang="en-US" dirty="0" smtClean="0"/>
              <a:t> del </a:t>
            </a:r>
            <a:r>
              <a:rPr lang="en-US" dirty="0" err="1" smtClean="0"/>
              <a:t>apóstol</a:t>
            </a:r>
            <a:r>
              <a:rPr lang="en-US" dirty="0" smtClean="0"/>
              <a:t> Santiago (James) </a:t>
            </a:r>
          </a:p>
          <a:p>
            <a:r>
              <a:rPr lang="en-US" dirty="0" smtClean="0"/>
              <a:t>Durante la </a:t>
            </a:r>
            <a:r>
              <a:rPr lang="en-US" dirty="0" err="1" smtClean="0"/>
              <a:t>época</a:t>
            </a:r>
            <a:r>
              <a:rPr lang="en-US" dirty="0" smtClean="0"/>
              <a:t> medieval – </a:t>
            </a:r>
            <a:r>
              <a:rPr lang="en-US" dirty="0" err="1" smtClean="0"/>
              <a:t>siglo</a:t>
            </a:r>
            <a:r>
              <a:rPr lang="en-US" dirty="0" smtClean="0"/>
              <a:t> 9 &amp; 10</a:t>
            </a:r>
          </a:p>
          <a:p>
            <a:r>
              <a:rPr lang="en-US" dirty="0"/>
              <a:t>500 </a:t>
            </a:r>
            <a:r>
              <a:rPr lang="en-US" dirty="0" err="1" smtClean="0"/>
              <a:t>millas</a:t>
            </a:r>
            <a:r>
              <a:rPr lang="en-US" dirty="0" smtClean="0"/>
              <a:t> de largo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6/6e/Vieira_Camino_de_Santiago.jpg/1024px-Vieira_Camino_de_Santi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908946FB6B446B2061EBCDDAA6C81" ma:contentTypeVersion="10" ma:contentTypeDescription="Create a new document." ma:contentTypeScope="" ma:versionID="f9546f5cb424a43b48fceb69ce98a3d8">
  <xsd:schema xmlns:xsd="http://www.w3.org/2001/XMLSchema" xmlns:xs="http://www.w3.org/2001/XMLSchema" xmlns:p="http://schemas.microsoft.com/office/2006/metadata/properties" xmlns:ns2="f1f1b471-1ca7-4aa0-8a65-a9d480cd6d52" targetNamespace="http://schemas.microsoft.com/office/2006/metadata/properties" ma:root="true" ma:fieldsID="f939243835207d890c5604e3e3ca74d0" ns2:_="">
    <xsd:import namespace="f1f1b471-1ca7-4aa0-8a65-a9d480cd6d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1b471-1ca7-4aa0-8a65-a9d480cd6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E206DF-3B81-49B4-8CAE-7806430CD5CC}"/>
</file>

<file path=customXml/itemProps2.xml><?xml version="1.0" encoding="utf-8"?>
<ds:datastoreItem xmlns:ds="http://schemas.openxmlformats.org/officeDocument/2006/customXml" ds:itemID="{6FD445E4-14EF-49ED-8CF1-72050640AC98}"/>
</file>

<file path=customXml/itemProps3.xml><?xml version="1.0" encoding="utf-8"?>
<ds:datastoreItem xmlns:ds="http://schemas.openxmlformats.org/officeDocument/2006/customXml" ds:itemID="{51AF64E8-BEFB-4E18-B3AC-56C5379ECECC}"/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367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iRespondQuestionMaster</vt:lpstr>
      <vt:lpstr>iRespondGraphMaster</vt:lpstr>
      <vt:lpstr>El Camino de Santiago de Compostela</vt:lpstr>
      <vt:lpstr>Vocabulario</vt:lpstr>
      <vt:lpstr>Vocabulario</vt:lpstr>
      <vt:lpstr>PowerPoint Presentation</vt:lpstr>
      <vt:lpstr>PowerPoint Presentation</vt:lpstr>
      <vt:lpstr>PowerPoint Presentation</vt:lpstr>
      <vt:lpstr>“Con pan y vino se hace el camino” </vt:lpstr>
      <vt:lpstr>Origen </vt:lpstr>
      <vt:lpstr>PowerPoint Presentation</vt:lpstr>
      <vt:lpstr>PowerPoint Presentation</vt:lpstr>
      <vt:lpstr>PowerPoint Presentation</vt:lpstr>
      <vt:lpstr>PowerPoint Presentation</vt:lpstr>
      <vt:lpstr>¿Cuántas misas hay al día?</vt:lpstr>
      <vt:lpstr>PowerPoint Presentation</vt:lpstr>
      <vt:lpstr>How can I see the Botafumeiro in action?</vt:lpstr>
      <vt:lpstr>Fuentes de Información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Camino de Santiago de Compostela</dc:title>
  <dc:creator>Sarah Bowers</dc:creator>
  <cp:lastModifiedBy>Sarah Bowers</cp:lastModifiedBy>
  <cp:revision>49</cp:revision>
  <dcterms:created xsi:type="dcterms:W3CDTF">2014-12-05T13:14:07Z</dcterms:created>
  <dcterms:modified xsi:type="dcterms:W3CDTF">2015-12-01T16:17:21Z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ContentTypeId">
    <vt:lpwstr>0x0101007FA908946FB6B446B2061EBCDDAA6C81</vt:lpwstr>
  </property>
</Properties>
</file>