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385C8B-0E45-4361-ADA6-5BBDBF12D5EA}" v="44" dt="2022-12-01T15:33:08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erssis Ambert-Prieto" userId="7bd07f02-8f74-4444-8cbd-0077a2efaa39" providerId="ADAL" clId="{66385C8B-0E45-4361-ADA6-5BBDBF12D5EA}"/>
    <pc:docChg chg="custSel addSld modSld">
      <pc:chgData name="Kierssis Ambert-Prieto" userId="7bd07f02-8f74-4444-8cbd-0077a2efaa39" providerId="ADAL" clId="{66385C8B-0E45-4361-ADA6-5BBDBF12D5EA}" dt="2022-12-01T15:33:08.698" v="43" actId="403"/>
      <pc:docMkLst>
        <pc:docMk/>
      </pc:docMkLst>
      <pc:sldChg chg="delSp modSp new mod">
        <pc:chgData name="Kierssis Ambert-Prieto" userId="7bd07f02-8f74-4444-8cbd-0077a2efaa39" providerId="ADAL" clId="{66385C8B-0E45-4361-ADA6-5BBDBF12D5EA}" dt="2022-12-01T15:27:04.396" v="8" actId="1076"/>
        <pc:sldMkLst>
          <pc:docMk/>
          <pc:sldMk cId="2395056231" sldId="258"/>
        </pc:sldMkLst>
        <pc:spChg chg="del">
          <ac:chgData name="Kierssis Ambert-Prieto" userId="7bd07f02-8f74-4444-8cbd-0077a2efaa39" providerId="ADAL" clId="{66385C8B-0E45-4361-ADA6-5BBDBF12D5EA}" dt="2022-12-01T15:26:59.269" v="7" actId="478"/>
          <ac:spMkLst>
            <pc:docMk/>
            <pc:sldMk cId="2395056231" sldId="258"/>
            <ac:spMk id="2" creationId="{527AAB69-100A-4052-9C0B-F9D4C4FA561C}"/>
          </ac:spMkLst>
        </pc:spChg>
        <pc:spChg chg="mod">
          <ac:chgData name="Kierssis Ambert-Prieto" userId="7bd07f02-8f74-4444-8cbd-0077a2efaa39" providerId="ADAL" clId="{66385C8B-0E45-4361-ADA6-5BBDBF12D5EA}" dt="2022-12-01T15:27:04.396" v="8" actId="1076"/>
          <ac:spMkLst>
            <pc:docMk/>
            <pc:sldMk cId="2395056231" sldId="258"/>
            <ac:spMk id="3" creationId="{7AA2074D-116E-4237-8957-8BB48E8C23D2}"/>
          </ac:spMkLst>
        </pc:spChg>
      </pc:sldChg>
      <pc:sldChg chg="delSp modSp new mod">
        <pc:chgData name="Kierssis Ambert-Prieto" userId="7bd07f02-8f74-4444-8cbd-0077a2efaa39" providerId="ADAL" clId="{66385C8B-0E45-4361-ADA6-5BBDBF12D5EA}" dt="2022-12-01T15:29:57.300" v="21" actId="27636"/>
        <pc:sldMkLst>
          <pc:docMk/>
          <pc:sldMk cId="4028200171" sldId="259"/>
        </pc:sldMkLst>
        <pc:spChg chg="del">
          <ac:chgData name="Kierssis Ambert-Prieto" userId="7bd07f02-8f74-4444-8cbd-0077a2efaa39" providerId="ADAL" clId="{66385C8B-0E45-4361-ADA6-5BBDBF12D5EA}" dt="2022-12-01T15:29:36.069" v="10" actId="478"/>
          <ac:spMkLst>
            <pc:docMk/>
            <pc:sldMk cId="4028200171" sldId="259"/>
            <ac:spMk id="2" creationId="{A7F04B13-5259-4EDB-B707-C98F23BAFC8C}"/>
          </ac:spMkLst>
        </pc:spChg>
        <pc:spChg chg="mod">
          <ac:chgData name="Kierssis Ambert-Prieto" userId="7bd07f02-8f74-4444-8cbd-0077a2efaa39" providerId="ADAL" clId="{66385C8B-0E45-4361-ADA6-5BBDBF12D5EA}" dt="2022-12-01T15:29:57.300" v="21" actId="27636"/>
          <ac:spMkLst>
            <pc:docMk/>
            <pc:sldMk cId="4028200171" sldId="259"/>
            <ac:spMk id="3" creationId="{5740C59B-DFB0-405B-A849-1E5EB37AFC02}"/>
          </ac:spMkLst>
        </pc:spChg>
      </pc:sldChg>
      <pc:sldChg chg="delSp modSp new mod">
        <pc:chgData name="Kierssis Ambert-Prieto" userId="7bd07f02-8f74-4444-8cbd-0077a2efaa39" providerId="ADAL" clId="{66385C8B-0E45-4361-ADA6-5BBDBF12D5EA}" dt="2022-12-01T15:32:15.761" v="32" actId="27636"/>
        <pc:sldMkLst>
          <pc:docMk/>
          <pc:sldMk cId="2338057155" sldId="260"/>
        </pc:sldMkLst>
        <pc:spChg chg="del">
          <ac:chgData name="Kierssis Ambert-Prieto" userId="7bd07f02-8f74-4444-8cbd-0077a2efaa39" providerId="ADAL" clId="{66385C8B-0E45-4361-ADA6-5BBDBF12D5EA}" dt="2022-12-01T15:31:36.914" v="24" actId="478"/>
          <ac:spMkLst>
            <pc:docMk/>
            <pc:sldMk cId="2338057155" sldId="260"/>
            <ac:spMk id="2" creationId="{CA148392-9153-4BEF-A1E9-3247657FDF6B}"/>
          </ac:spMkLst>
        </pc:spChg>
        <pc:spChg chg="mod">
          <ac:chgData name="Kierssis Ambert-Prieto" userId="7bd07f02-8f74-4444-8cbd-0077a2efaa39" providerId="ADAL" clId="{66385C8B-0E45-4361-ADA6-5BBDBF12D5EA}" dt="2022-12-01T15:32:15.761" v="32" actId="27636"/>
          <ac:spMkLst>
            <pc:docMk/>
            <pc:sldMk cId="2338057155" sldId="260"/>
            <ac:spMk id="3" creationId="{C3764E56-B197-4039-AE5C-DB54689560F8}"/>
          </ac:spMkLst>
        </pc:spChg>
      </pc:sldChg>
      <pc:sldChg chg="addSp modSp new mod">
        <pc:chgData name="Kierssis Ambert-Prieto" userId="7bd07f02-8f74-4444-8cbd-0077a2efaa39" providerId="ADAL" clId="{66385C8B-0E45-4361-ADA6-5BBDBF12D5EA}" dt="2022-12-01T15:33:08.698" v="43" actId="403"/>
        <pc:sldMkLst>
          <pc:docMk/>
          <pc:sldMk cId="2535073572" sldId="261"/>
        </pc:sldMkLst>
        <pc:spChg chg="add mod">
          <ac:chgData name="Kierssis Ambert-Prieto" userId="7bd07f02-8f74-4444-8cbd-0077a2efaa39" providerId="ADAL" clId="{66385C8B-0E45-4361-ADA6-5BBDBF12D5EA}" dt="2022-12-01T15:33:08.698" v="43" actId="403"/>
          <ac:spMkLst>
            <pc:docMk/>
            <pc:sldMk cId="2535073572" sldId="261"/>
            <ac:spMk id="3" creationId="{953DF362-1767-4DA8-9E64-F37FBF13C7C8}"/>
          </ac:spMkLst>
        </pc:spChg>
      </pc:sldChg>
    </pc:docChg>
  </pc:docChgLst>
  <pc:docChgLst>
    <pc:chgData name="Sarah Bowers" userId="087f6c21-3676-4c5b-bd1f-21e9447cfcd6" providerId="ADAL" clId="{C959623C-E45C-4091-865C-22E7E65A24A5}"/>
    <pc:docChg chg="addSld modSld">
      <pc:chgData name="Sarah Bowers" userId="087f6c21-3676-4c5b-bd1f-21e9447cfcd6" providerId="ADAL" clId="{C959623C-E45C-4091-865C-22E7E65A24A5}" dt="2022-12-01T16:23:00.734" v="15" actId="962"/>
      <pc:docMkLst>
        <pc:docMk/>
      </pc:docMkLst>
      <pc:sldChg chg="addSp modSp new mod">
        <pc:chgData name="Sarah Bowers" userId="087f6c21-3676-4c5b-bd1f-21e9447cfcd6" providerId="ADAL" clId="{C959623C-E45C-4091-865C-22E7E65A24A5}" dt="2022-12-01T16:22:22.136" v="6" actId="962"/>
        <pc:sldMkLst>
          <pc:docMk/>
          <pc:sldMk cId="3967073933" sldId="262"/>
        </pc:sldMkLst>
        <pc:picChg chg="add mod">
          <ac:chgData name="Sarah Bowers" userId="087f6c21-3676-4c5b-bd1f-21e9447cfcd6" providerId="ADAL" clId="{C959623C-E45C-4091-865C-22E7E65A24A5}" dt="2022-12-01T16:22:22.136" v="6" actId="962"/>
          <ac:picMkLst>
            <pc:docMk/>
            <pc:sldMk cId="3967073933" sldId="262"/>
            <ac:picMk id="3" creationId="{A5B9572D-8B1D-4882-8679-3D691233B716}"/>
          </ac:picMkLst>
        </pc:picChg>
      </pc:sldChg>
      <pc:sldChg chg="addSp modSp new mod">
        <pc:chgData name="Sarah Bowers" userId="087f6c21-3676-4c5b-bd1f-21e9447cfcd6" providerId="ADAL" clId="{C959623C-E45C-4091-865C-22E7E65A24A5}" dt="2022-12-01T16:22:36.372" v="9" actId="962"/>
        <pc:sldMkLst>
          <pc:docMk/>
          <pc:sldMk cId="1068997421" sldId="263"/>
        </pc:sldMkLst>
        <pc:picChg chg="add mod">
          <ac:chgData name="Sarah Bowers" userId="087f6c21-3676-4c5b-bd1f-21e9447cfcd6" providerId="ADAL" clId="{C959623C-E45C-4091-865C-22E7E65A24A5}" dt="2022-12-01T16:22:36.372" v="9" actId="962"/>
          <ac:picMkLst>
            <pc:docMk/>
            <pc:sldMk cId="1068997421" sldId="263"/>
            <ac:picMk id="3" creationId="{427E1108-5524-4436-A409-F3C88E8D8893}"/>
          </ac:picMkLst>
        </pc:picChg>
      </pc:sldChg>
      <pc:sldChg chg="addSp modSp new mod">
        <pc:chgData name="Sarah Bowers" userId="087f6c21-3676-4c5b-bd1f-21e9447cfcd6" providerId="ADAL" clId="{C959623C-E45C-4091-865C-22E7E65A24A5}" dt="2022-12-01T16:22:48.958" v="12" actId="962"/>
        <pc:sldMkLst>
          <pc:docMk/>
          <pc:sldMk cId="3879704551" sldId="264"/>
        </pc:sldMkLst>
        <pc:picChg chg="add mod">
          <ac:chgData name="Sarah Bowers" userId="087f6c21-3676-4c5b-bd1f-21e9447cfcd6" providerId="ADAL" clId="{C959623C-E45C-4091-865C-22E7E65A24A5}" dt="2022-12-01T16:22:48.958" v="12" actId="962"/>
          <ac:picMkLst>
            <pc:docMk/>
            <pc:sldMk cId="3879704551" sldId="264"/>
            <ac:picMk id="3" creationId="{B1C12375-79F7-479E-93E1-635CCDF12720}"/>
          </ac:picMkLst>
        </pc:picChg>
      </pc:sldChg>
      <pc:sldChg chg="addSp modSp new mod">
        <pc:chgData name="Sarah Bowers" userId="087f6c21-3676-4c5b-bd1f-21e9447cfcd6" providerId="ADAL" clId="{C959623C-E45C-4091-865C-22E7E65A24A5}" dt="2022-12-01T16:23:00.734" v="15" actId="962"/>
        <pc:sldMkLst>
          <pc:docMk/>
          <pc:sldMk cId="3066050156" sldId="265"/>
        </pc:sldMkLst>
        <pc:picChg chg="add mod">
          <ac:chgData name="Sarah Bowers" userId="087f6c21-3676-4c5b-bd1f-21e9447cfcd6" providerId="ADAL" clId="{C959623C-E45C-4091-865C-22E7E65A24A5}" dt="2022-12-01T16:23:00.734" v="15" actId="962"/>
          <ac:picMkLst>
            <pc:docMk/>
            <pc:sldMk cId="3066050156" sldId="265"/>
            <ac:picMk id="3" creationId="{1FB83537-6A04-440C-B5A0-9ACE67D63F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CAAE5-997D-4D27-AC20-57FBED43B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9F74B-24FF-4DD3-9F29-FCE324CDA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866D3-56A9-4FD4-BE5F-63866254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6664-4BAF-4E09-AC42-A2E4368BD72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C965A-3DF7-40E8-841E-72636F4B4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22DB9-A6D4-4C86-8F98-7DF8ADC5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14FA-82CF-41DC-AF2A-39D3BBD9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4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1FD2-C315-4C44-AC97-4C43343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AFA0C-0929-4393-B899-DF9111F4E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B7C2D-46EE-4F6F-92C8-A07D4E9A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6664-4BAF-4E09-AC42-A2E4368BD72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B79FD-7561-4497-A5C0-04F678918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24EA3-D4A7-4429-9285-EF97665E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14FA-82CF-41DC-AF2A-39D3BBD9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8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45D086-1927-4172-9A78-46A7E6957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5D0A2-AD08-4C35-9B89-12663F222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1A191-9959-4B3D-B37A-53961A41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6664-4BAF-4E09-AC42-A2E4368BD72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7A58-6047-4605-9DA1-1D39DCF4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873CD-D594-44D9-A88D-99EE8447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14FA-82CF-41DC-AF2A-39D3BBD9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8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4597-43C5-485E-BBE9-719AC803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4D74-4B57-437D-9558-F595F1B7E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F7BC9-34C3-44F8-AA0E-E5EE8A8B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6664-4BAF-4E09-AC42-A2E4368BD72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70F45-F9F4-410B-B149-595498A5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82053-30A6-42B4-9C37-A6577CA4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14FA-82CF-41DC-AF2A-39D3BBD9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9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4CFE-0577-4A92-B0FB-6BCBEBEF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4A981-688D-48F4-A625-08EB3CC8C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32C42-79CB-4089-81CE-EDBB6727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6664-4BAF-4E09-AC42-A2E4368BD72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A4642-61DD-44E3-88CE-FE9FE7D1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88216-9837-4005-B3D1-5C0E4051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14FA-82CF-41DC-AF2A-39D3BBD9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7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8F00-F005-4531-859C-60A8277E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90C5C-EE44-4302-BC21-A544920E0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8A314-BD18-479A-ACCD-D5A5CF77C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F143E-AAAB-41B8-AEB7-736A1F7B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6664-4BAF-4E09-AC42-A2E4368BD72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BF515-89A3-42E6-BF63-905D0CCF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CDB86-07B4-4715-9C87-96881D44F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14FA-82CF-41DC-AF2A-39D3BBD9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1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1F41-1627-427D-97FE-07CD87D9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DD700-74ED-4BD3-AA57-854A1AC72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76778-1C3F-4DD8-A347-941244B90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BFF826-2018-4CD6-BE71-626D99141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517AE9-0DBF-495E-BF86-16763E085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50F0A-CEFC-4716-A255-4FDCEF23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6664-4BAF-4E09-AC42-A2E4368BD72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03EFFB-37E2-4E98-8501-892C4AA8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79A98-D7FF-4305-AF4D-90EEBA39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14FA-82CF-41DC-AF2A-39D3BBD9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3335-FBC4-44DD-B8D4-B6EC29AC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C5A073-3FF9-4E57-BB32-45E8CD3C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6664-4BAF-4E09-AC42-A2E4368BD72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46805-2C65-4B4A-9414-B1311985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AE23F-5245-4E53-994B-166EE021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14FA-82CF-41DC-AF2A-39D3BBD9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06029-52C3-4E75-A19B-7BA2CF7E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6664-4BAF-4E09-AC42-A2E4368BD72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7C62A-16CB-42E2-8171-96B18A06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FF729-4017-4695-85AE-079CF979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14FA-82CF-41DC-AF2A-39D3BBD9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5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18D7-BA99-4112-BF83-97ECF286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62177-4046-49A2-9149-F563BF14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813DB-F2CA-4B34-BC1F-F49414E97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EA77A-832E-4AF0-8E7B-8B77C24C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6664-4BAF-4E09-AC42-A2E4368BD72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68502-7421-4904-A71D-ED32C602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564BC-5CE0-459A-AD67-2DC3F1FC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14FA-82CF-41DC-AF2A-39D3BBD9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7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0B05A-8CCF-406E-9B03-DFADFE73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C8E9AC-63DD-45FE-A8C5-F5D6ED3E2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83EAB-70C5-4D69-B769-52AD0692E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48C6C-6A4E-4E04-887B-2D0FAA22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6664-4BAF-4E09-AC42-A2E4368BD72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B499C-F5F1-4340-A311-AE1B4F74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55515-C70E-4144-AEA7-B725F5A2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14FA-82CF-41DC-AF2A-39D3BBD9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0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EC0FD1-3084-4E7A-91C7-50B64A4F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20847-D74D-4572-8E18-341E47B98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63D1C-5D47-44DE-8A01-E6B0976B2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86664-4BAF-4E09-AC42-A2E4368BD72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D20EB-13D8-4491-B63B-D2995AF8E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36C6B-6159-4AE8-B3A6-438BCC3CA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14FA-82CF-41DC-AF2A-39D3BBD9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5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95F8-31A5-4B14-A0F5-54499B8A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Elements of a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1E46-86F9-4872-B0B2-2E81F894E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455"/>
          </a:xfrm>
        </p:spPr>
        <p:txBody>
          <a:bodyPr>
            <a:normAutofit/>
          </a:bodyPr>
          <a:lstStyle/>
          <a:p>
            <a:r>
              <a:rPr lang="en-US"/>
              <a:t>Introduce your main character</a:t>
            </a:r>
          </a:p>
          <a:p>
            <a:r>
              <a:rPr lang="en-US"/>
              <a:t>Describe them (physical / personality attributes) and what they like/love to do.</a:t>
            </a:r>
          </a:p>
          <a:p>
            <a:r>
              <a:rPr lang="en-US"/>
              <a:t>Talk about an event that happened to them</a:t>
            </a:r>
          </a:p>
          <a:p>
            <a:r>
              <a:rPr lang="en-US"/>
              <a:t>Come up with a conflict or problem</a:t>
            </a:r>
          </a:p>
          <a:p>
            <a:r>
              <a:rPr lang="en-US"/>
              <a:t>Resolve the problem</a:t>
            </a:r>
          </a:p>
          <a:p>
            <a:r>
              <a:rPr lang="en-US"/>
              <a:t>Conclude the story</a:t>
            </a:r>
          </a:p>
          <a:p>
            <a:endParaRPr lang="en-US"/>
          </a:p>
          <a:p>
            <a:r>
              <a:rPr lang="en-US"/>
              <a:t>**Keep your story in PRESENT TENSE (it’s happening right now) and in active voice.**</a:t>
            </a:r>
          </a:p>
        </p:txBody>
      </p:sp>
    </p:spTree>
    <p:extLst>
      <p:ext uri="{BB962C8B-B14F-4D97-AF65-F5344CB8AC3E}">
        <p14:creationId xmlns:p14="http://schemas.microsoft.com/office/powerpoint/2010/main" val="213827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2074D-116E-4237-8957-8BB48E8C2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5500"/>
            <a:ext cx="10515600" cy="4351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/>
              <a:t>Hay </a:t>
            </a:r>
            <a:r>
              <a:rPr lang="en-US" altLang="en-US" sz="4000" err="1"/>
              <a:t>una</a:t>
            </a:r>
            <a:r>
              <a:rPr lang="en-US" altLang="en-US" sz="4000"/>
              <a:t> muchacha.  La muchacha </a:t>
            </a:r>
            <a:r>
              <a:rPr lang="en-US" altLang="en-US" sz="4000" err="1"/>
              <a:t>tiene</a:t>
            </a:r>
            <a:r>
              <a:rPr lang="en-US" altLang="en-US" sz="400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4000" err="1"/>
              <a:t>hambre</a:t>
            </a:r>
            <a:r>
              <a:rPr lang="en-US" altLang="en-US" sz="4000"/>
              <a:t>.  Ella </a:t>
            </a:r>
            <a:r>
              <a:rPr lang="en-US" altLang="en-US" sz="4000" err="1"/>
              <a:t>tiene</a:t>
            </a:r>
            <a:r>
              <a:rPr lang="en-US" altLang="en-US" sz="4000"/>
              <a:t> </a:t>
            </a:r>
            <a:r>
              <a:rPr lang="en-US" altLang="en-US" sz="4000" err="1"/>
              <a:t>mucha</a:t>
            </a:r>
            <a:r>
              <a:rPr lang="en-US" altLang="en-US" sz="4000"/>
              <a:t> </a:t>
            </a:r>
            <a:r>
              <a:rPr lang="en-US" altLang="en-US" sz="4000" err="1"/>
              <a:t>hambre</a:t>
            </a:r>
            <a:r>
              <a:rPr lang="en-US" altLang="en-US" sz="4000"/>
              <a:t>.  A la </a:t>
            </a:r>
          </a:p>
          <a:p>
            <a:pPr eaLnBrk="1" hangingPunct="1">
              <a:buFontTx/>
              <a:buNone/>
            </a:pPr>
            <a:r>
              <a:rPr lang="en-US" altLang="en-US" sz="4000"/>
              <a:t>muchacha, le </a:t>
            </a:r>
            <a:r>
              <a:rPr lang="en-US" altLang="en-US" sz="4000" err="1"/>
              <a:t>encanta</a:t>
            </a:r>
            <a:r>
              <a:rPr lang="en-US" altLang="en-US" sz="4000"/>
              <a:t> la pizza.  Ella </a:t>
            </a:r>
            <a:r>
              <a:rPr lang="en-US" altLang="en-US" sz="4000" err="1"/>
              <a:t>quiere</a:t>
            </a:r>
            <a:r>
              <a:rPr lang="en-US" altLang="en-US" sz="400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4000" err="1"/>
              <a:t>una</a:t>
            </a:r>
            <a:r>
              <a:rPr lang="en-US" altLang="en-US" sz="4000"/>
              <a:t> pizza hoy.  </a:t>
            </a:r>
            <a:r>
              <a:rPr lang="en-US" altLang="en-US" sz="4000" err="1"/>
              <a:t>En</a:t>
            </a:r>
            <a:r>
              <a:rPr lang="en-US" altLang="en-US" sz="4000"/>
              <a:t> la </a:t>
            </a:r>
            <a:r>
              <a:rPr lang="en-US" altLang="en-US" sz="4000" err="1"/>
              <a:t>cafetería</a:t>
            </a:r>
            <a:r>
              <a:rPr lang="en-US" altLang="en-US" sz="4000"/>
              <a:t>, hay pizza </a:t>
            </a:r>
          </a:p>
          <a:p>
            <a:pPr eaLnBrk="1" hangingPunct="1">
              <a:buFontTx/>
              <a:buNone/>
            </a:pPr>
            <a:r>
              <a:rPr lang="en-US" altLang="en-US" sz="4000" err="1"/>
              <a:t>todos</a:t>
            </a:r>
            <a:r>
              <a:rPr lang="en-US" altLang="en-US" sz="4000"/>
              <a:t> </a:t>
            </a:r>
            <a:r>
              <a:rPr lang="en-US" altLang="en-US" sz="4000" err="1"/>
              <a:t>los</a:t>
            </a:r>
            <a:r>
              <a:rPr lang="en-US" altLang="en-US" sz="4000"/>
              <a:t> </a:t>
            </a:r>
            <a:r>
              <a:rPr lang="en-US" altLang="en-US" sz="4000" err="1"/>
              <a:t>dias</a:t>
            </a:r>
            <a:r>
              <a:rPr lang="en-US" altLang="en-US" sz="4000"/>
              <a:t>, </a:t>
            </a:r>
            <a:r>
              <a:rPr lang="en-US" altLang="en-US" sz="4000" err="1"/>
              <a:t>pero</a:t>
            </a:r>
            <a:r>
              <a:rPr lang="en-US" altLang="en-US" sz="4000"/>
              <a:t> hoy la pizza </a:t>
            </a:r>
            <a:r>
              <a:rPr lang="en-US" altLang="en-US" sz="4000" err="1"/>
              <a:t>tiene</a:t>
            </a:r>
            <a:r>
              <a:rPr lang="en-US" altLang="en-US" sz="400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4000" err="1"/>
              <a:t>pescado</a:t>
            </a:r>
            <a:r>
              <a:rPr lang="en-US" altLang="en-US" sz="4000"/>
              <a:t>!  ¡</a:t>
            </a:r>
            <a:r>
              <a:rPr lang="en-US" altLang="en-US" sz="4000" err="1"/>
              <a:t>Qué</a:t>
            </a:r>
            <a:r>
              <a:rPr lang="en-US" altLang="en-US" sz="4000"/>
              <a:t> </a:t>
            </a:r>
            <a:r>
              <a:rPr lang="en-US" altLang="en-US" sz="4000" err="1"/>
              <a:t>asco</a:t>
            </a:r>
            <a:r>
              <a:rPr lang="en-US" altLang="en-US" sz="4000"/>
              <a:t>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5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64E56-B197-4039-AE5C-DB5468956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4025"/>
            <a:ext cx="10515600" cy="5918200"/>
          </a:xfrm>
        </p:spPr>
        <p:txBody>
          <a:bodyPr>
            <a:normAutofit lnSpcReduction="10000"/>
          </a:bodyPr>
          <a:lstStyle/>
          <a:p>
            <a:r>
              <a:rPr lang="en-US" altLang="en-US" sz="3900"/>
              <a:t>Hay </a:t>
            </a:r>
            <a:r>
              <a:rPr lang="en-US" altLang="en-US" sz="3900" err="1"/>
              <a:t>una</a:t>
            </a:r>
            <a:r>
              <a:rPr lang="en-US" altLang="en-US" sz="3900"/>
              <a:t> muchacha que se llama Katerina.   Katerina </a:t>
            </a:r>
            <a:r>
              <a:rPr lang="en-US" altLang="en-US" sz="3900" err="1"/>
              <a:t>trabaja</a:t>
            </a:r>
            <a:r>
              <a:rPr lang="en-US" altLang="en-US" sz="3900"/>
              <a:t> </a:t>
            </a:r>
            <a:r>
              <a:rPr lang="en-US" altLang="en-US" sz="3900" err="1"/>
              <a:t>en</a:t>
            </a:r>
            <a:r>
              <a:rPr lang="en-US" altLang="en-US" sz="3900"/>
              <a:t> un </a:t>
            </a:r>
            <a:r>
              <a:rPr lang="en-US" altLang="en-US" sz="3900" err="1"/>
              <a:t>restaurante</a:t>
            </a:r>
            <a:r>
              <a:rPr lang="en-US" altLang="en-US" sz="3900"/>
              <a:t> </a:t>
            </a:r>
            <a:r>
              <a:rPr lang="en-US" altLang="en-US" sz="3900" err="1"/>
              <a:t>todos</a:t>
            </a:r>
            <a:r>
              <a:rPr lang="en-US" altLang="en-US" sz="3900"/>
              <a:t> </a:t>
            </a:r>
            <a:r>
              <a:rPr lang="en-US" altLang="en-US" sz="3900" err="1"/>
              <a:t>los</a:t>
            </a:r>
            <a:r>
              <a:rPr lang="en-US" altLang="en-US" sz="3900"/>
              <a:t> días.  Un día, un hombre </a:t>
            </a:r>
            <a:r>
              <a:rPr lang="en-US" altLang="en-US" sz="3900" err="1"/>
              <a:t>va</a:t>
            </a:r>
            <a:r>
              <a:rPr lang="en-US" altLang="en-US" sz="3900"/>
              <a:t> al </a:t>
            </a:r>
            <a:r>
              <a:rPr lang="en-US" altLang="en-US" sz="3900" err="1"/>
              <a:t>restaurante</a:t>
            </a:r>
            <a:r>
              <a:rPr lang="en-US" altLang="en-US" sz="3900"/>
              <a:t> y </a:t>
            </a:r>
            <a:r>
              <a:rPr lang="en-US" altLang="en-US" sz="3900" err="1"/>
              <a:t>pide</a:t>
            </a:r>
            <a:r>
              <a:rPr lang="en-US" altLang="en-US" sz="3900"/>
              <a:t> </a:t>
            </a:r>
            <a:r>
              <a:rPr lang="en-US" altLang="en-US" sz="3900" err="1"/>
              <a:t>una</a:t>
            </a:r>
            <a:r>
              <a:rPr lang="en-US" altLang="en-US" sz="3900"/>
              <a:t> ensalada de </a:t>
            </a:r>
            <a:r>
              <a:rPr lang="en-US" altLang="en-US" sz="3900" err="1"/>
              <a:t>frutas</a:t>
            </a:r>
            <a:r>
              <a:rPr lang="en-US" altLang="en-US" sz="3900"/>
              <a:t>.  Al  hombre, le </a:t>
            </a:r>
            <a:r>
              <a:rPr lang="en-US" altLang="en-US" sz="3900" err="1"/>
              <a:t>encanta</a:t>
            </a:r>
            <a:r>
              <a:rPr lang="en-US" altLang="en-US" sz="3900"/>
              <a:t> la ensalada de </a:t>
            </a:r>
            <a:r>
              <a:rPr lang="en-US" altLang="en-US" sz="3900" err="1"/>
              <a:t>frutas</a:t>
            </a:r>
            <a:r>
              <a:rPr lang="en-US" altLang="en-US" sz="3900"/>
              <a:t>.  </a:t>
            </a:r>
            <a:r>
              <a:rPr lang="en-US" altLang="en-US" sz="3900" err="1"/>
              <a:t>Cuando</a:t>
            </a:r>
            <a:r>
              <a:rPr lang="en-US" altLang="en-US" sz="3900"/>
              <a:t> Katerina </a:t>
            </a:r>
            <a:r>
              <a:rPr lang="en-US" altLang="en-US" sz="3900" err="1"/>
              <a:t>va</a:t>
            </a:r>
            <a:r>
              <a:rPr lang="en-US" altLang="en-US" sz="3900"/>
              <a:t> a </a:t>
            </a:r>
            <a:r>
              <a:rPr lang="en-US" altLang="en-US" sz="3900" err="1"/>
              <a:t>servir</a:t>
            </a:r>
            <a:r>
              <a:rPr lang="en-US" altLang="en-US" sz="3900"/>
              <a:t> la ensalada de </a:t>
            </a:r>
            <a:r>
              <a:rPr lang="en-US" altLang="en-US" sz="3900" err="1"/>
              <a:t>frutas</a:t>
            </a:r>
            <a:r>
              <a:rPr lang="en-US" altLang="en-US" sz="3900"/>
              <a:t> </a:t>
            </a:r>
            <a:r>
              <a:rPr lang="en-US" altLang="en-US" sz="3900" err="1"/>
              <a:t>ella</a:t>
            </a:r>
            <a:r>
              <a:rPr lang="en-US" altLang="en-US" sz="3900"/>
              <a:t> </a:t>
            </a:r>
            <a:r>
              <a:rPr lang="en-US" altLang="en-US" sz="3900" err="1"/>
              <a:t>camina</a:t>
            </a:r>
            <a:r>
              <a:rPr lang="en-US" altLang="en-US" sz="3900"/>
              <a:t> </a:t>
            </a:r>
            <a:r>
              <a:rPr lang="en-US" altLang="en-US" sz="3900" err="1"/>
              <a:t>hacia</a:t>
            </a:r>
            <a:r>
              <a:rPr lang="en-US" altLang="en-US" sz="3900"/>
              <a:t> </a:t>
            </a:r>
            <a:r>
              <a:rPr lang="en-US" altLang="en-US" sz="3900" err="1"/>
              <a:t>el</a:t>
            </a:r>
            <a:r>
              <a:rPr lang="en-US" altLang="en-US" sz="3900"/>
              <a:t> hombre, </a:t>
            </a:r>
            <a:r>
              <a:rPr lang="en-US" altLang="en-US" sz="3900" err="1"/>
              <a:t>pero</a:t>
            </a:r>
            <a:r>
              <a:rPr lang="en-US" altLang="en-US" sz="3900"/>
              <a:t> </a:t>
            </a:r>
            <a:r>
              <a:rPr lang="en-US" altLang="en-US" sz="3900" err="1"/>
              <a:t>rápidamente</a:t>
            </a:r>
            <a:r>
              <a:rPr lang="en-US" altLang="en-US" sz="3900"/>
              <a:t> </a:t>
            </a:r>
            <a:r>
              <a:rPr lang="en-US" altLang="en-US" sz="3900" err="1"/>
              <a:t>ella</a:t>
            </a:r>
            <a:r>
              <a:rPr lang="en-US" altLang="en-US" sz="3900"/>
              <a:t> </a:t>
            </a:r>
            <a:r>
              <a:rPr lang="en-US" altLang="en-US" sz="3900" err="1"/>
              <a:t>tropieza</a:t>
            </a:r>
            <a:r>
              <a:rPr lang="en-US" altLang="en-US" sz="3900"/>
              <a:t> y </a:t>
            </a:r>
            <a:r>
              <a:rPr lang="en-US" altLang="en-US" sz="3900" err="1"/>
              <a:t>tira</a:t>
            </a:r>
            <a:r>
              <a:rPr lang="en-US" altLang="en-US" sz="3900"/>
              <a:t> la </a:t>
            </a:r>
            <a:r>
              <a:rPr lang="en-US" altLang="en-US" sz="3900" err="1"/>
              <a:t>fruta</a:t>
            </a:r>
            <a:r>
              <a:rPr lang="en-US" altLang="en-US" sz="3900"/>
              <a:t> </a:t>
            </a:r>
            <a:r>
              <a:rPr lang="en-US" altLang="en-US" sz="3900" err="1"/>
              <a:t>encima</a:t>
            </a:r>
            <a:r>
              <a:rPr lang="en-US" altLang="en-US" sz="3900"/>
              <a:t> del hombre!  Oh no! Pero, </a:t>
            </a:r>
            <a:r>
              <a:rPr lang="en-US" altLang="en-US" sz="3900" err="1"/>
              <a:t>el</a:t>
            </a:r>
            <a:r>
              <a:rPr lang="en-US" altLang="en-US" sz="3900"/>
              <a:t> hombre no </a:t>
            </a:r>
            <a:r>
              <a:rPr lang="en-US" altLang="en-US" sz="3900" err="1"/>
              <a:t>está</a:t>
            </a:r>
            <a:r>
              <a:rPr lang="en-US" altLang="en-US" sz="3900"/>
              <a:t> </a:t>
            </a:r>
            <a:r>
              <a:rPr lang="en-US" altLang="en-US" sz="3900" err="1"/>
              <a:t>enojado</a:t>
            </a:r>
            <a:r>
              <a:rPr lang="en-US" altLang="en-US" sz="3900"/>
              <a:t>.  Al hombre le </a:t>
            </a:r>
            <a:r>
              <a:rPr lang="en-US" altLang="en-US" sz="3900" err="1"/>
              <a:t>encanta</a:t>
            </a:r>
            <a:r>
              <a:rPr lang="en-US" altLang="en-US" sz="3900"/>
              <a:t> la ensalada de </a:t>
            </a:r>
            <a:r>
              <a:rPr lang="en-US" altLang="en-US" sz="3900" err="1"/>
              <a:t>frutas</a:t>
            </a:r>
            <a:r>
              <a:rPr lang="en-US" altLang="en-US" sz="3900"/>
              <a:t> y come </a:t>
            </a:r>
            <a:r>
              <a:rPr lang="en-US" altLang="en-US" sz="3900" err="1"/>
              <a:t>toda</a:t>
            </a:r>
            <a:r>
              <a:rPr lang="en-US" altLang="en-US" sz="3900"/>
              <a:t> la ensalada de </a:t>
            </a:r>
            <a:r>
              <a:rPr lang="en-US" altLang="en-US" sz="3900" err="1"/>
              <a:t>frutas</a:t>
            </a:r>
            <a:r>
              <a:rPr lang="en-US" altLang="en-US" sz="3900"/>
              <a:t>.  </a:t>
            </a:r>
            <a:r>
              <a:rPr lang="en-US" altLang="en-US" sz="3900" err="1"/>
              <a:t>Él</a:t>
            </a:r>
            <a:r>
              <a:rPr lang="en-US" altLang="en-US" sz="3900"/>
              <a:t> </a:t>
            </a:r>
            <a:r>
              <a:rPr lang="en-US" altLang="en-US" sz="3900" err="1"/>
              <a:t>grita</a:t>
            </a:r>
            <a:r>
              <a:rPr lang="en-US" altLang="en-US" sz="3900"/>
              <a:t>, ¡</a:t>
            </a:r>
            <a:r>
              <a:rPr lang="en-US" altLang="en-US" sz="3900" err="1"/>
              <a:t>Qué</a:t>
            </a:r>
            <a:r>
              <a:rPr lang="en-US" altLang="en-US" sz="3900"/>
              <a:t> </a:t>
            </a:r>
            <a:r>
              <a:rPr lang="en-US" altLang="en-US" sz="3900" err="1"/>
              <a:t>sabroso</a:t>
            </a:r>
            <a:r>
              <a:rPr lang="en-US" altLang="en-US" sz="3900"/>
              <a:t>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5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3DF362-1767-4DA8-9E64-F37FBF13C7C8}"/>
              </a:ext>
            </a:extLst>
          </p:cNvPr>
          <p:cNvSpPr txBox="1"/>
          <p:nvPr/>
        </p:nvSpPr>
        <p:spPr>
          <a:xfrm>
            <a:off x="1328737" y="823436"/>
            <a:ext cx="953452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/>
              <a:t>Hay un chico que se llama Pedro. Pedro come huevos para </a:t>
            </a:r>
            <a:r>
              <a:rPr lang="en-US" altLang="en-US" sz="4000" err="1"/>
              <a:t>el</a:t>
            </a:r>
            <a:r>
              <a:rPr lang="en-US" altLang="en-US" sz="4000"/>
              <a:t> </a:t>
            </a:r>
            <a:r>
              <a:rPr lang="en-US" altLang="en-US" sz="4000" err="1"/>
              <a:t>desayuno</a:t>
            </a:r>
            <a:r>
              <a:rPr lang="en-US" altLang="en-US" sz="4000"/>
              <a:t>. </a:t>
            </a:r>
            <a:r>
              <a:rPr lang="en-US" altLang="en-US" sz="4000" err="1"/>
              <a:t>Él</a:t>
            </a:r>
            <a:r>
              <a:rPr lang="en-US" altLang="en-US" sz="4000"/>
              <a:t> </a:t>
            </a:r>
            <a:r>
              <a:rPr lang="en-US" altLang="en-US" sz="4000" err="1"/>
              <a:t>prefiere</a:t>
            </a:r>
            <a:r>
              <a:rPr lang="en-US" altLang="en-US" sz="4000"/>
              <a:t> </a:t>
            </a:r>
            <a:r>
              <a:rPr lang="en-US" altLang="en-US" sz="4000" err="1"/>
              <a:t>beber</a:t>
            </a:r>
            <a:r>
              <a:rPr lang="en-US" altLang="en-US" sz="4000"/>
              <a:t> </a:t>
            </a:r>
            <a:r>
              <a:rPr lang="en-US" altLang="en-US" sz="4000" err="1"/>
              <a:t>el</a:t>
            </a:r>
            <a:r>
              <a:rPr lang="en-US" altLang="en-US" sz="4000"/>
              <a:t> jugo de </a:t>
            </a:r>
            <a:r>
              <a:rPr lang="en-US" altLang="en-US" sz="4000" err="1"/>
              <a:t>naranja</a:t>
            </a:r>
            <a:r>
              <a:rPr lang="en-US" altLang="en-US" sz="4000"/>
              <a:t> con </a:t>
            </a:r>
            <a:r>
              <a:rPr lang="en-US" altLang="en-US" sz="4000" err="1"/>
              <a:t>los</a:t>
            </a:r>
            <a:r>
              <a:rPr lang="en-US" altLang="en-US" sz="4000"/>
              <a:t> huevos.    Hoy Pedro </a:t>
            </a:r>
            <a:r>
              <a:rPr lang="en-US" altLang="en-US" sz="4000" err="1"/>
              <a:t>va</a:t>
            </a:r>
            <a:r>
              <a:rPr lang="en-US" altLang="en-US" sz="4000"/>
              <a:t> al </a:t>
            </a:r>
            <a:r>
              <a:rPr lang="en-US" altLang="en-US" sz="4000" err="1"/>
              <a:t>gimnasio</a:t>
            </a:r>
            <a:r>
              <a:rPr lang="en-US" altLang="en-US" sz="4000"/>
              <a:t> y </a:t>
            </a:r>
            <a:r>
              <a:rPr lang="en-US" altLang="en-US" sz="4000" err="1"/>
              <a:t>tiene</a:t>
            </a:r>
            <a:r>
              <a:rPr lang="en-US" altLang="en-US" sz="4000"/>
              <a:t> sed.  Pedro </a:t>
            </a:r>
            <a:r>
              <a:rPr lang="en-US" altLang="en-US" sz="4000" err="1"/>
              <a:t>tiene</a:t>
            </a:r>
            <a:r>
              <a:rPr lang="en-US" altLang="en-US" sz="4000"/>
              <a:t> </a:t>
            </a:r>
            <a:r>
              <a:rPr lang="en-US" altLang="en-US" sz="4000" err="1"/>
              <a:t>mucha</a:t>
            </a:r>
            <a:r>
              <a:rPr lang="en-US" altLang="en-US" sz="4000"/>
              <a:t> sed </a:t>
            </a:r>
            <a:r>
              <a:rPr lang="en-US" altLang="en-US" sz="4000" err="1"/>
              <a:t>pero</a:t>
            </a:r>
            <a:r>
              <a:rPr lang="en-US" altLang="en-US" sz="4000"/>
              <a:t> no </a:t>
            </a:r>
            <a:r>
              <a:rPr lang="en-US" altLang="en-US" sz="4000" err="1"/>
              <a:t>tiene</a:t>
            </a:r>
            <a:r>
              <a:rPr lang="en-US" altLang="en-US" sz="4000"/>
              <a:t> jugo.  Pedro </a:t>
            </a:r>
            <a:r>
              <a:rPr lang="en-US" altLang="en-US" sz="4000" err="1"/>
              <a:t>agarra</a:t>
            </a:r>
            <a:r>
              <a:rPr lang="en-US" altLang="en-US" sz="4000"/>
              <a:t> </a:t>
            </a:r>
            <a:r>
              <a:rPr lang="en-US" altLang="en-US" sz="4000" err="1"/>
              <a:t>el</a:t>
            </a:r>
            <a:r>
              <a:rPr lang="en-US" altLang="en-US" sz="4000"/>
              <a:t> jugo de </a:t>
            </a:r>
            <a:r>
              <a:rPr lang="en-US" altLang="en-US" sz="4000" err="1"/>
              <a:t>otra</a:t>
            </a:r>
            <a:r>
              <a:rPr lang="en-US" altLang="en-US" sz="4000"/>
              <a:t> persona.  ¡Ay no!  ¡Pero </a:t>
            </a:r>
            <a:r>
              <a:rPr lang="en-US" altLang="en-US" sz="4000" err="1"/>
              <a:t>el</a:t>
            </a:r>
            <a:r>
              <a:rPr lang="en-US" altLang="en-US" sz="4000"/>
              <a:t> jugo no es jugo!  Es </a:t>
            </a:r>
            <a:r>
              <a:rPr lang="en-US" altLang="en-US" sz="4000" err="1"/>
              <a:t>sopa</a:t>
            </a:r>
            <a:r>
              <a:rPr lang="en-US" altLang="en-US" sz="4000"/>
              <a:t> de </a:t>
            </a:r>
            <a:r>
              <a:rPr lang="en-US" altLang="en-US" sz="4000" err="1"/>
              <a:t>verduras</a:t>
            </a:r>
            <a:r>
              <a:rPr lang="en-US" altLang="en-US" sz="4000"/>
              <a:t>. ¡Que </a:t>
            </a:r>
            <a:r>
              <a:rPr lang="en-US" altLang="en-US" sz="4000" err="1"/>
              <a:t>asco</a:t>
            </a:r>
            <a:r>
              <a:rPr lang="en-US" altLang="en-US" sz="4000"/>
              <a:t>!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53507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0C59B-DFB0-405B-A849-1E5EB37AF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558799"/>
            <a:ext cx="10515600" cy="5699125"/>
          </a:xfrm>
        </p:spPr>
        <p:txBody>
          <a:bodyPr>
            <a:normAutofit fontScale="92500"/>
          </a:bodyPr>
          <a:lstStyle/>
          <a:p>
            <a:r>
              <a:rPr lang="en-US" sz="3900"/>
              <a:t>Hay un muchacho que se llama Juan.  </a:t>
            </a:r>
            <a:r>
              <a:rPr lang="en-US" sz="3900" err="1"/>
              <a:t>Cada</a:t>
            </a:r>
            <a:r>
              <a:rPr lang="en-US" sz="3900"/>
              <a:t> día Juan </a:t>
            </a:r>
            <a:r>
              <a:rPr lang="en-US" sz="3900" err="1"/>
              <a:t>juega</a:t>
            </a:r>
            <a:r>
              <a:rPr lang="en-US" sz="3900"/>
              <a:t> </a:t>
            </a:r>
            <a:r>
              <a:rPr lang="en-US" sz="3900" err="1"/>
              <a:t>videojuegos</a:t>
            </a:r>
            <a:r>
              <a:rPr lang="en-US" sz="3900"/>
              <a:t> </a:t>
            </a:r>
            <a:r>
              <a:rPr lang="en-US" sz="3900" err="1"/>
              <a:t>en</a:t>
            </a:r>
            <a:r>
              <a:rPr lang="en-US" sz="3900"/>
              <a:t> </a:t>
            </a:r>
            <a:r>
              <a:rPr lang="en-US" sz="3900" err="1"/>
              <a:t>su</a:t>
            </a:r>
            <a:r>
              <a:rPr lang="en-US" sz="3900"/>
              <a:t> casa.  </a:t>
            </a:r>
            <a:r>
              <a:rPr lang="en-US" sz="3900" err="1"/>
              <a:t>Nunca</a:t>
            </a:r>
            <a:r>
              <a:rPr lang="en-US" sz="3900"/>
              <a:t> </a:t>
            </a:r>
            <a:r>
              <a:rPr lang="en-US" sz="3900" err="1"/>
              <a:t>trabaja</a:t>
            </a:r>
            <a:r>
              <a:rPr lang="en-US" sz="3900"/>
              <a:t>.  Los fines de </a:t>
            </a:r>
            <a:r>
              <a:rPr lang="en-US" sz="3900" err="1"/>
              <a:t>semana</a:t>
            </a:r>
            <a:r>
              <a:rPr lang="en-US" sz="3900"/>
              <a:t>, Juan </a:t>
            </a:r>
            <a:r>
              <a:rPr lang="en-US" sz="3900" err="1"/>
              <a:t>va</a:t>
            </a:r>
            <a:r>
              <a:rPr lang="en-US" sz="3900"/>
              <a:t> al cine para </a:t>
            </a:r>
            <a:r>
              <a:rPr lang="en-US" sz="3900" err="1"/>
              <a:t>ver</a:t>
            </a:r>
            <a:r>
              <a:rPr lang="en-US" sz="3900"/>
              <a:t> </a:t>
            </a:r>
            <a:r>
              <a:rPr lang="en-US" sz="3900" err="1"/>
              <a:t>una</a:t>
            </a:r>
            <a:r>
              <a:rPr lang="en-US" sz="3900"/>
              <a:t> </a:t>
            </a:r>
            <a:r>
              <a:rPr lang="en-US" sz="3900" err="1"/>
              <a:t>película</a:t>
            </a:r>
            <a:r>
              <a:rPr lang="en-US" sz="3900"/>
              <a:t>.  Un día, Juan </a:t>
            </a:r>
            <a:r>
              <a:rPr lang="en-US" sz="3900" err="1"/>
              <a:t>va</a:t>
            </a:r>
            <a:r>
              <a:rPr lang="en-US" sz="3900"/>
              <a:t> al cine con </a:t>
            </a:r>
            <a:r>
              <a:rPr lang="en-US" sz="3900" err="1"/>
              <a:t>su</a:t>
            </a:r>
            <a:r>
              <a:rPr lang="en-US" sz="3900"/>
              <a:t> novia.  A </a:t>
            </a:r>
            <a:r>
              <a:rPr lang="en-US" sz="3900" err="1"/>
              <a:t>ella</a:t>
            </a:r>
            <a:r>
              <a:rPr lang="en-US" sz="3900"/>
              <a:t> le </a:t>
            </a:r>
            <a:r>
              <a:rPr lang="en-US" sz="3900" err="1"/>
              <a:t>encantan</a:t>
            </a:r>
            <a:r>
              <a:rPr lang="en-US" sz="3900"/>
              <a:t> las </a:t>
            </a:r>
            <a:r>
              <a:rPr lang="en-US" sz="3900" err="1"/>
              <a:t>películas</a:t>
            </a:r>
            <a:r>
              <a:rPr lang="en-US" sz="3900"/>
              <a:t> de horror. </a:t>
            </a:r>
            <a:r>
              <a:rPr lang="en-US" sz="3900" err="1"/>
              <a:t>Cuando</a:t>
            </a:r>
            <a:r>
              <a:rPr lang="en-US" sz="3900"/>
              <a:t> van al cine, la </a:t>
            </a:r>
            <a:r>
              <a:rPr lang="en-US" sz="3900" err="1"/>
              <a:t>noiva</a:t>
            </a:r>
            <a:r>
              <a:rPr lang="en-US" sz="3900"/>
              <a:t> </a:t>
            </a:r>
            <a:r>
              <a:rPr lang="en-US" sz="3900" err="1"/>
              <a:t>grita</a:t>
            </a:r>
            <a:r>
              <a:rPr lang="en-US" sz="3900"/>
              <a:t>, “Tengo </a:t>
            </a:r>
            <a:r>
              <a:rPr lang="en-US" sz="3900" err="1"/>
              <a:t>hambre</a:t>
            </a:r>
            <a:r>
              <a:rPr lang="en-US" sz="3900"/>
              <a:t> y </a:t>
            </a:r>
            <a:r>
              <a:rPr lang="en-US" sz="3900" err="1"/>
              <a:t>tengo</a:t>
            </a:r>
            <a:r>
              <a:rPr lang="en-US" sz="3900"/>
              <a:t> sed.” Juan </a:t>
            </a:r>
            <a:r>
              <a:rPr lang="en-US" sz="3900" err="1"/>
              <a:t>compra</a:t>
            </a:r>
            <a:r>
              <a:rPr lang="en-US" sz="3900"/>
              <a:t> un </a:t>
            </a:r>
            <a:r>
              <a:rPr lang="en-US" sz="3900" err="1"/>
              <a:t>refresco</a:t>
            </a:r>
            <a:r>
              <a:rPr lang="en-US" sz="3900"/>
              <a:t> y papas </a:t>
            </a:r>
            <a:r>
              <a:rPr lang="en-US" sz="3900" err="1"/>
              <a:t>fritas</a:t>
            </a:r>
            <a:r>
              <a:rPr lang="en-US" sz="3900"/>
              <a:t> con Ketchup. </a:t>
            </a:r>
            <a:r>
              <a:rPr lang="en-US" sz="3900" err="1"/>
              <a:t>Cuando</a:t>
            </a:r>
            <a:r>
              <a:rPr lang="en-US" sz="3900"/>
              <a:t> </a:t>
            </a:r>
            <a:r>
              <a:rPr lang="en-US" sz="3900" err="1"/>
              <a:t>camina</a:t>
            </a:r>
            <a:r>
              <a:rPr lang="en-US" sz="3900"/>
              <a:t> con </a:t>
            </a:r>
            <a:r>
              <a:rPr lang="en-US" sz="3900" err="1"/>
              <a:t>su</a:t>
            </a:r>
            <a:r>
              <a:rPr lang="en-US" sz="3900"/>
              <a:t> novia, Juan </a:t>
            </a:r>
            <a:r>
              <a:rPr lang="en-US" sz="3900" err="1"/>
              <a:t>tropieza</a:t>
            </a:r>
            <a:r>
              <a:rPr lang="en-US" sz="3900"/>
              <a:t> y </a:t>
            </a:r>
            <a:r>
              <a:rPr lang="en-US" sz="3900" err="1"/>
              <a:t>tira</a:t>
            </a:r>
            <a:r>
              <a:rPr lang="en-US" sz="3900"/>
              <a:t> las </a:t>
            </a:r>
            <a:r>
              <a:rPr lang="en-US" sz="3900" err="1"/>
              <a:t>paps</a:t>
            </a:r>
            <a:r>
              <a:rPr lang="en-US" sz="3900"/>
              <a:t> </a:t>
            </a:r>
            <a:r>
              <a:rPr lang="en-US" sz="3900" err="1"/>
              <a:t>fritas</a:t>
            </a:r>
            <a:r>
              <a:rPr lang="en-US" sz="3900"/>
              <a:t> con ketchup y </a:t>
            </a:r>
            <a:r>
              <a:rPr lang="en-US" sz="3900" err="1"/>
              <a:t>el</a:t>
            </a:r>
            <a:r>
              <a:rPr lang="en-US" sz="3900"/>
              <a:t> </a:t>
            </a:r>
            <a:r>
              <a:rPr lang="en-US" sz="3900" err="1"/>
              <a:t>refresco</a:t>
            </a:r>
            <a:r>
              <a:rPr lang="en-US" sz="3900"/>
              <a:t> </a:t>
            </a:r>
            <a:r>
              <a:rPr lang="en-US" sz="3900" err="1"/>
              <a:t>encima</a:t>
            </a:r>
            <a:r>
              <a:rPr lang="en-US" sz="3900"/>
              <a:t> de </a:t>
            </a:r>
            <a:r>
              <a:rPr lang="en-US" sz="3900" err="1"/>
              <a:t>su</a:t>
            </a:r>
            <a:r>
              <a:rPr lang="en-US" sz="3900"/>
              <a:t> novia. La novia </a:t>
            </a:r>
            <a:r>
              <a:rPr lang="en-US" sz="3900" err="1"/>
              <a:t>esta</a:t>
            </a:r>
            <a:r>
              <a:rPr lang="en-US" sz="3900"/>
              <a:t> </a:t>
            </a:r>
            <a:r>
              <a:rPr lang="en-US" sz="3900" err="1"/>
              <a:t>enojada</a:t>
            </a:r>
            <a:r>
              <a:rPr lang="en-US" sz="3900"/>
              <a:t> y </a:t>
            </a:r>
            <a:r>
              <a:rPr lang="en-US" sz="3900" err="1"/>
              <a:t>grita</a:t>
            </a:r>
            <a:r>
              <a:rPr lang="en-US" sz="3900"/>
              <a:t>, “Eres tonto!” Juan </a:t>
            </a:r>
            <a:r>
              <a:rPr lang="en-US" sz="3900" err="1"/>
              <a:t>ya</a:t>
            </a:r>
            <a:r>
              <a:rPr lang="en-US" sz="3900"/>
              <a:t> no </a:t>
            </a:r>
            <a:r>
              <a:rPr lang="en-US" sz="3900" err="1"/>
              <a:t>tiene</a:t>
            </a:r>
            <a:r>
              <a:rPr lang="en-US" sz="3900"/>
              <a:t> </a:t>
            </a:r>
            <a:r>
              <a:rPr lang="en-US" sz="3900" err="1"/>
              <a:t>una</a:t>
            </a:r>
            <a:r>
              <a:rPr lang="en-US" sz="3900"/>
              <a:t> novia.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0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, calendar&#10;&#10;Description automatically generated">
            <a:extLst>
              <a:ext uri="{FF2B5EF4-FFF2-40B4-BE49-F238E27FC236}">
                <a16:creationId xmlns:a16="http://schemas.microsoft.com/office/drawing/2014/main" id="{A5B9572D-8B1D-4882-8679-3D691233B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9" y="0"/>
            <a:ext cx="9941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7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27E1108-5524-4436-A409-F3C88E8D8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33" y="0"/>
            <a:ext cx="9694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9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1C12375-79F7-479E-93E1-635CCDF12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92" y="0"/>
            <a:ext cx="9165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0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1FB83537-6A04-440C-B5A0-9ACE67D63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66" y="0"/>
            <a:ext cx="9653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50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54d92a-f9bd-4a27-ac5f-eeceb6ec5622">
      <Terms xmlns="http://schemas.microsoft.com/office/infopath/2007/PartnerControls"/>
    </lcf76f155ced4ddcb4097134ff3c332f>
    <TaxCatchAll xmlns="33f9c857-4026-4e87-b366-f0dccd7f79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BA08DDD1A917498AC7B4DCB8B97810" ma:contentTypeVersion="16" ma:contentTypeDescription="Create a new document." ma:contentTypeScope="" ma:versionID="8a2677d2aa1adc18dd15c2756ec50a17">
  <xsd:schema xmlns:xsd="http://www.w3.org/2001/XMLSchema" xmlns:xs="http://www.w3.org/2001/XMLSchema" xmlns:p="http://schemas.microsoft.com/office/2006/metadata/properties" xmlns:ns2="7054d92a-f9bd-4a27-ac5f-eeceb6ec5622" xmlns:ns3="33f9c857-4026-4e87-b366-f0dccd7f7974" targetNamespace="http://schemas.microsoft.com/office/2006/metadata/properties" ma:root="true" ma:fieldsID="30f36bfd8f66feaaf3b2c62c3f6d0d3b" ns2:_="" ns3:_="">
    <xsd:import namespace="7054d92a-f9bd-4a27-ac5f-eeceb6ec5622"/>
    <xsd:import namespace="33f9c857-4026-4e87-b366-f0dccd7f7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4d92a-f9bd-4a27-ac5f-eeceb6ec56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358ff1-2e0e-433d-bfb0-121866fdb5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9c857-4026-4e87-b366-f0dccd7f797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401ed0c-6c0a-4853-8147-454d805a7cf3}" ma:internalName="TaxCatchAll" ma:showField="CatchAllData" ma:web="33f9c857-4026-4e87-b366-f0dccd7f7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2B4DE0-E42D-41E6-9ACD-B10C54BA9B6A}">
  <ds:schemaRefs>
    <ds:schemaRef ds:uri="33f9c857-4026-4e87-b366-f0dccd7f7974"/>
    <ds:schemaRef ds:uri="7054d92a-f9bd-4a27-ac5f-eeceb6ec562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904C00A-08CA-4A2E-960F-43A9ADA7B7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CFBAA3-6A0E-4245-8119-F8B7EE4DBD9F}">
  <ds:schemaRefs>
    <ds:schemaRef ds:uri="33f9c857-4026-4e87-b366-f0dccd7f7974"/>
    <ds:schemaRef ds:uri="7054d92a-f9bd-4a27-ac5f-eeceb6ec56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Elements of a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 story</dc:title>
  <dc:creator>Sarah Bowers</dc:creator>
  <cp:lastModifiedBy>Sarah Bowers</cp:lastModifiedBy>
  <cp:revision>1</cp:revision>
  <dcterms:created xsi:type="dcterms:W3CDTF">2022-12-01T15:19:09Z</dcterms:created>
  <dcterms:modified xsi:type="dcterms:W3CDTF">2022-12-01T16:23:26Z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0x0101008FBA08DDD1A917498AC7B4DCB8B97810</vt:lpwstr>
  </property>
  <property fmtid="{D5CDD505-2E9C-101B-9397-08002B2CF9AE}" pid="3" name="MediaServiceImageTags">
    <vt:lpwstr/>
  </property>
</Properties>
</file>