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3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6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6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8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8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F06E-3AA1-4646-926C-1AC101FF110E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8968-F3F0-4066-A78B-B5D64D1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will write a brief poem that you will recite to your teacher.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1225"/>
            <a:ext cx="10515600" cy="4351338"/>
          </a:xfrm>
        </p:spPr>
        <p:txBody>
          <a:bodyPr/>
          <a:lstStyle/>
          <a:p>
            <a:r>
              <a:rPr lang="en-US" dirty="0"/>
              <a:t>See the example on the next slide.</a:t>
            </a:r>
          </a:p>
          <a:p>
            <a:r>
              <a:rPr lang="en-US" dirty="0"/>
              <a:t>Use your purple vocab sheet and/or adjectives sheet from today to help you fill in the blanks to describe your personality and physicality.</a:t>
            </a:r>
          </a:p>
        </p:txBody>
      </p:sp>
    </p:spTree>
    <p:extLst>
      <p:ext uri="{BB962C8B-B14F-4D97-AF65-F5344CB8AC3E}">
        <p14:creationId xmlns:p14="http://schemas.microsoft.com/office/powerpoint/2010/main" val="32784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507" y="36946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Poema</a:t>
            </a:r>
            <a:br>
              <a:rPr lang="en-US" b="1" dirty="0"/>
            </a:br>
            <a:br>
              <a:rPr lang="en-US" dirty="0"/>
            </a:br>
            <a:r>
              <a:rPr lang="en-US" sz="4000" dirty="0"/>
              <a:t>Soy Sarah</a:t>
            </a:r>
            <a:br>
              <a:rPr lang="en-US" sz="4000" dirty="0"/>
            </a:br>
            <a:r>
              <a:rPr lang="en-US" sz="4000" dirty="0" err="1"/>
              <a:t>En</a:t>
            </a:r>
            <a:r>
              <a:rPr lang="en-US" sz="4000" dirty="0"/>
              <a:t> general, soy </a:t>
            </a:r>
            <a:br>
              <a:rPr lang="en-US" sz="4000" dirty="0"/>
            </a:br>
            <a:r>
              <a:rPr lang="en-US" sz="4000" dirty="0" err="1"/>
              <a:t>trabajadora</a:t>
            </a:r>
            <a:r>
              <a:rPr lang="en-US" sz="4000" dirty="0"/>
              <a:t> y </a:t>
            </a:r>
            <a:r>
              <a:rPr lang="en-US" sz="4000" dirty="0" err="1"/>
              <a:t>simpática</a:t>
            </a:r>
            <a:br>
              <a:rPr lang="en-US" sz="4000" dirty="0"/>
            </a:br>
            <a:r>
              <a:rPr lang="en-US" sz="4000" dirty="0"/>
              <a:t>A </a:t>
            </a:r>
            <a:r>
              <a:rPr lang="en-US" sz="4000" dirty="0" err="1"/>
              <a:t>veces</a:t>
            </a:r>
            <a:r>
              <a:rPr lang="en-US" sz="4000" dirty="0"/>
              <a:t> soy</a:t>
            </a:r>
            <a:br>
              <a:rPr lang="en-US" sz="4000" dirty="0"/>
            </a:br>
            <a:r>
              <a:rPr lang="en-US" sz="4000" dirty="0" err="1"/>
              <a:t>perezosa</a:t>
            </a:r>
            <a:r>
              <a:rPr lang="en-US" sz="4000" dirty="0"/>
              <a:t>, </a:t>
            </a:r>
            <a:r>
              <a:rPr lang="en-US" sz="4000" dirty="0" err="1"/>
              <a:t>seria</a:t>
            </a:r>
            <a:r>
              <a:rPr lang="en-US" sz="4000" dirty="0"/>
              <a:t>, y </a:t>
            </a:r>
            <a:r>
              <a:rPr lang="en-US" sz="4000" dirty="0" err="1"/>
              <a:t>cómica</a:t>
            </a:r>
            <a:br>
              <a:rPr lang="en-US" sz="4000" dirty="0"/>
            </a:br>
            <a:r>
              <a:rPr lang="en-US" sz="4000" dirty="0" err="1"/>
              <a:t>Físicamente</a:t>
            </a:r>
            <a:r>
              <a:rPr lang="en-US" sz="4000" dirty="0"/>
              <a:t> soy</a:t>
            </a:r>
            <a:br>
              <a:rPr lang="en-US" sz="4000" dirty="0"/>
            </a:br>
            <a:r>
              <a:rPr lang="en-US" sz="4000" dirty="0" err="1"/>
              <a:t>baja</a:t>
            </a:r>
            <a:r>
              <a:rPr lang="en-US" sz="4000" dirty="0"/>
              <a:t> y </a:t>
            </a:r>
            <a:r>
              <a:rPr lang="en-US" sz="4000" dirty="0" err="1"/>
              <a:t>rubia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/>
              <a:t>No soy </a:t>
            </a:r>
            <a:r>
              <a:rPr lang="en-US" sz="4000" dirty="0" err="1"/>
              <a:t>ni</a:t>
            </a:r>
            <a:r>
              <a:rPr lang="en-US" sz="4000" dirty="0"/>
              <a:t> </a:t>
            </a:r>
            <a:r>
              <a:rPr lang="en-US" sz="4000" dirty="0" err="1"/>
              <a:t>alta</a:t>
            </a:r>
            <a:r>
              <a:rPr lang="en-US" sz="4000" dirty="0"/>
              <a:t> </a:t>
            </a:r>
            <a:r>
              <a:rPr lang="en-US" sz="4000" dirty="0" err="1"/>
              <a:t>ni</a:t>
            </a:r>
            <a:r>
              <a:rPr lang="en-US" sz="4000" dirty="0"/>
              <a:t> </a:t>
            </a:r>
            <a:r>
              <a:rPr lang="en-US" sz="4000" dirty="0" err="1"/>
              <a:t>antipática</a:t>
            </a:r>
            <a:br>
              <a:rPr lang="en-US" sz="4000" dirty="0"/>
            </a:br>
            <a:r>
              <a:rPr lang="en-US" sz="4000" dirty="0"/>
              <a:t>¡</a:t>
            </a:r>
            <a:r>
              <a:rPr lang="en-US" sz="4000" dirty="0" err="1"/>
              <a:t>Yo</a:t>
            </a:r>
            <a:r>
              <a:rPr lang="en-US" sz="4000" dirty="0"/>
              <a:t> soy </a:t>
            </a:r>
            <a:r>
              <a:rPr lang="en-US" sz="4000" dirty="0" err="1"/>
              <a:t>yo</a:t>
            </a:r>
            <a:r>
              <a:rPr lang="en-US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5221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4"/>
            <a:ext cx="10515600" cy="6691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El </a:t>
            </a:r>
            <a:r>
              <a:rPr lang="en-US" dirty="0" err="1"/>
              <a:t>Poema</a:t>
            </a:r>
            <a:r>
              <a:rPr lang="en-US" dirty="0"/>
              <a:t> “Soy </a:t>
            </a:r>
            <a:r>
              <a:rPr lang="en-US" dirty="0" err="1"/>
              <a:t>yo</a:t>
            </a:r>
            <a:r>
              <a:rPr lang="en-US" dirty="0"/>
              <a:t>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Soy (</a:t>
            </a:r>
            <a:r>
              <a:rPr lang="en-US" dirty="0" err="1"/>
              <a:t>Nombre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general, soy</a:t>
            </a:r>
          </a:p>
          <a:p>
            <a:pPr marL="0" indent="0" algn="ctr">
              <a:buNone/>
            </a:pPr>
            <a:r>
              <a:rPr lang="en-US" dirty="0"/>
              <a:t>_______________ y _______________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err="1"/>
              <a:t>veces</a:t>
            </a:r>
            <a:r>
              <a:rPr lang="en-US" dirty="0"/>
              <a:t> soy</a:t>
            </a:r>
          </a:p>
          <a:p>
            <a:pPr marL="0" indent="0" algn="ctr">
              <a:buNone/>
            </a:pPr>
            <a:r>
              <a:rPr lang="en-US" dirty="0"/>
              <a:t>_______________, _______________, o _______________.</a:t>
            </a:r>
          </a:p>
          <a:p>
            <a:pPr marL="0" indent="0" algn="ctr">
              <a:buNone/>
            </a:pPr>
            <a:r>
              <a:rPr lang="en-US" dirty="0" err="1"/>
              <a:t>Fisicamente</a:t>
            </a:r>
            <a:r>
              <a:rPr lang="en-US" dirty="0"/>
              <a:t> soy,</a:t>
            </a:r>
          </a:p>
          <a:p>
            <a:pPr marL="0" indent="0" algn="ctr">
              <a:buNone/>
            </a:pPr>
            <a:r>
              <a:rPr lang="en-US" dirty="0"/>
              <a:t>_______________ y _______________</a:t>
            </a:r>
          </a:p>
          <a:p>
            <a:pPr marL="0" indent="0" algn="ctr">
              <a:buNone/>
            </a:pPr>
            <a:r>
              <a:rPr lang="en-US" dirty="0"/>
              <a:t>No soy  </a:t>
            </a:r>
            <a:r>
              <a:rPr lang="en-US" dirty="0" err="1"/>
              <a:t>ni</a:t>
            </a:r>
            <a:r>
              <a:rPr lang="en-US" dirty="0"/>
              <a:t> _______________ </a:t>
            </a:r>
            <a:r>
              <a:rPr lang="en-US" dirty="0" err="1"/>
              <a:t>ni</a:t>
            </a:r>
            <a:r>
              <a:rPr lang="en-US" dirty="0"/>
              <a:t> _______________</a:t>
            </a:r>
          </a:p>
          <a:p>
            <a:pPr marL="0" indent="0" algn="ctr">
              <a:buNone/>
            </a:pPr>
            <a:r>
              <a:rPr lang="en-US" dirty="0"/>
              <a:t>¡</a:t>
            </a:r>
            <a:r>
              <a:rPr lang="en-US" dirty="0" err="1"/>
              <a:t>Yo</a:t>
            </a:r>
            <a:r>
              <a:rPr lang="en-US" dirty="0"/>
              <a:t> soy </a:t>
            </a:r>
            <a:r>
              <a:rPr lang="en-US" dirty="0" err="1"/>
              <a:t>yo</a:t>
            </a:r>
            <a:r>
              <a:rPr lang="en-US" dirty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127" y="2152073"/>
            <a:ext cx="398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Personality descriptors go on this 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3261" y="3142794"/>
            <a:ext cx="398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Personality descriptors go on this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4395" y="4218061"/>
            <a:ext cx="398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Physical descriptors go on this 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2727" y="4742994"/>
            <a:ext cx="51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Personality and/or Physical descriptors go on this line</a:t>
            </a:r>
          </a:p>
        </p:txBody>
      </p:sp>
    </p:spTree>
    <p:extLst>
      <p:ext uri="{BB962C8B-B14F-4D97-AF65-F5344CB8AC3E}">
        <p14:creationId xmlns:p14="http://schemas.microsoft.com/office/powerpoint/2010/main" val="326231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3" ma:contentTypeDescription="Create a new document." ma:contentTypeScope="" ma:versionID="aabaab56e484b8749c3163d4e15740e3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c067a75919bd5b892bcdcc4662e5ba2c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C3544C-36A5-4F7B-8553-30C60FEA08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FDFAB5-3B77-48C9-A999-A194BA5B143F}"/>
</file>

<file path=customXml/itemProps3.xml><?xml version="1.0" encoding="utf-8"?>
<ds:datastoreItem xmlns:ds="http://schemas.openxmlformats.org/officeDocument/2006/customXml" ds:itemID="{3EC36FFC-BC90-40D6-A375-029732A261B3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7054d92a-f9bd-4a27-ac5f-eeceb6ec562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118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You will write a brief poem that you will recite to your teacher.  </vt:lpstr>
      <vt:lpstr>Poema  Soy Sarah En general, soy  trabajadora y simpática A veces soy perezosa, seria, y cómica Físicamente soy baja y rubia. No soy ni alta ni antipática ¡Yo soy yo!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Daniela Moreno</cp:lastModifiedBy>
  <cp:revision>6</cp:revision>
  <dcterms:created xsi:type="dcterms:W3CDTF">2017-10-05T15:19:17Z</dcterms:created>
  <dcterms:modified xsi:type="dcterms:W3CDTF">2020-02-05T13:37:28Z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