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  <p:sldMasterId id="2147484438" r:id="rId5"/>
  </p:sldMasterIdLst>
  <p:notesMasterIdLst>
    <p:notesMasterId r:id="rId19"/>
  </p:notesMasterIdLst>
  <p:handoutMasterIdLst>
    <p:handoutMasterId r:id="rId20"/>
  </p:handoutMasterIdLst>
  <p:sldIdLst>
    <p:sldId id="275" r:id="rId6"/>
    <p:sldId id="257" r:id="rId7"/>
    <p:sldId id="258" r:id="rId8"/>
    <p:sldId id="260" r:id="rId9"/>
    <p:sldId id="295" r:id="rId10"/>
    <p:sldId id="296" r:id="rId11"/>
    <p:sldId id="259" r:id="rId12"/>
    <p:sldId id="261" r:id="rId13"/>
    <p:sldId id="282" r:id="rId14"/>
    <p:sldId id="294" r:id="rId15"/>
    <p:sldId id="278" r:id="rId16"/>
    <p:sldId id="293" r:id="rId17"/>
    <p:sldId id="29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2F6E5-C345-4D16-99A8-A00AEAD0C1F3}" v="4" dt="2023-04-11T14:39:15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91661C66-7744-43D6-ABE5-3C1530D1C944}"/>
    <pc:docChg chg="custSel addSld modSld">
      <pc:chgData name="Aaren Erwin" userId="8f50f7a6-8367-4c71-929b-52de566c1a5c" providerId="ADAL" clId="{91661C66-7744-43D6-ABE5-3C1530D1C944}" dt="2022-03-24T19:22:03.813" v="86" actId="20577"/>
      <pc:docMkLst>
        <pc:docMk/>
      </pc:docMkLst>
      <pc:sldChg chg="modSp">
        <pc:chgData name="Aaren Erwin" userId="8f50f7a6-8367-4c71-929b-52de566c1a5c" providerId="ADAL" clId="{91661C66-7744-43D6-ABE5-3C1530D1C944}" dt="2022-03-24T15:01:02.487" v="9" actId="20577"/>
        <pc:sldMkLst>
          <pc:docMk/>
          <pc:sldMk cId="0" sldId="282"/>
        </pc:sldMkLst>
        <pc:spChg chg="mod">
          <ac:chgData name="Aaren Erwin" userId="8f50f7a6-8367-4c71-929b-52de566c1a5c" providerId="ADAL" clId="{91661C66-7744-43D6-ABE5-3C1530D1C944}" dt="2022-03-24T15:01:02.487" v="9" actId="20577"/>
          <ac:spMkLst>
            <pc:docMk/>
            <pc:sldMk cId="0" sldId="282"/>
            <ac:spMk id="46083" creationId="{18CC06F2-101D-4B8B-A9B8-FB8C9563192B}"/>
          </ac:spMkLst>
        </pc:spChg>
      </pc:sldChg>
      <pc:sldChg chg="modSp new mod">
        <pc:chgData name="Aaren Erwin" userId="8f50f7a6-8367-4c71-929b-52de566c1a5c" providerId="ADAL" clId="{91661C66-7744-43D6-ABE5-3C1530D1C944}" dt="2022-03-24T19:22:03.813" v="86" actId="20577"/>
        <pc:sldMkLst>
          <pc:docMk/>
          <pc:sldMk cId="1509932824" sldId="297"/>
        </pc:sldMkLst>
        <pc:spChg chg="mod">
          <ac:chgData name="Aaren Erwin" userId="8f50f7a6-8367-4c71-929b-52de566c1a5c" providerId="ADAL" clId="{91661C66-7744-43D6-ABE5-3C1530D1C944}" dt="2022-03-24T19:22:03.813" v="86" actId="20577"/>
          <ac:spMkLst>
            <pc:docMk/>
            <pc:sldMk cId="1509932824" sldId="297"/>
            <ac:spMk id="2" creationId="{E19E6E15-0AF7-4AE3-AF28-E4A1FA002707}"/>
          </ac:spMkLst>
        </pc:spChg>
        <pc:spChg chg="mod">
          <ac:chgData name="Aaren Erwin" userId="8f50f7a6-8367-4c71-929b-52de566c1a5c" providerId="ADAL" clId="{91661C66-7744-43D6-ABE5-3C1530D1C944}" dt="2022-03-24T19:21:47.944" v="85" actId="14100"/>
          <ac:spMkLst>
            <pc:docMk/>
            <pc:sldMk cId="1509932824" sldId="297"/>
            <ac:spMk id="3" creationId="{DD6BAD18-0F24-4F1B-B379-4DCA7B4DCB3B}"/>
          </ac:spMkLst>
        </pc:spChg>
      </pc:sldChg>
    </pc:docChg>
  </pc:docChgLst>
  <pc:docChgLst>
    <pc:chgData name="Mariela Pulido" userId="8f33b2cc-8c34-44b9-9314-603e631f31ac" providerId="ADAL" clId="{61F2F6E5-C345-4D16-99A8-A00AEAD0C1F3}"/>
    <pc:docChg chg="modSld">
      <pc:chgData name="Mariela Pulido" userId="8f33b2cc-8c34-44b9-9314-603e631f31ac" providerId="ADAL" clId="{61F2F6E5-C345-4D16-99A8-A00AEAD0C1F3}" dt="2023-04-11T12:52:39.139" v="17" actId="20577"/>
      <pc:docMkLst>
        <pc:docMk/>
      </pc:docMkLst>
      <pc:sldChg chg="modSp mod">
        <pc:chgData name="Mariela Pulido" userId="8f33b2cc-8c34-44b9-9314-603e631f31ac" providerId="ADAL" clId="{61F2F6E5-C345-4D16-99A8-A00AEAD0C1F3}" dt="2023-04-11T12:50:46.184" v="0" actId="20577"/>
        <pc:sldMkLst>
          <pc:docMk/>
          <pc:sldMk cId="0" sldId="257"/>
        </pc:sldMkLst>
        <pc:spChg chg="mod">
          <ac:chgData name="Mariela Pulido" userId="8f33b2cc-8c34-44b9-9314-603e631f31ac" providerId="ADAL" clId="{61F2F6E5-C345-4D16-99A8-A00AEAD0C1F3}" dt="2023-04-11T12:50:46.184" v="0" actId="20577"/>
          <ac:spMkLst>
            <pc:docMk/>
            <pc:sldMk cId="0" sldId="257"/>
            <ac:spMk id="29699" creationId="{7AEDB945-E11F-486E-AA56-1BE8C9AE9AA4}"/>
          </ac:spMkLst>
        </pc:spChg>
      </pc:sldChg>
      <pc:sldChg chg="modSp mod">
        <pc:chgData name="Mariela Pulido" userId="8f33b2cc-8c34-44b9-9314-603e631f31ac" providerId="ADAL" clId="{61F2F6E5-C345-4D16-99A8-A00AEAD0C1F3}" dt="2023-04-11T12:52:39.139" v="17" actId="20577"/>
        <pc:sldMkLst>
          <pc:docMk/>
          <pc:sldMk cId="0" sldId="293"/>
        </pc:sldMkLst>
        <pc:spChg chg="mod">
          <ac:chgData name="Mariela Pulido" userId="8f33b2cc-8c34-44b9-9314-603e631f31ac" providerId="ADAL" clId="{61F2F6E5-C345-4D16-99A8-A00AEAD0C1F3}" dt="2023-04-11T12:52:39.139" v="17" actId="20577"/>
          <ac:spMkLst>
            <pc:docMk/>
            <pc:sldMk cId="0" sldId="293"/>
            <ac:spMk id="52227" creationId="{D91A5BBC-85C9-4F4C-8A7F-E9CD5A525B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48AC4C-5E07-4162-85DB-602FB122F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382A7-DFB3-4DAB-B3F1-9C757C755D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9627D9-DE24-40DA-A906-A00B5D1A0387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615A7-1364-490A-8595-2D4DDBAF54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E2DDC-0371-48EF-874B-0382B5238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68187A-6DB9-4CC9-9483-0E8586242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40C186-A0C5-468D-86E0-7B878AE001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4FAB6-9057-44C2-877C-BC5522AF2B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D3710F-4076-466C-9CF0-72AB593E67F9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93AC91-F658-4131-B523-508AFCE2F0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C471F8-F31C-4A9D-B84C-F81DA12DD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C9D3C-F21D-462B-9831-A372B9608E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BAEA-B3C8-4C07-83CE-B70C98F689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79C8E7-B4CA-4054-AA60-27B5CE499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35FCEA2-1DC2-464A-A9D5-CE0764CC83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F1C04A7-13CC-4DDC-9101-1F047C68D7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E506F8EC-1206-4C0B-AEC8-9116BA1647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A020CDFC-DB05-4AB2-A3BB-A15CB57495D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AA3D946-022D-4CC7-91D9-891704C739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F7A1C758-3CD6-40D6-B081-398C3C6057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1CF161D7-CB1A-4C08-A1A5-BC7E358807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90037A43-CE15-43CB-AE86-3CC4D81B3E3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A0F406CB-3A33-41B1-98A3-E28B9E2D8A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B14EAE19-EB05-4691-897E-2DEC08192D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67F6D8D-5724-4826-8B16-C2A4350BB2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7D2B0FBC-65AB-4ED0-8706-577922C9F38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2078DA72-5368-4B55-B56D-7F11BF5B9A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21C3945-03AF-4401-88DF-34C5AE002D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D7DA72A6-BDEE-4E93-8889-9E10F8FD64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6868374C-1487-4ADB-92A7-993C9C2CC96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BB46897E-33FC-492D-882E-C9BAAA5395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53928EB-0D96-4B23-88A4-6C479946F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6DE3008-4660-459F-836C-94606C1205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F4AA374E-1B55-4A25-BCCB-CEAA0D465C6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B080B96D-2E5E-41FF-B07B-EF9D7C159C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391EE11D-0EF8-4221-9214-B0241B6F5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12C2B8E1-D0DB-485D-BA2A-151E8C2595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7AC0AE14-5918-43F1-A8F4-2EAA7945686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6F8FD4A5-4F02-4DD6-BDE6-83202773F6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97AAE30-BA78-4DAB-8298-E664A42CF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4D680E18-CC5E-46B7-8385-BE2B786C25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268AAE43-D73B-4108-BF84-B99D1E7B4BD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2ACC8BAF-76CC-4B61-8033-8E2E96757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20387DC7-FDE7-4104-8ED1-3F2A6EF300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1EC2FBD6-8FF1-4185-BD8D-9BF692C597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67EDF0D1-FC06-46D2-85C1-3A1B7863101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B560F45A-9F8A-4B77-A0D3-3F6B4E7A3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3F614B55-E8A3-4DD5-A18E-467D5BE4E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99A82D07-88CE-464D-B41F-56FF2AEA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A6EE6F8-6AB5-4170-93AC-EC0D08C06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7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8BB4A661-E47F-4C5F-BEF4-7D08FB665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8682173C-7E83-4253-9BC5-0CE3B89F7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5A51AE4B-774F-4EE2-8912-1FBCD4AD0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4DBBBDA-0238-44DF-AAFF-DFD194C3B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6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C1626-5F84-4571-AFF1-1378C9D71A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5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205C2-53C4-42E6-A973-037869726F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9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B678F-7C87-4632-BA6A-18129D1609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66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AEBCF-90F0-46A5-948C-DBF2C78B99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67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EAB7B-27BE-47BD-A95F-0C60849F0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5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E46EC-80DE-4594-BC57-2D774B74A2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0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C5D43-9C46-4289-961C-31D99B4BF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91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FC05B-B17D-459F-8612-7046BBD3B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84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00DBB-B6A7-4D4C-B10A-7C91C7569D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CFEEA860-A38E-48EC-B93D-5F1AAD557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27744B30-D285-417C-9E2E-21DEE5EB8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B0A188CE-6F84-49DE-85D1-D129B10BDD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0752B80-4446-4917-8688-41117DD17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4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07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3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315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59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51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22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91BFA-9F9E-44C6-AAB8-40E9A1CCE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2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7778F-B07F-4B89-81FD-261605CC1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C2A5BDE2-C01B-43AF-B05C-6B04497F6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E227E5C3-E3FF-4F6B-B5B2-305757E14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11090A51-6BA2-4C87-A978-979D40005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F4BE4F0-7E8C-4272-8A4E-FCEF5F325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>
            <a:extLst>
              <a:ext uri="{FF2B5EF4-FFF2-40B4-BE49-F238E27FC236}">
                <a16:creationId xmlns:a16="http://schemas.microsoft.com/office/drawing/2014/main" id="{39137643-DDEE-4688-9150-C62FF30A7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>
            <a:extLst>
              <a:ext uri="{FF2B5EF4-FFF2-40B4-BE49-F238E27FC236}">
                <a16:creationId xmlns:a16="http://schemas.microsoft.com/office/drawing/2014/main" id="{1BCC80ED-A3C1-4CEB-9373-2EC409499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>
            <a:extLst>
              <a:ext uri="{FF2B5EF4-FFF2-40B4-BE49-F238E27FC236}">
                <a16:creationId xmlns:a16="http://schemas.microsoft.com/office/drawing/2014/main" id="{E42DDEB7-0F26-4B9B-8ACA-C2082A3B4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DD076A3-EE16-4907-B84D-5D3DE2060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9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>
            <a:extLst>
              <a:ext uri="{FF2B5EF4-FFF2-40B4-BE49-F238E27FC236}">
                <a16:creationId xmlns:a16="http://schemas.microsoft.com/office/drawing/2014/main" id="{CD000DE3-AD45-4CEB-AFEC-F450A8C6A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>
            <a:extLst>
              <a:ext uri="{FF2B5EF4-FFF2-40B4-BE49-F238E27FC236}">
                <a16:creationId xmlns:a16="http://schemas.microsoft.com/office/drawing/2014/main" id="{6F24738D-71C5-420C-A55F-23C6589D2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>
            <a:extLst>
              <a:ext uri="{FF2B5EF4-FFF2-40B4-BE49-F238E27FC236}">
                <a16:creationId xmlns:a16="http://schemas.microsoft.com/office/drawing/2014/main" id="{8C48EE85-A1FA-4801-8508-A5930A539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717E9C7-91CF-4A40-BE61-5E085EEAA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>
            <a:extLst>
              <a:ext uri="{FF2B5EF4-FFF2-40B4-BE49-F238E27FC236}">
                <a16:creationId xmlns:a16="http://schemas.microsoft.com/office/drawing/2014/main" id="{267B8209-D793-461B-A5E4-E3661CD8D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>
            <a:extLst>
              <a:ext uri="{FF2B5EF4-FFF2-40B4-BE49-F238E27FC236}">
                <a16:creationId xmlns:a16="http://schemas.microsoft.com/office/drawing/2014/main" id="{72E9753E-DD97-4CE8-94B7-9E959BAE5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>
            <a:extLst>
              <a:ext uri="{FF2B5EF4-FFF2-40B4-BE49-F238E27FC236}">
                <a16:creationId xmlns:a16="http://schemas.microsoft.com/office/drawing/2014/main" id="{364B39AA-2B8E-4B84-88E9-6A2462B0F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6A98ADE-9093-4148-B8E7-ABE2C3A7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5629269F-8C5F-43F9-9B87-F3B160DC9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AA0D730E-9B71-4F01-BB2F-A77E921A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7BD987BD-31F0-444A-ADB1-9FC834997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6253D8A-C33F-4499-9A0D-2B9D20DA8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63C677AE-0A1D-4D15-BE17-4B0258DA2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C06317BD-BAFC-4C78-9C38-C5FCD5D56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D212EACD-AD21-4F06-9349-4EBFC216D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74DDAB7-700B-4580-9A0C-857AE8719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4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3BB5086A-93B6-4F75-989F-414F3AA6B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0269E810-7DC5-471A-88EC-AFAB22EB0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C36826CA-961C-4F5A-8E53-A7F1E903F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37FA7DA-6D27-4F5B-B7BA-11DB9926C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3DD50903-46FC-4CFA-B464-B7E788C75727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107" name="Group 3">
              <a:extLst>
                <a:ext uri="{FF2B5EF4-FFF2-40B4-BE49-F238E27FC236}">
                  <a16:creationId xmlns:a16="http://schemas.microsoft.com/office/drawing/2014/main" id="{631420E0-6056-4E19-BA58-7721E3BEA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39" name="Oval 4">
                <a:extLst>
                  <a:ext uri="{FF2B5EF4-FFF2-40B4-BE49-F238E27FC236}">
                    <a16:creationId xmlns:a16="http://schemas.microsoft.com/office/drawing/2014/main" id="{F4FE0C44-04CC-4315-8F94-8787ECA199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3240" name="Oval 5">
                <a:extLst>
                  <a:ext uri="{FF2B5EF4-FFF2-40B4-BE49-F238E27FC236}">
                    <a16:creationId xmlns:a16="http://schemas.microsoft.com/office/drawing/2014/main" id="{DD439884-381B-442E-A862-017E13B093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108" name="Group 6">
              <a:extLst>
                <a:ext uri="{FF2B5EF4-FFF2-40B4-BE49-F238E27FC236}">
                  <a16:creationId xmlns:a16="http://schemas.microsoft.com/office/drawing/2014/main" id="{11ACE266-B940-42D4-B52E-3AD7C7D1DC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37" name="Oval 7">
                <a:extLst>
                  <a:ext uri="{FF2B5EF4-FFF2-40B4-BE49-F238E27FC236}">
                    <a16:creationId xmlns:a16="http://schemas.microsoft.com/office/drawing/2014/main" id="{7A2244F1-578F-4011-82CC-00A68C239DF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3238" name="Oval 8">
                <a:extLst>
                  <a:ext uri="{FF2B5EF4-FFF2-40B4-BE49-F238E27FC236}">
                    <a16:creationId xmlns:a16="http://schemas.microsoft.com/office/drawing/2014/main" id="{B1A9D2EE-43B4-4024-A3EF-582BDD5DAD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109" name="Group 9">
              <a:extLst>
                <a:ext uri="{FF2B5EF4-FFF2-40B4-BE49-F238E27FC236}">
                  <a16:creationId xmlns:a16="http://schemas.microsoft.com/office/drawing/2014/main" id="{152D60C7-75E5-426D-8F71-85C406B6BF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35" name="Oval 10">
                <a:extLst>
                  <a:ext uri="{FF2B5EF4-FFF2-40B4-BE49-F238E27FC236}">
                    <a16:creationId xmlns:a16="http://schemas.microsoft.com/office/drawing/2014/main" id="{2614E561-BB57-4E03-86A2-6AFF701BE5F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3236" name="Oval 11">
                <a:extLst>
                  <a:ext uri="{FF2B5EF4-FFF2-40B4-BE49-F238E27FC236}">
                    <a16:creationId xmlns:a16="http://schemas.microsoft.com/office/drawing/2014/main" id="{389DB26E-64C4-4ADB-8639-D390DF9E7E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110" name="Group 12">
              <a:extLst>
                <a:ext uri="{FF2B5EF4-FFF2-40B4-BE49-F238E27FC236}">
                  <a16:creationId xmlns:a16="http://schemas.microsoft.com/office/drawing/2014/main" id="{E1CAA8C2-6E76-45BF-99D3-FAC552FC1A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111" name="Group 13">
                <a:extLst>
                  <a:ext uri="{FF2B5EF4-FFF2-40B4-BE49-F238E27FC236}">
                    <a16:creationId xmlns:a16="http://schemas.microsoft.com/office/drawing/2014/main" id="{FA9B1CC8-9A36-4614-872C-140454A827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33" name="Oval 14">
                  <a:extLst>
                    <a:ext uri="{FF2B5EF4-FFF2-40B4-BE49-F238E27FC236}">
                      <a16:creationId xmlns:a16="http://schemas.microsoft.com/office/drawing/2014/main" id="{7E6F33D5-53E7-460E-9914-5F3E585A92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34" name="Oval 15">
                  <a:extLst>
                    <a:ext uri="{FF2B5EF4-FFF2-40B4-BE49-F238E27FC236}">
                      <a16:creationId xmlns:a16="http://schemas.microsoft.com/office/drawing/2014/main" id="{6D52575A-2153-4AA2-A147-DCF444E05D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12" name="Group 16">
                <a:extLst>
                  <a:ext uri="{FF2B5EF4-FFF2-40B4-BE49-F238E27FC236}">
                    <a16:creationId xmlns:a16="http://schemas.microsoft.com/office/drawing/2014/main" id="{7407B3EC-AD72-429A-AC96-BFFF3A54A9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35" name="Group 17">
                  <a:extLst>
                    <a:ext uri="{FF2B5EF4-FFF2-40B4-BE49-F238E27FC236}">
                      <a16:creationId xmlns:a16="http://schemas.microsoft.com/office/drawing/2014/main" id="{14CFDD41-27BD-4FC2-826B-A915AC037B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31" name="Freeform 18">
                    <a:extLst>
                      <a:ext uri="{FF2B5EF4-FFF2-40B4-BE49-F238E27FC236}">
                        <a16:creationId xmlns:a16="http://schemas.microsoft.com/office/drawing/2014/main" id="{D7B878D1-85D5-4DAA-A1CA-797C1E96D6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1 w 2736"/>
                      <a:gd name="T5" fmla="*/ 1 h 504"/>
                      <a:gd name="T6" fmla="*/ 16 w 2736"/>
                      <a:gd name="T7" fmla="*/ 1 h 504"/>
                      <a:gd name="T8" fmla="*/ 16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2" name="Freeform 19">
                    <a:extLst>
                      <a:ext uri="{FF2B5EF4-FFF2-40B4-BE49-F238E27FC236}">
                        <a16:creationId xmlns:a16="http://schemas.microsoft.com/office/drawing/2014/main" id="{86736CE9-20B0-4501-9AFA-7586FD06ED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2 h 791"/>
                      <a:gd name="T8" fmla="*/ 2 w 1769"/>
                      <a:gd name="T9" fmla="*/ 2 h 791"/>
                      <a:gd name="T10" fmla="*/ 2 w 1769"/>
                      <a:gd name="T11" fmla="*/ 4 h 791"/>
                      <a:gd name="T12" fmla="*/ 2 w 1769"/>
                      <a:gd name="T13" fmla="*/ 4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6" name="Group 20">
                  <a:extLst>
                    <a:ext uri="{FF2B5EF4-FFF2-40B4-BE49-F238E27FC236}">
                      <a16:creationId xmlns:a16="http://schemas.microsoft.com/office/drawing/2014/main" id="{3418D3D5-6ACC-43EB-9BC0-9489344226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29" name="Freeform 21">
                    <a:extLst>
                      <a:ext uri="{FF2B5EF4-FFF2-40B4-BE49-F238E27FC236}">
                        <a16:creationId xmlns:a16="http://schemas.microsoft.com/office/drawing/2014/main" id="{2E30F952-C991-4EE3-902C-22675D0A07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9 w 2736"/>
                      <a:gd name="T3" fmla="*/ 3 h 504"/>
                      <a:gd name="T4" fmla="*/ 19 w 2736"/>
                      <a:gd name="T5" fmla="*/ 1 h 504"/>
                      <a:gd name="T6" fmla="*/ 29 w 2736"/>
                      <a:gd name="T7" fmla="*/ 1 h 504"/>
                      <a:gd name="T8" fmla="*/ 29 w 2736"/>
                      <a:gd name="T9" fmla="*/ 2 h 504"/>
                      <a:gd name="T10" fmla="*/ 19 w 2736"/>
                      <a:gd name="T11" fmla="*/ 2 h 504"/>
                      <a:gd name="T12" fmla="*/ 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0" name="Freeform 22">
                    <a:extLst>
                      <a:ext uri="{FF2B5EF4-FFF2-40B4-BE49-F238E27FC236}">
                        <a16:creationId xmlns:a16="http://schemas.microsoft.com/office/drawing/2014/main" id="{53EFC79A-B930-4944-A2D2-D9FB311D95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2 w 1769"/>
                      <a:gd name="T5" fmla="*/ 3 h 791"/>
                      <a:gd name="T6" fmla="*/ 2 w 1769"/>
                      <a:gd name="T7" fmla="*/ 7 h 791"/>
                      <a:gd name="T8" fmla="*/ 2 w 1769"/>
                      <a:gd name="T9" fmla="*/ 10 h 791"/>
                      <a:gd name="T10" fmla="*/ 2 w 1769"/>
                      <a:gd name="T11" fmla="*/ 13 h 791"/>
                      <a:gd name="T12" fmla="*/ 2 w 1769"/>
                      <a:gd name="T13" fmla="*/ 10 h 791"/>
                      <a:gd name="T14" fmla="*/ 2 w 1769"/>
                      <a:gd name="T15" fmla="*/ 8 h 791"/>
                      <a:gd name="T16" fmla="*/ 2 w 1769"/>
                      <a:gd name="T17" fmla="*/ 5 h 791"/>
                      <a:gd name="T18" fmla="*/ 1 w 1769"/>
                      <a:gd name="T19" fmla="*/ 3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7" name="Group 23">
                  <a:extLst>
                    <a:ext uri="{FF2B5EF4-FFF2-40B4-BE49-F238E27FC236}">
                      <a16:creationId xmlns:a16="http://schemas.microsoft.com/office/drawing/2014/main" id="{8D5C78C5-D502-4574-ACD6-BA4CCA1D79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27" name="Freeform 24">
                    <a:extLst>
                      <a:ext uri="{FF2B5EF4-FFF2-40B4-BE49-F238E27FC236}">
                        <a16:creationId xmlns:a16="http://schemas.microsoft.com/office/drawing/2014/main" id="{DCFA98E7-23AD-4C33-BE55-9EB776C191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6 w 2736"/>
                      <a:gd name="T3" fmla="*/ 1 h 504"/>
                      <a:gd name="T4" fmla="*/ 12 w 2736"/>
                      <a:gd name="T5" fmla="*/ 1 h 504"/>
                      <a:gd name="T6" fmla="*/ 18 w 2736"/>
                      <a:gd name="T7" fmla="*/ 1 h 504"/>
                      <a:gd name="T8" fmla="*/ 18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8" name="Freeform 25">
                    <a:extLst>
                      <a:ext uri="{FF2B5EF4-FFF2-40B4-BE49-F238E27FC236}">
                        <a16:creationId xmlns:a16="http://schemas.microsoft.com/office/drawing/2014/main" id="{CF23CA53-EDCF-4AA1-8D85-69C8B4D364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2 h 791"/>
                      <a:gd name="T8" fmla="*/ 2 w 1769"/>
                      <a:gd name="T9" fmla="*/ 2 h 791"/>
                      <a:gd name="T10" fmla="*/ 2 w 1769"/>
                      <a:gd name="T11" fmla="*/ 3 h 791"/>
                      <a:gd name="T12" fmla="*/ 2 w 1769"/>
                      <a:gd name="T13" fmla="*/ 2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8" name="Group 26">
                  <a:extLst>
                    <a:ext uri="{FF2B5EF4-FFF2-40B4-BE49-F238E27FC236}">
                      <a16:creationId xmlns:a16="http://schemas.microsoft.com/office/drawing/2014/main" id="{0468A731-1431-4F00-8B0A-435CF46542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225" name="Freeform 27">
                    <a:extLst>
                      <a:ext uri="{FF2B5EF4-FFF2-40B4-BE49-F238E27FC236}">
                        <a16:creationId xmlns:a16="http://schemas.microsoft.com/office/drawing/2014/main" id="{450A55DA-4F80-41CC-AB3B-08B280D87F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 h 504"/>
                      <a:gd name="T2" fmla="*/ 4 w 2736"/>
                      <a:gd name="T3" fmla="*/ 2 h 504"/>
                      <a:gd name="T4" fmla="*/ 8 w 2736"/>
                      <a:gd name="T5" fmla="*/ 1 h 504"/>
                      <a:gd name="T6" fmla="*/ 13 w 2736"/>
                      <a:gd name="T7" fmla="*/ 1 h 504"/>
                      <a:gd name="T8" fmla="*/ 12 w 2736"/>
                      <a:gd name="T9" fmla="*/ 1 h 504"/>
                      <a:gd name="T10" fmla="*/ 8 w 2736"/>
                      <a:gd name="T11" fmla="*/ 1 h 504"/>
                      <a:gd name="T12" fmla="*/ 3 w 2736"/>
                      <a:gd name="T13" fmla="*/ 3 h 504"/>
                      <a:gd name="T14" fmla="*/ 0 w 2736"/>
                      <a:gd name="T15" fmla="*/ 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6" name="Freeform 28">
                    <a:extLst>
                      <a:ext uri="{FF2B5EF4-FFF2-40B4-BE49-F238E27FC236}">
                        <a16:creationId xmlns:a16="http://schemas.microsoft.com/office/drawing/2014/main" id="{6485C587-E75A-49BD-92D8-42DB50759E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2 h 791"/>
                      <a:gd name="T6" fmla="*/ 1 w 1769"/>
                      <a:gd name="T7" fmla="*/ 5 h 791"/>
                      <a:gd name="T8" fmla="*/ 1 w 1769"/>
                      <a:gd name="T9" fmla="*/ 7 h 791"/>
                      <a:gd name="T10" fmla="*/ 1 w 1769"/>
                      <a:gd name="T11" fmla="*/ 9 h 791"/>
                      <a:gd name="T12" fmla="*/ 1 w 1769"/>
                      <a:gd name="T13" fmla="*/ 7 h 791"/>
                      <a:gd name="T14" fmla="*/ 1 w 1769"/>
                      <a:gd name="T15" fmla="*/ 5 h 791"/>
                      <a:gd name="T16" fmla="*/ 1 w 1769"/>
                      <a:gd name="T17" fmla="*/ 3 h 791"/>
                      <a:gd name="T18" fmla="*/ 1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29">
                  <a:extLst>
                    <a:ext uri="{FF2B5EF4-FFF2-40B4-BE49-F238E27FC236}">
                      <a16:creationId xmlns:a16="http://schemas.microsoft.com/office/drawing/2014/main" id="{A726D2F4-B097-4E46-945C-2D1520310E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223" name="Freeform 30">
                    <a:extLst>
                      <a:ext uri="{FF2B5EF4-FFF2-40B4-BE49-F238E27FC236}">
                        <a16:creationId xmlns:a16="http://schemas.microsoft.com/office/drawing/2014/main" id="{347764C0-20D4-4937-9AD0-EC46AD4670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2 w 2736"/>
                      <a:gd name="T3" fmla="*/ 1 h 504"/>
                      <a:gd name="T4" fmla="*/ 3 w 2736"/>
                      <a:gd name="T5" fmla="*/ 1 h 504"/>
                      <a:gd name="T6" fmla="*/ 5 w 2736"/>
                      <a:gd name="T7" fmla="*/ 1 h 504"/>
                      <a:gd name="T8" fmla="*/ 5 w 2736"/>
                      <a:gd name="T9" fmla="*/ 1 h 504"/>
                      <a:gd name="T10" fmla="*/ 3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4" name="Freeform 31">
                    <a:extLst>
                      <a:ext uri="{FF2B5EF4-FFF2-40B4-BE49-F238E27FC236}">
                        <a16:creationId xmlns:a16="http://schemas.microsoft.com/office/drawing/2014/main" id="{7D649B97-10A0-4988-B4F7-8CE7230490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2 h 791"/>
                      <a:gd name="T8" fmla="*/ 0 w 1769"/>
                      <a:gd name="T9" fmla="*/ 2 h 791"/>
                      <a:gd name="T10" fmla="*/ 0 w 1769"/>
                      <a:gd name="T11" fmla="*/ 4 h 791"/>
                      <a:gd name="T12" fmla="*/ 0 w 1769"/>
                      <a:gd name="T13" fmla="*/ 3 h 791"/>
                      <a:gd name="T14" fmla="*/ 0 w 1769"/>
                      <a:gd name="T15" fmla="*/ 2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0" name="Group 32">
                  <a:extLst>
                    <a:ext uri="{FF2B5EF4-FFF2-40B4-BE49-F238E27FC236}">
                      <a16:creationId xmlns:a16="http://schemas.microsoft.com/office/drawing/2014/main" id="{2F8A9D0C-6E11-45CA-A62F-6F44A4763A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221" name="Freeform 33">
                    <a:extLst>
                      <a:ext uri="{FF2B5EF4-FFF2-40B4-BE49-F238E27FC236}">
                        <a16:creationId xmlns:a16="http://schemas.microsoft.com/office/drawing/2014/main" id="{76E99FD7-1039-440D-9ADC-F198E8EBD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2" name="Freeform 34">
                    <a:extLst>
                      <a:ext uri="{FF2B5EF4-FFF2-40B4-BE49-F238E27FC236}">
                        <a16:creationId xmlns:a16="http://schemas.microsoft.com/office/drawing/2014/main" id="{FA748BC4-7620-433A-B1E2-4A2A1C32F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1" name="Group 35">
                  <a:extLst>
                    <a:ext uri="{FF2B5EF4-FFF2-40B4-BE49-F238E27FC236}">
                      <a16:creationId xmlns:a16="http://schemas.microsoft.com/office/drawing/2014/main" id="{108827C5-2B09-49DE-BABC-82B8201635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219" name="Freeform 36">
                    <a:extLst>
                      <a:ext uri="{FF2B5EF4-FFF2-40B4-BE49-F238E27FC236}">
                        <a16:creationId xmlns:a16="http://schemas.microsoft.com/office/drawing/2014/main" id="{D51D584D-026F-4968-9136-7A3F312AF3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0" name="Freeform 37">
                    <a:extLst>
                      <a:ext uri="{FF2B5EF4-FFF2-40B4-BE49-F238E27FC236}">
                        <a16:creationId xmlns:a16="http://schemas.microsoft.com/office/drawing/2014/main" id="{73AC9597-1998-4997-B158-E05F538AAF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2" name="Group 38">
                  <a:extLst>
                    <a:ext uri="{FF2B5EF4-FFF2-40B4-BE49-F238E27FC236}">
                      <a16:creationId xmlns:a16="http://schemas.microsoft.com/office/drawing/2014/main" id="{78B3FACC-C091-41F2-82E9-80F58390BA1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217" name="Freeform 39">
                    <a:extLst>
                      <a:ext uri="{FF2B5EF4-FFF2-40B4-BE49-F238E27FC236}">
                        <a16:creationId xmlns:a16="http://schemas.microsoft.com/office/drawing/2014/main" id="{D7D0D464-BA18-4CD8-8C12-03685BB4C5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1 w 2736"/>
                      <a:gd name="T5" fmla="*/ 1 h 504"/>
                      <a:gd name="T6" fmla="*/ 17 w 2736"/>
                      <a:gd name="T7" fmla="*/ 1 h 504"/>
                      <a:gd name="T8" fmla="*/ 16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8" name="Freeform 40">
                    <a:extLst>
                      <a:ext uri="{FF2B5EF4-FFF2-40B4-BE49-F238E27FC236}">
                        <a16:creationId xmlns:a16="http://schemas.microsoft.com/office/drawing/2014/main" id="{D8CD10DC-1D6D-4E20-884B-6CC3675C51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2 h 791"/>
                      <a:gd name="T8" fmla="*/ 2 w 1769"/>
                      <a:gd name="T9" fmla="*/ 2 h 791"/>
                      <a:gd name="T10" fmla="*/ 2 w 1769"/>
                      <a:gd name="T11" fmla="*/ 4 h 791"/>
                      <a:gd name="T12" fmla="*/ 2 w 1769"/>
                      <a:gd name="T13" fmla="*/ 4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3" name="Group 41">
                  <a:extLst>
                    <a:ext uri="{FF2B5EF4-FFF2-40B4-BE49-F238E27FC236}">
                      <a16:creationId xmlns:a16="http://schemas.microsoft.com/office/drawing/2014/main" id="{F1FA80EF-ED18-4382-A52C-7726FE421F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215" name="Freeform 42">
                    <a:extLst>
                      <a:ext uri="{FF2B5EF4-FFF2-40B4-BE49-F238E27FC236}">
                        <a16:creationId xmlns:a16="http://schemas.microsoft.com/office/drawing/2014/main" id="{A12DADFC-18E9-4E8F-8387-BDD4BCC6A8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9 w 2736"/>
                      <a:gd name="T3" fmla="*/ 3 h 504"/>
                      <a:gd name="T4" fmla="*/ 19 w 2736"/>
                      <a:gd name="T5" fmla="*/ 1 h 504"/>
                      <a:gd name="T6" fmla="*/ 29 w 2736"/>
                      <a:gd name="T7" fmla="*/ 1 h 504"/>
                      <a:gd name="T8" fmla="*/ 28 w 2736"/>
                      <a:gd name="T9" fmla="*/ 2 h 504"/>
                      <a:gd name="T10" fmla="*/ 19 w 2736"/>
                      <a:gd name="T11" fmla="*/ 2 h 504"/>
                      <a:gd name="T12" fmla="*/ 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6" name="Freeform 43">
                    <a:extLst>
                      <a:ext uri="{FF2B5EF4-FFF2-40B4-BE49-F238E27FC236}">
                        <a16:creationId xmlns:a16="http://schemas.microsoft.com/office/drawing/2014/main" id="{556874BC-A0EF-425B-80A6-49BF33D942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2 w 1769"/>
                      <a:gd name="T5" fmla="*/ 3 h 791"/>
                      <a:gd name="T6" fmla="*/ 2 w 1769"/>
                      <a:gd name="T7" fmla="*/ 7 h 791"/>
                      <a:gd name="T8" fmla="*/ 2 w 1769"/>
                      <a:gd name="T9" fmla="*/ 10 h 791"/>
                      <a:gd name="T10" fmla="*/ 2 w 1769"/>
                      <a:gd name="T11" fmla="*/ 13 h 791"/>
                      <a:gd name="T12" fmla="*/ 2 w 1769"/>
                      <a:gd name="T13" fmla="*/ 10 h 791"/>
                      <a:gd name="T14" fmla="*/ 2 w 1769"/>
                      <a:gd name="T15" fmla="*/ 8 h 791"/>
                      <a:gd name="T16" fmla="*/ 2 w 1769"/>
                      <a:gd name="T17" fmla="*/ 5 h 791"/>
                      <a:gd name="T18" fmla="*/ 1 w 1769"/>
                      <a:gd name="T19" fmla="*/ 3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4" name="Group 44">
                  <a:extLst>
                    <a:ext uri="{FF2B5EF4-FFF2-40B4-BE49-F238E27FC236}">
                      <a16:creationId xmlns:a16="http://schemas.microsoft.com/office/drawing/2014/main" id="{0E62FDC2-A519-44AD-9841-6B4EEC6EE6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213" name="Freeform 45">
                    <a:extLst>
                      <a:ext uri="{FF2B5EF4-FFF2-40B4-BE49-F238E27FC236}">
                        <a16:creationId xmlns:a16="http://schemas.microsoft.com/office/drawing/2014/main" id="{0551B5DC-F690-4D58-83CB-6850934E00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6 w 2736"/>
                      <a:gd name="T3" fmla="*/ 1 h 504"/>
                      <a:gd name="T4" fmla="*/ 12 w 2736"/>
                      <a:gd name="T5" fmla="*/ 1 h 504"/>
                      <a:gd name="T6" fmla="*/ 18 w 2736"/>
                      <a:gd name="T7" fmla="*/ 1 h 504"/>
                      <a:gd name="T8" fmla="*/ 18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4" name="Freeform 46">
                    <a:extLst>
                      <a:ext uri="{FF2B5EF4-FFF2-40B4-BE49-F238E27FC236}">
                        <a16:creationId xmlns:a16="http://schemas.microsoft.com/office/drawing/2014/main" id="{D87FE895-9AA1-40EE-96AB-22A103104D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1 h 791"/>
                      <a:gd name="T8" fmla="*/ 2 w 1769"/>
                      <a:gd name="T9" fmla="*/ 2 h 791"/>
                      <a:gd name="T10" fmla="*/ 2 w 1769"/>
                      <a:gd name="T11" fmla="*/ 2 h 791"/>
                      <a:gd name="T12" fmla="*/ 2 w 1769"/>
                      <a:gd name="T13" fmla="*/ 2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5" name="Group 47">
                  <a:extLst>
                    <a:ext uri="{FF2B5EF4-FFF2-40B4-BE49-F238E27FC236}">
                      <a16:creationId xmlns:a16="http://schemas.microsoft.com/office/drawing/2014/main" id="{7C1D9069-35A3-4D72-9E90-C1B431A8DBF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211" name="Freeform 48">
                    <a:extLst>
                      <a:ext uri="{FF2B5EF4-FFF2-40B4-BE49-F238E27FC236}">
                        <a16:creationId xmlns:a16="http://schemas.microsoft.com/office/drawing/2014/main" id="{EA942E76-2CE5-4FFD-922B-F7E6820772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5 h 504"/>
                      <a:gd name="T2" fmla="*/ 4 w 2736"/>
                      <a:gd name="T3" fmla="*/ 2 h 504"/>
                      <a:gd name="T4" fmla="*/ 8 w 2736"/>
                      <a:gd name="T5" fmla="*/ 1 h 504"/>
                      <a:gd name="T6" fmla="*/ 13 w 2736"/>
                      <a:gd name="T7" fmla="*/ 1 h 504"/>
                      <a:gd name="T8" fmla="*/ 12 w 2736"/>
                      <a:gd name="T9" fmla="*/ 1 h 504"/>
                      <a:gd name="T10" fmla="*/ 8 w 2736"/>
                      <a:gd name="T11" fmla="*/ 1 h 504"/>
                      <a:gd name="T12" fmla="*/ 3 w 2736"/>
                      <a:gd name="T13" fmla="*/ 3 h 504"/>
                      <a:gd name="T14" fmla="*/ 0 w 2736"/>
                      <a:gd name="T15" fmla="*/ 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2" name="Freeform 49">
                    <a:extLst>
                      <a:ext uri="{FF2B5EF4-FFF2-40B4-BE49-F238E27FC236}">
                        <a16:creationId xmlns:a16="http://schemas.microsoft.com/office/drawing/2014/main" id="{49A5912D-E64C-4037-B545-F55DDAA2F4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2 h 791"/>
                      <a:gd name="T6" fmla="*/ 1 w 1769"/>
                      <a:gd name="T7" fmla="*/ 5 h 791"/>
                      <a:gd name="T8" fmla="*/ 1 w 1769"/>
                      <a:gd name="T9" fmla="*/ 7 h 791"/>
                      <a:gd name="T10" fmla="*/ 1 w 1769"/>
                      <a:gd name="T11" fmla="*/ 9 h 791"/>
                      <a:gd name="T12" fmla="*/ 1 w 1769"/>
                      <a:gd name="T13" fmla="*/ 7 h 791"/>
                      <a:gd name="T14" fmla="*/ 1 w 1769"/>
                      <a:gd name="T15" fmla="*/ 5 h 791"/>
                      <a:gd name="T16" fmla="*/ 1 w 1769"/>
                      <a:gd name="T17" fmla="*/ 3 h 791"/>
                      <a:gd name="T18" fmla="*/ 1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6" name="Group 50">
                  <a:extLst>
                    <a:ext uri="{FF2B5EF4-FFF2-40B4-BE49-F238E27FC236}">
                      <a16:creationId xmlns:a16="http://schemas.microsoft.com/office/drawing/2014/main" id="{4753BB37-96A5-4857-9696-CA7CF20A38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209" name="Freeform 51">
                    <a:extLst>
                      <a:ext uri="{FF2B5EF4-FFF2-40B4-BE49-F238E27FC236}">
                        <a16:creationId xmlns:a16="http://schemas.microsoft.com/office/drawing/2014/main" id="{B434E8B2-3190-4E15-87FD-7A538FE174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2 w 2736"/>
                      <a:gd name="T3" fmla="*/ 1 h 504"/>
                      <a:gd name="T4" fmla="*/ 3 w 2736"/>
                      <a:gd name="T5" fmla="*/ 1 h 504"/>
                      <a:gd name="T6" fmla="*/ 5 w 2736"/>
                      <a:gd name="T7" fmla="*/ 1 h 504"/>
                      <a:gd name="T8" fmla="*/ 5 w 2736"/>
                      <a:gd name="T9" fmla="*/ 1 h 504"/>
                      <a:gd name="T10" fmla="*/ 3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0" name="Freeform 52">
                    <a:extLst>
                      <a:ext uri="{FF2B5EF4-FFF2-40B4-BE49-F238E27FC236}">
                        <a16:creationId xmlns:a16="http://schemas.microsoft.com/office/drawing/2014/main" id="{B5F12BF5-6677-43BD-A11C-66666D4B01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2 h 791"/>
                      <a:gd name="T8" fmla="*/ 0 w 1769"/>
                      <a:gd name="T9" fmla="*/ 4 h 791"/>
                      <a:gd name="T10" fmla="*/ 0 w 1769"/>
                      <a:gd name="T11" fmla="*/ 4 h 791"/>
                      <a:gd name="T12" fmla="*/ 0 w 1769"/>
                      <a:gd name="T13" fmla="*/ 4 h 791"/>
                      <a:gd name="T14" fmla="*/ 0 w 1769"/>
                      <a:gd name="T15" fmla="*/ 2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7" name="Group 53">
                  <a:extLst>
                    <a:ext uri="{FF2B5EF4-FFF2-40B4-BE49-F238E27FC236}">
                      <a16:creationId xmlns:a16="http://schemas.microsoft.com/office/drawing/2014/main" id="{2F75C84C-DBAA-4427-9324-CD90BC8D113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207" name="Freeform 54">
                    <a:extLst>
                      <a:ext uri="{FF2B5EF4-FFF2-40B4-BE49-F238E27FC236}">
                        <a16:creationId xmlns:a16="http://schemas.microsoft.com/office/drawing/2014/main" id="{27E058B8-578B-4631-AABD-9243CECF68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" name="Freeform 55">
                    <a:extLst>
                      <a:ext uri="{FF2B5EF4-FFF2-40B4-BE49-F238E27FC236}">
                        <a16:creationId xmlns:a16="http://schemas.microsoft.com/office/drawing/2014/main" id="{CC5436FA-069A-4524-B114-65B394D59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8" name="Group 56">
                  <a:extLst>
                    <a:ext uri="{FF2B5EF4-FFF2-40B4-BE49-F238E27FC236}">
                      <a16:creationId xmlns:a16="http://schemas.microsoft.com/office/drawing/2014/main" id="{0FCA0420-43A2-40EA-A469-047A76AE2C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205" name="Freeform 57">
                    <a:extLst>
                      <a:ext uri="{FF2B5EF4-FFF2-40B4-BE49-F238E27FC236}">
                        <a16:creationId xmlns:a16="http://schemas.microsoft.com/office/drawing/2014/main" id="{6958E67D-07FB-48D8-815A-34ECE0C288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6" name="Freeform 58">
                    <a:extLst>
                      <a:ext uri="{FF2B5EF4-FFF2-40B4-BE49-F238E27FC236}">
                        <a16:creationId xmlns:a16="http://schemas.microsoft.com/office/drawing/2014/main" id="{E29DB797-4997-4BB2-9A9A-9D589AA692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9" name="Group 59">
                  <a:extLst>
                    <a:ext uri="{FF2B5EF4-FFF2-40B4-BE49-F238E27FC236}">
                      <a16:creationId xmlns:a16="http://schemas.microsoft.com/office/drawing/2014/main" id="{D58ED8E0-DFEB-49D8-AFA7-03D7090A1C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203" name="Freeform 60">
                    <a:extLst>
                      <a:ext uri="{FF2B5EF4-FFF2-40B4-BE49-F238E27FC236}">
                        <a16:creationId xmlns:a16="http://schemas.microsoft.com/office/drawing/2014/main" id="{405F892A-5101-497D-AA52-3D5CB6B318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4" name="Freeform 61">
                    <a:extLst>
                      <a:ext uri="{FF2B5EF4-FFF2-40B4-BE49-F238E27FC236}">
                        <a16:creationId xmlns:a16="http://schemas.microsoft.com/office/drawing/2014/main" id="{5D02F05D-8856-4E1D-B646-497F53903B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0" name="Group 62">
                  <a:extLst>
                    <a:ext uri="{FF2B5EF4-FFF2-40B4-BE49-F238E27FC236}">
                      <a16:creationId xmlns:a16="http://schemas.microsoft.com/office/drawing/2014/main" id="{2B0DC9CA-661B-4966-82F9-3464EDE8210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201" name="Freeform 63">
                    <a:extLst>
                      <a:ext uri="{FF2B5EF4-FFF2-40B4-BE49-F238E27FC236}">
                        <a16:creationId xmlns:a16="http://schemas.microsoft.com/office/drawing/2014/main" id="{FFE4B24F-0A63-4A10-94E6-179C1EFAD4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2" name="Freeform 64">
                    <a:extLst>
                      <a:ext uri="{FF2B5EF4-FFF2-40B4-BE49-F238E27FC236}">
                        <a16:creationId xmlns:a16="http://schemas.microsoft.com/office/drawing/2014/main" id="{4E5E7ABB-1C5E-43D3-817A-3A946E9D6B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1" name="Group 65">
                  <a:extLst>
                    <a:ext uri="{FF2B5EF4-FFF2-40B4-BE49-F238E27FC236}">
                      <a16:creationId xmlns:a16="http://schemas.microsoft.com/office/drawing/2014/main" id="{99F14BC3-CBEA-4B2A-BBDD-186F9932D2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99" name="Freeform 66">
                    <a:extLst>
                      <a:ext uri="{FF2B5EF4-FFF2-40B4-BE49-F238E27FC236}">
                        <a16:creationId xmlns:a16="http://schemas.microsoft.com/office/drawing/2014/main" id="{64EE0124-3C54-4BF1-B24B-1EEAEBED08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0" name="Freeform 67">
                    <a:extLst>
                      <a:ext uri="{FF2B5EF4-FFF2-40B4-BE49-F238E27FC236}">
                        <a16:creationId xmlns:a16="http://schemas.microsoft.com/office/drawing/2014/main" id="{CF51996D-A285-485F-9F45-A1B20E1C1F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2" name="Group 68">
                  <a:extLst>
                    <a:ext uri="{FF2B5EF4-FFF2-40B4-BE49-F238E27FC236}">
                      <a16:creationId xmlns:a16="http://schemas.microsoft.com/office/drawing/2014/main" id="{AB280575-C446-4B32-9755-1B0E5E02BAD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97" name="Freeform 69">
                    <a:extLst>
                      <a:ext uri="{FF2B5EF4-FFF2-40B4-BE49-F238E27FC236}">
                        <a16:creationId xmlns:a16="http://schemas.microsoft.com/office/drawing/2014/main" id="{333729E4-5E65-4140-B4F4-B445A23C0D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8" name="Freeform 70">
                    <a:extLst>
                      <a:ext uri="{FF2B5EF4-FFF2-40B4-BE49-F238E27FC236}">
                        <a16:creationId xmlns:a16="http://schemas.microsoft.com/office/drawing/2014/main" id="{8C6695E9-6A58-4F93-84A6-3368930C66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3" name="Group 71">
                  <a:extLst>
                    <a:ext uri="{FF2B5EF4-FFF2-40B4-BE49-F238E27FC236}">
                      <a16:creationId xmlns:a16="http://schemas.microsoft.com/office/drawing/2014/main" id="{E9919047-B9DB-49F1-A997-C797448F0D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95" name="Freeform 72">
                    <a:extLst>
                      <a:ext uri="{FF2B5EF4-FFF2-40B4-BE49-F238E27FC236}">
                        <a16:creationId xmlns:a16="http://schemas.microsoft.com/office/drawing/2014/main" id="{656B6A5F-D782-4311-A356-54219F0516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6" name="Freeform 73">
                    <a:extLst>
                      <a:ext uri="{FF2B5EF4-FFF2-40B4-BE49-F238E27FC236}">
                        <a16:creationId xmlns:a16="http://schemas.microsoft.com/office/drawing/2014/main" id="{8898809A-30D3-439C-83B9-F2DD7499D3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4" name="Group 74">
                  <a:extLst>
                    <a:ext uri="{FF2B5EF4-FFF2-40B4-BE49-F238E27FC236}">
                      <a16:creationId xmlns:a16="http://schemas.microsoft.com/office/drawing/2014/main" id="{16378176-E0D7-4BF4-95B3-BC567CEEC4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93" name="Freeform 75">
                    <a:extLst>
                      <a:ext uri="{FF2B5EF4-FFF2-40B4-BE49-F238E27FC236}">
                        <a16:creationId xmlns:a16="http://schemas.microsoft.com/office/drawing/2014/main" id="{3F34F2CC-C81B-4197-937F-FB3357DB00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4" name="Freeform 76">
                    <a:extLst>
                      <a:ext uri="{FF2B5EF4-FFF2-40B4-BE49-F238E27FC236}">
                        <a16:creationId xmlns:a16="http://schemas.microsoft.com/office/drawing/2014/main" id="{1B964A1A-9D44-4A58-9428-EDA9A38B71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5" name="Group 77">
                  <a:extLst>
                    <a:ext uri="{FF2B5EF4-FFF2-40B4-BE49-F238E27FC236}">
                      <a16:creationId xmlns:a16="http://schemas.microsoft.com/office/drawing/2014/main" id="{C3D67597-8F31-4814-AFA5-C0FB8F272AF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91" name="Freeform 78">
                    <a:extLst>
                      <a:ext uri="{FF2B5EF4-FFF2-40B4-BE49-F238E27FC236}">
                        <a16:creationId xmlns:a16="http://schemas.microsoft.com/office/drawing/2014/main" id="{74E4C0A9-0227-486D-AF1E-5F907A04B1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2" name="Freeform 79">
                    <a:extLst>
                      <a:ext uri="{FF2B5EF4-FFF2-40B4-BE49-F238E27FC236}">
                        <a16:creationId xmlns:a16="http://schemas.microsoft.com/office/drawing/2014/main" id="{4AF8F73A-1173-489C-B246-B2DCF1AF4C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56" name="Freeform 80">
                  <a:extLst>
                    <a:ext uri="{FF2B5EF4-FFF2-40B4-BE49-F238E27FC236}">
                      <a16:creationId xmlns:a16="http://schemas.microsoft.com/office/drawing/2014/main" id="{4446DE7D-C673-460D-B39F-6533C8E40C6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7" name="Freeform 81">
                  <a:extLst>
                    <a:ext uri="{FF2B5EF4-FFF2-40B4-BE49-F238E27FC236}">
                      <a16:creationId xmlns:a16="http://schemas.microsoft.com/office/drawing/2014/main" id="{C7A114F3-2CF7-4E42-B9BC-E47749188CB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58" name="Group 82">
                  <a:extLst>
                    <a:ext uri="{FF2B5EF4-FFF2-40B4-BE49-F238E27FC236}">
                      <a16:creationId xmlns:a16="http://schemas.microsoft.com/office/drawing/2014/main" id="{A3C8B480-0A44-43B8-9A6A-B35D153A7C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89" name="Freeform 83">
                    <a:extLst>
                      <a:ext uri="{FF2B5EF4-FFF2-40B4-BE49-F238E27FC236}">
                        <a16:creationId xmlns:a16="http://schemas.microsoft.com/office/drawing/2014/main" id="{F72C71B2-AFE2-443C-922A-B03D2E6CC6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0" name="Freeform 84">
                    <a:extLst>
                      <a:ext uri="{FF2B5EF4-FFF2-40B4-BE49-F238E27FC236}">
                        <a16:creationId xmlns:a16="http://schemas.microsoft.com/office/drawing/2014/main" id="{0559500A-D0C8-4988-B81D-F41F5E6D29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9" name="Group 85">
                  <a:extLst>
                    <a:ext uri="{FF2B5EF4-FFF2-40B4-BE49-F238E27FC236}">
                      <a16:creationId xmlns:a16="http://schemas.microsoft.com/office/drawing/2014/main" id="{A9C1E8E5-DC67-4D32-88DF-6253FF5AA3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87" name="Freeform 86">
                    <a:extLst>
                      <a:ext uri="{FF2B5EF4-FFF2-40B4-BE49-F238E27FC236}">
                        <a16:creationId xmlns:a16="http://schemas.microsoft.com/office/drawing/2014/main" id="{23B853FA-93D5-49FD-8797-C8BA19B85D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0 w 2736"/>
                      <a:gd name="T3" fmla="*/ 1 h 504"/>
                      <a:gd name="T4" fmla="*/ 0 w 2736"/>
                      <a:gd name="T5" fmla="*/ 1 h 504"/>
                      <a:gd name="T6" fmla="*/ 0 w 2736"/>
                      <a:gd name="T7" fmla="*/ 1 h 504"/>
                      <a:gd name="T8" fmla="*/ 0 w 2736"/>
                      <a:gd name="T9" fmla="*/ 1 h 504"/>
                      <a:gd name="T10" fmla="*/ 0 w 2736"/>
                      <a:gd name="T11" fmla="*/ 1 h 504"/>
                      <a:gd name="T12" fmla="*/ 0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8" name="Freeform 87">
                    <a:extLst>
                      <a:ext uri="{FF2B5EF4-FFF2-40B4-BE49-F238E27FC236}">
                        <a16:creationId xmlns:a16="http://schemas.microsoft.com/office/drawing/2014/main" id="{9208172A-888D-434F-BCDD-BC20F05D10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0" name="Group 88">
                  <a:extLst>
                    <a:ext uri="{FF2B5EF4-FFF2-40B4-BE49-F238E27FC236}">
                      <a16:creationId xmlns:a16="http://schemas.microsoft.com/office/drawing/2014/main" id="{C14DC1C7-3F44-4487-8E5F-9804A89086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85" name="Freeform 89">
                    <a:extLst>
                      <a:ext uri="{FF2B5EF4-FFF2-40B4-BE49-F238E27FC236}">
                        <a16:creationId xmlns:a16="http://schemas.microsoft.com/office/drawing/2014/main" id="{87B97776-C73A-4C07-9E8E-F5881555B5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6" name="Freeform 90">
                    <a:extLst>
                      <a:ext uri="{FF2B5EF4-FFF2-40B4-BE49-F238E27FC236}">
                        <a16:creationId xmlns:a16="http://schemas.microsoft.com/office/drawing/2014/main" id="{C9128F7F-A782-4AD0-B59B-955D76FE91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1" name="Group 91">
                  <a:extLst>
                    <a:ext uri="{FF2B5EF4-FFF2-40B4-BE49-F238E27FC236}">
                      <a16:creationId xmlns:a16="http://schemas.microsoft.com/office/drawing/2014/main" id="{5EE0F75C-732C-4D01-B1F6-353FD69E7FF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83" name="Freeform 92">
                    <a:extLst>
                      <a:ext uri="{FF2B5EF4-FFF2-40B4-BE49-F238E27FC236}">
                        <a16:creationId xmlns:a16="http://schemas.microsoft.com/office/drawing/2014/main" id="{1CAED1B6-9509-4272-9D23-EFBC7A8388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1 w 2736"/>
                      <a:gd name="T5" fmla="*/ 1 h 504"/>
                      <a:gd name="T6" fmla="*/ 17 w 2736"/>
                      <a:gd name="T7" fmla="*/ 1 h 504"/>
                      <a:gd name="T8" fmla="*/ 16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4" name="Freeform 93">
                    <a:extLst>
                      <a:ext uri="{FF2B5EF4-FFF2-40B4-BE49-F238E27FC236}">
                        <a16:creationId xmlns:a16="http://schemas.microsoft.com/office/drawing/2014/main" id="{4D7D6D4D-8A3C-42D6-9CC4-77A0E52584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2 h 791"/>
                      <a:gd name="T8" fmla="*/ 2 w 1769"/>
                      <a:gd name="T9" fmla="*/ 2 h 791"/>
                      <a:gd name="T10" fmla="*/ 2 w 1769"/>
                      <a:gd name="T11" fmla="*/ 4 h 791"/>
                      <a:gd name="T12" fmla="*/ 2 w 1769"/>
                      <a:gd name="T13" fmla="*/ 4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2" name="Group 94">
                  <a:extLst>
                    <a:ext uri="{FF2B5EF4-FFF2-40B4-BE49-F238E27FC236}">
                      <a16:creationId xmlns:a16="http://schemas.microsoft.com/office/drawing/2014/main" id="{E7494096-DA87-4C03-B9B1-30DD230000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81" name="Freeform 95">
                    <a:extLst>
                      <a:ext uri="{FF2B5EF4-FFF2-40B4-BE49-F238E27FC236}">
                        <a16:creationId xmlns:a16="http://schemas.microsoft.com/office/drawing/2014/main" id="{43BF7F52-034C-4DB3-AEBB-6037DE283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2 w 2736"/>
                      <a:gd name="T3" fmla="*/ 1 h 504"/>
                      <a:gd name="T4" fmla="*/ 5 w 2736"/>
                      <a:gd name="T5" fmla="*/ 1 h 504"/>
                      <a:gd name="T6" fmla="*/ 7 w 2736"/>
                      <a:gd name="T7" fmla="*/ 1 h 504"/>
                      <a:gd name="T8" fmla="*/ 7 w 2736"/>
                      <a:gd name="T9" fmla="*/ 1 h 504"/>
                      <a:gd name="T10" fmla="*/ 5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2" name="Freeform 96">
                    <a:extLst>
                      <a:ext uri="{FF2B5EF4-FFF2-40B4-BE49-F238E27FC236}">
                        <a16:creationId xmlns:a16="http://schemas.microsoft.com/office/drawing/2014/main" id="{F8DFA3F1-D9C8-44B3-A75C-B5FC3AFCF2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2 h 791"/>
                      <a:gd name="T8" fmla="*/ 0 w 1769"/>
                      <a:gd name="T9" fmla="*/ 2 h 791"/>
                      <a:gd name="T10" fmla="*/ 0 w 1769"/>
                      <a:gd name="T11" fmla="*/ 4 h 791"/>
                      <a:gd name="T12" fmla="*/ 0 w 1769"/>
                      <a:gd name="T13" fmla="*/ 4 h 791"/>
                      <a:gd name="T14" fmla="*/ 0 w 1769"/>
                      <a:gd name="T15" fmla="*/ 2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3" name="Group 97">
                  <a:extLst>
                    <a:ext uri="{FF2B5EF4-FFF2-40B4-BE49-F238E27FC236}">
                      <a16:creationId xmlns:a16="http://schemas.microsoft.com/office/drawing/2014/main" id="{9EF94FA8-D35D-423C-862F-616A923E5DF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79" name="Freeform 98">
                    <a:extLst>
                      <a:ext uri="{FF2B5EF4-FFF2-40B4-BE49-F238E27FC236}">
                        <a16:creationId xmlns:a16="http://schemas.microsoft.com/office/drawing/2014/main" id="{7B9494A8-AC43-49DE-91B3-4EF5FD25F0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1 h 504"/>
                      <a:gd name="T6" fmla="*/ 16 w 2736"/>
                      <a:gd name="T7" fmla="*/ 1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0" name="Freeform 99">
                    <a:extLst>
                      <a:ext uri="{FF2B5EF4-FFF2-40B4-BE49-F238E27FC236}">
                        <a16:creationId xmlns:a16="http://schemas.microsoft.com/office/drawing/2014/main" id="{5AE8C452-53F8-42AB-BBBB-DB978B7AEA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2 w 1769"/>
                      <a:gd name="T9" fmla="*/ 2 h 791"/>
                      <a:gd name="T10" fmla="*/ 2 w 1769"/>
                      <a:gd name="T11" fmla="*/ 3 h 791"/>
                      <a:gd name="T12" fmla="*/ 1 w 1769"/>
                      <a:gd name="T13" fmla="*/ 2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4" name="Group 100">
                  <a:extLst>
                    <a:ext uri="{FF2B5EF4-FFF2-40B4-BE49-F238E27FC236}">
                      <a16:creationId xmlns:a16="http://schemas.microsoft.com/office/drawing/2014/main" id="{5123CAA9-398C-455A-A0E6-AB80F23622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77" name="Freeform 101">
                    <a:extLst>
                      <a:ext uri="{FF2B5EF4-FFF2-40B4-BE49-F238E27FC236}">
                        <a16:creationId xmlns:a16="http://schemas.microsoft.com/office/drawing/2014/main" id="{14BD212D-6666-423D-A873-26B3D0D6CE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1 w 2736"/>
                      <a:gd name="T5" fmla="*/ 1 h 504"/>
                      <a:gd name="T6" fmla="*/ 17 w 2736"/>
                      <a:gd name="T7" fmla="*/ 1 h 504"/>
                      <a:gd name="T8" fmla="*/ 16 w 2736"/>
                      <a:gd name="T9" fmla="*/ 1 h 504"/>
                      <a:gd name="T10" fmla="*/ 11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" name="Freeform 102">
                    <a:extLst>
                      <a:ext uri="{FF2B5EF4-FFF2-40B4-BE49-F238E27FC236}">
                        <a16:creationId xmlns:a16="http://schemas.microsoft.com/office/drawing/2014/main" id="{CF46E2C8-7E58-44F8-9E54-8D65C28559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2 w 1769"/>
                      <a:gd name="T7" fmla="*/ 2 h 791"/>
                      <a:gd name="T8" fmla="*/ 2 w 1769"/>
                      <a:gd name="T9" fmla="*/ 4 h 791"/>
                      <a:gd name="T10" fmla="*/ 2 w 1769"/>
                      <a:gd name="T11" fmla="*/ 4 h 791"/>
                      <a:gd name="T12" fmla="*/ 2 w 1769"/>
                      <a:gd name="T13" fmla="*/ 4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5" name="Group 103">
                  <a:extLst>
                    <a:ext uri="{FF2B5EF4-FFF2-40B4-BE49-F238E27FC236}">
                      <a16:creationId xmlns:a16="http://schemas.microsoft.com/office/drawing/2014/main" id="{AD47DE0F-4284-44E1-9537-8CE7CFB702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75" name="Freeform 104">
                    <a:extLst>
                      <a:ext uri="{FF2B5EF4-FFF2-40B4-BE49-F238E27FC236}">
                        <a16:creationId xmlns:a16="http://schemas.microsoft.com/office/drawing/2014/main" id="{65EA63BF-DF3F-4B35-8B40-3EB57412D8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3 w 2736"/>
                      <a:gd name="T3" fmla="*/ 1 h 504"/>
                      <a:gd name="T4" fmla="*/ 7 w 2736"/>
                      <a:gd name="T5" fmla="*/ 1 h 504"/>
                      <a:gd name="T6" fmla="*/ 10 w 2736"/>
                      <a:gd name="T7" fmla="*/ 1 h 504"/>
                      <a:gd name="T8" fmla="*/ 10 w 2736"/>
                      <a:gd name="T9" fmla="*/ 1 h 504"/>
                      <a:gd name="T10" fmla="*/ 7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6" name="Freeform 105">
                    <a:extLst>
                      <a:ext uri="{FF2B5EF4-FFF2-40B4-BE49-F238E27FC236}">
                        <a16:creationId xmlns:a16="http://schemas.microsoft.com/office/drawing/2014/main" id="{901F33FB-DCBB-4876-97BC-C290EDFC31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2 h 791"/>
                      <a:gd name="T10" fmla="*/ 1 w 1769"/>
                      <a:gd name="T11" fmla="*/ 2 h 791"/>
                      <a:gd name="T12" fmla="*/ 1 w 1769"/>
                      <a:gd name="T13" fmla="*/ 2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6" name="Group 106">
                  <a:extLst>
                    <a:ext uri="{FF2B5EF4-FFF2-40B4-BE49-F238E27FC236}">
                      <a16:creationId xmlns:a16="http://schemas.microsoft.com/office/drawing/2014/main" id="{790F5994-E172-4F89-BF15-FE38453786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73" name="Freeform 107">
                    <a:extLst>
                      <a:ext uri="{FF2B5EF4-FFF2-40B4-BE49-F238E27FC236}">
                        <a16:creationId xmlns:a16="http://schemas.microsoft.com/office/drawing/2014/main" id="{26368CAA-3085-497F-BB16-F3A9ABED20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4" name="Freeform 108">
                    <a:extLst>
                      <a:ext uri="{FF2B5EF4-FFF2-40B4-BE49-F238E27FC236}">
                        <a16:creationId xmlns:a16="http://schemas.microsoft.com/office/drawing/2014/main" id="{558D1E35-294E-49C9-A5DB-F67017F86B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7" name="Group 109">
                  <a:extLst>
                    <a:ext uri="{FF2B5EF4-FFF2-40B4-BE49-F238E27FC236}">
                      <a16:creationId xmlns:a16="http://schemas.microsoft.com/office/drawing/2014/main" id="{5D47D779-78F7-4A74-AC68-C6EE8155E5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71" name="Freeform 110">
                    <a:extLst>
                      <a:ext uri="{FF2B5EF4-FFF2-40B4-BE49-F238E27FC236}">
                        <a16:creationId xmlns:a16="http://schemas.microsoft.com/office/drawing/2014/main" id="{E17CFC36-68E5-4313-A2A5-3036F951E9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2" name="Freeform 111">
                    <a:extLst>
                      <a:ext uri="{FF2B5EF4-FFF2-40B4-BE49-F238E27FC236}">
                        <a16:creationId xmlns:a16="http://schemas.microsoft.com/office/drawing/2014/main" id="{136CB63B-060E-499A-A499-A704AE92C9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8" name="Group 112">
                  <a:extLst>
                    <a:ext uri="{FF2B5EF4-FFF2-40B4-BE49-F238E27FC236}">
                      <a16:creationId xmlns:a16="http://schemas.microsoft.com/office/drawing/2014/main" id="{DE6DF89A-BE3F-44B2-BDC3-3609B8A826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69" name="Freeform 113">
                    <a:extLst>
                      <a:ext uri="{FF2B5EF4-FFF2-40B4-BE49-F238E27FC236}">
                        <a16:creationId xmlns:a16="http://schemas.microsoft.com/office/drawing/2014/main" id="{FEF3DA09-9F79-4399-BB05-863DE77018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0" name="Freeform 114">
                    <a:extLst>
                      <a:ext uri="{FF2B5EF4-FFF2-40B4-BE49-F238E27FC236}">
                        <a16:creationId xmlns:a16="http://schemas.microsoft.com/office/drawing/2014/main" id="{9534E9F5-2F59-4858-B82A-E4E5B2D826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113" name="Freeform 115">
                <a:extLst>
                  <a:ext uri="{FF2B5EF4-FFF2-40B4-BE49-F238E27FC236}">
                    <a16:creationId xmlns:a16="http://schemas.microsoft.com/office/drawing/2014/main" id="{B5C4B554-3D9F-4215-8E56-D0089C3190D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Arc 116">
                <a:extLst>
                  <a:ext uri="{FF2B5EF4-FFF2-40B4-BE49-F238E27FC236}">
                    <a16:creationId xmlns:a16="http://schemas.microsoft.com/office/drawing/2014/main" id="{B06C3680-38B8-4789-AEBB-553B9156C01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Arc 117">
                <a:extLst>
                  <a:ext uri="{FF2B5EF4-FFF2-40B4-BE49-F238E27FC236}">
                    <a16:creationId xmlns:a16="http://schemas.microsoft.com/office/drawing/2014/main" id="{FA0705AA-DC3A-4A4D-B35B-22CE9BD45DF0}"/>
                  </a:ext>
                </a:extLst>
              </p:cNvPr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Arc 118">
                <a:extLst>
                  <a:ext uri="{FF2B5EF4-FFF2-40B4-BE49-F238E27FC236}">
                    <a16:creationId xmlns:a16="http://schemas.microsoft.com/office/drawing/2014/main" id="{CDF1D38C-A007-433D-8B79-84B7B52F9B81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Arc 119">
                <a:extLst>
                  <a:ext uri="{FF2B5EF4-FFF2-40B4-BE49-F238E27FC236}">
                    <a16:creationId xmlns:a16="http://schemas.microsoft.com/office/drawing/2014/main" id="{FEA99976-E797-4480-ABA1-6FBE2BCA1DD3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8" name="Arc 120">
                <a:extLst>
                  <a:ext uri="{FF2B5EF4-FFF2-40B4-BE49-F238E27FC236}">
                    <a16:creationId xmlns:a16="http://schemas.microsoft.com/office/drawing/2014/main" id="{5E6248A4-D0CC-4D73-ABB3-E124B93AEA5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Arc 121">
                <a:extLst>
                  <a:ext uri="{FF2B5EF4-FFF2-40B4-BE49-F238E27FC236}">
                    <a16:creationId xmlns:a16="http://schemas.microsoft.com/office/drawing/2014/main" id="{9BCE02B2-9408-4930-BCCF-DDE400D340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Arc 122">
                <a:extLst>
                  <a:ext uri="{FF2B5EF4-FFF2-40B4-BE49-F238E27FC236}">
                    <a16:creationId xmlns:a16="http://schemas.microsoft.com/office/drawing/2014/main" id="{04827CA5-FC74-413A-A6E3-C2B1D40673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Arc 123">
                <a:extLst>
                  <a:ext uri="{FF2B5EF4-FFF2-40B4-BE49-F238E27FC236}">
                    <a16:creationId xmlns:a16="http://schemas.microsoft.com/office/drawing/2014/main" id="{56D4C532-089C-4C06-AEA0-9C17B30708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Freeform 124">
                <a:extLst>
                  <a:ext uri="{FF2B5EF4-FFF2-40B4-BE49-F238E27FC236}">
                    <a16:creationId xmlns:a16="http://schemas.microsoft.com/office/drawing/2014/main" id="{34AF007B-1488-48DC-87EB-9C9B0F81D5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Freeform 125">
                <a:extLst>
                  <a:ext uri="{FF2B5EF4-FFF2-40B4-BE49-F238E27FC236}">
                    <a16:creationId xmlns:a16="http://schemas.microsoft.com/office/drawing/2014/main" id="{B31DD561-636B-4BD5-B124-90F2B7DFFEA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Arc 126">
                <a:extLst>
                  <a:ext uri="{FF2B5EF4-FFF2-40B4-BE49-F238E27FC236}">
                    <a16:creationId xmlns:a16="http://schemas.microsoft.com/office/drawing/2014/main" id="{C6E5AC68-8C0A-45D9-881E-083D539A0799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" name="Arc 127">
                <a:extLst>
                  <a:ext uri="{FF2B5EF4-FFF2-40B4-BE49-F238E27FC236}">
                    <a16:creationId xmlns:a16="http://schemas.microsoft.com/office/drawing/2014/main" id="{07275149-4D3D-4789-BC4C-EF33956E9B3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6" name="Arc 128">
                <a:extLst>
                  <a:ext uri="{FF2B5EF4-FFF2-40B4-BE49-F238E27FC236}">
                    <a16:creationId xmlns:a16="http://schemas.microsoft.com/office/drawing/2014/main" id="{7D2E7005-08CB-4857-91E0-77173CE9BC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Freeform 129">
                <a:extLst>
                  <a:ext uri="{FF2B5EF4-FFF2-40B4-BE49-F238E27FC236}">
                    <a16:creationId xmlns:a16="http://schemas.microsoft.com/office/drawing/2014/main" id="{8A19E69A-DF0B-4A7B-849D-6C4A21A950F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Freeform 130">
                <a:extLst>
                  <a:ext uri="{FF2B5EF4-FFF2-40B4-BE49-F238E27FC236}">
                    <a16:creationId xmlns:a16="http://schemas.microsoft.com/office/drawing/2014/main" id="{5959E7B3-4271-49DC-89F0-DBDA65A213E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" name="Freeform 131">
                <a:extLst>
                  <a:ext uri="{FF2B5EF4-FFF2-40B4-BE49-F238E27FC236}">
                    <a16:creationId xmlns:a16="http://schemas.microsoft.com/office/drawing/2014/main" id="{1AD4215E-A59D-4A0F-B4CC-5222A5DCB0B0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Freeform 132">
                <a:extLst>
                  <a:ext uri="{FF2B5EF4-FFF2-40B4-BE49-F238E27FC236}">
                    <a16:creationId xmlns:a16="http://schemas.microsoft.com/office/drawing/2014/main" id="{A667D045-1ECC-4E2B-BEFD-44BB9A72FD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Freeform 133">
                <a:extLst>
                  <a:ext uri="{FF2B5EF4-FFF2-40B4-BE49-F238E27FC236}">
                    <a16:creationId xmlns:a16="http://schemas.microsoft.com/office/drawing/2014/main" id="{E18FBCD0-0AF3-4E8F-8B98-F9FD4F6B5F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13 w 776"/>
                  <a:gd name="T3" fmla="*/ 0 h 2368"/>
                  <a:gd name="T4" fmla="*/ 5 w 776"/>
                  <a:gd name="T5" fmla="*/ 0 h 2368"/>
                  <a:gd name="T6" fmla="*/ 18 w 776"/>
                  <a:gd name="T7" fmla="*/ 0 h 2368"/>
                  <a:gd name="T8" fmla="*/ 11 w 776"/>
                  <a:gd name="T9" fmla="*/ 0 h 2368"/>
                  <a:gd name="T10" fmla="*/ 20 w 776"/>
                  <a:gd name="T11" fmla="*/ 0 h 2368"/>
                  <a:gd name="T12" fmla="*/ 15 w 776"/>
                  <a:gd name="T13" fmla="*/ 0 h 2368"/>
                  <a:gd name="T14" fmla="*/ 25 w 776"/>
                  <a:gd name="T15" fmla="*/ 0 h 2368"/>
                  <a:gd name="T16" fmla="*/ 20 w 776"/>
                  <a:gd name="T17" fmla="*/ 0 h 2368"/>
                  <a:gd name="T18" fmla="*/ 28 w 776"/>
                  <a:gd name="T19" fmla="*/ 0 h 2368"/>
                  <a:gd name="T20" fmla="*/ 25 w 776"/>
                  <a:gd name="T21" fmla="*/ 0 h 2368"/>
                  <a:gd name="T22" fmla="*/ 31 w 776"/>
                  <a:gd name="T23" fmla="*/ 0 h 2368"/>
                  <a:gd name="T24" fmla="*/ 31 w 776"/>
                  <a:gd name="T25" fmla="*/ 0 h 2368"/>
                  <a:gd name="T26" fmla="*/ 35 w 776"/>
                  <a:gd name="T27" fmla="*/ 0 h 2368"/>
                  <a:gd name="T28" fmla="*/ 33 w 776"/>
                  <a:gd name="T29" fmla="*/ 0 h 2368"/>
                  <a:gd name="T30" fmla="*/ 38 w 776"/>
                  <a:gd name="T31" fmla="*/ 0 h 2368"/>
                  <a:gd name="T32" fmla="*/ 35 w 776"/>
                  <a:gd name="T33" fmla="*/ 0 h 2368"/>
                  <a:gd name="T34" fmla="*/ 38 w 776"/>
                  <a:gd name="T35" fmla="*/ 0 h 2368"/>
                  <a:gd name="T36" fmla="*/ 35 w 776"/>
                  <a:gd name="T37" fmla="*/ 0 h 2368"/>
                  <a:gd name="T38" fmla="*/ 41 w 776"/>
                  <a:gd name="T39" fmla="*/ 0 h 2368"/>
                  <a:gd name="T40" fmla="*/ 38 w 776"/>
                  <a:gd name="T41" fmla="*/ 0 h 2368"/>
                  <a:gd name="T42" fmla="*/ 41 w 776"/>
                  <a:gd name="T43" fmla="*/ 0 h 2368"/>
                  <a:gd name="T44" fmla="*/ 38 w 776"/>
                  <a:gd name="T45" fmla="*/ 0 h 2368"/>
                  <a:gd name="T46" fmla="*/ 4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Freeform 134">
                <a:extLst>
                  <a:ext uri="{FF2B5EF4-FFF2-40B4-BE49-F238E27FC236}">
                    <a16:creationId xmlns:a16="http://schemas.microsoft.com/office/drawing/2014/main" id="{A45A1514-458C-4A01-8303-7C74DD0613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Freeform 135">
                <a:extLst>
                  <a:ext uri="{FF2B5EF4-FFF2-40B4-BE49-F238E27FC236}">
                    <a16:creationId xmlns:a16="http://schemas.microsoft.com/office/drawing/2014/main" id="{80DA0733-F50C-4922-986F-3EBBA57568FC}"/>
                  </a:ext>
                </a:extLst>
              </p:cNvPr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Freeform 136">
                <a:extLst>
                  <a:ext uri="{FF2B5EF4-FFF2-40B4-BE49-F238E27FC236}">
                    <a16:creationId xmlns:a16="http://schemas.microsoft.com/office/drawing/2014/main" id="{36380BFA-CFA6-49B0-B469-F336678061AE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GraphShape" hidden="1">
            <a:extLst>
              <a:ext uri="{FF2B5EF4-FFF2-40B4-BE49-F238E27FC236}">
                <a16:creationId xmlns:a16="http://schemas.microsoft.com/office/drawing/2014/main" id="{C07B100E-9694-47A3-8285-F6B0ED28E4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>
            <a:extLst>
              <a:ext uri="{FF2B5EF4-FFF2-40B4-BE49-F238E27FC236}">
                <a16:creationId xmlns:a16="http://schemas.microsoft.com/office/drawing/2014/main" id="{173214B7-546D-4DA7-8F39-FCD3E6A9FDE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5" name="CorrectBar0">
              <a:extLst>
                <a:ext uri="{FF2B5EF4-FFF2-40B4-BE49-F238E27FC236}">
                  <a16:creationId xmlns:a16="http://schemas.microsoft.com/office/drawing/2014/main" id="{0C340419-F211-4FEE-8497-C201326392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3106" name="CorrectBar1">
              <a:extLst>
                <a:ext uri="{FF2B5EF4-FFF2-40B4-BE49-F238E27FC236}">
                  <a16:creationId xmlns:a16="http://schemas.microsoft.com/office/drawing/2014/main" id="{860D9B0E-0088-47B9-8F89-51665EF7A7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</p:grpSp>
      <p:grpSp>
        <p:nvGrpSpPr>
          <p:cNvPr id="3077" name="PercentLabelGroup">
            <a:extLst>
              <a:ext uri="{FF2B5EF4-FFF2-40B4-BE49-F238E27FC236}">
                <a16:creationId xmlns:a16="http://schemas.microsoft.com/office/drawing/2014/main" id="{4A9D5548-28EC-480A-BA40-54FA8B1D0AC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0" name="PercentLabel0">
              <a:extLst>
                <a:ext uri="{FF2B5EF4-FFF2-40B4-BE49-F238E27FC236}">
                  <a16:creationId xmlns:a16="http://schemas.microsoft.com/office/drawing/2014/main" id="{CDDB22F5-0D3E-48B6-B597-8B7E9EC54D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67%</a:t>
              </a:r>
            </a:p>
          </p:txBody>
        </p:sp>
        <p:sp>
          <p:nvSpPr>
            <p:cNvPr id="3101" name="PercentLabel1">
              <a:extLst>
                <a:ext uri="{FF2B5EF4-FFF2-40B4-BE49-F238E27FC236}">
                  <a16:creationId xmlns:a16="http://schemas.microsoft.com/office/drawing/2014/main" id="{E391656F-8D0C-4CE9-9D69-2A12A9B730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33%</a:t>
              </a:r>
            </a:p>
          </p:txBody>
        </p:sp>
        <p:sp>
          <p:nvSpPr>
            <p:cNvPr id="3102" name="PercentLabel2">
              <a:extLst>
                <a:ext uri="{FF2B5EF4-FFF2-40B4-BE49-F238E27FC236}">
                  <a16:creationId xmlns:a16="http://schemas.microsoft.com/office/drawing/2014/main" id="{19F1D516-39E9-4D3C-A90F-9BAE1A7900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100%</a:t>
              </a:r>
            </a:p>
          </p:txBody>
        </p:sp>
        <p:sp>
          <p:nvSpPr>
            <p:cNvPr id="3103" name="PercentLabel3">
              <a:extLst>
                <a:ext uri="{FF2B5EF4-FFF2-40B4-BE49-F238E27FC236}">
                  <a16:creationId xmlns:a16="http://schemas.microsoft.com/office/drawing/2014/main" id="{AD779E67-6D38-4EDC-9499-546074A240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100%</a:t>
              </a:r>
            </a:p>
          </p:txBody>
        </p:sp>
        <p:sp>
          <p:nvSpPr>
            <p:cNvPr id="3104" name="PercentLabel4">
              <a:extLst>
                <a:ext uri="{FF2B5EF4-FFF2-40B4-BE49-F238E27FC236}">
                  <a16:creationId xmlns:a16="http://schemas.microsoft.com/office/drawing/2014/main" id="{6999EB04-108E-46A5-B613-C5276428B6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>
            <a:extLst>
              <a:ext uri="{FF2B5EF4-FFF2-40B4-BE49-F238E27FC236}">
                <a16:creationId xmlns:a16="http://schemas.microsoft.com/office/drawing/2014/main" id="{9184F883-4CB4-4F0D-A94F-F7A88CC3B20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7" name="IncorrectBar2">
              <a:extLst>
                <a:ext uri="{FF2B5EF4-FFF2-40B4-BE49-F238E27FC236}">
                  <a16:creationId xmlns:a16="http://schemas.microsoft.com/office/drawing/2014/main" id="{54C73C93-C5C2-48AC-8423-9D19B0C79C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3098" name="IncorrectBar3">
              <a:extLst>
                <a:ext uri="{FF2B5EF4-FFF2-40B4-BE49-F238E27FC236}">
                  <a16:creationId xmlns:a16="http://schemas.microsoft.com/office/drawing/2014/main" id="{36FEE8E3-256D-49D3-9F88-A6FAA71518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3099" name="IncorrectBar4">
              <a:extLst>
                <a:ext uri="{FF2B5EF4-FFF2-40B4-BE49-F238E27FC236}">
                  <a16:creationId xmlns:a16="http://schemas.microsoft.com/office/drawing/2014/main" id="{2119858D-97CF-4AFF-8619-E15FC0482A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</p:grpSp>
      <p:grpSp>
        <p:nvGrpSpPr>
          <p:cNvPr id="3079" name="XLabelGroup">
            <a:extLst>
              <a:ext uri="{FF2B5EF4-FFF2-40B4-BE49-F238E27FC236}">
                <a16:creationId xmlns:a16="http://schemas.microsoft.com/office/drawing/2014/main" id="{0652E13D-6997-4194-814D-48317D80BC1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2" name="XValueLabel0">
              <a:extLst>
                <a:ext uri="{FF2B5EF4-FFF2-40B4-BE49-F238E27FC236}">
                  <a16:creationId xmlns:a16="http://schemas.microsoft.com/office/drawing/2014/main" id="{522D7467-5507-47C5-A894-6D047E543A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A*</a:t>
              </a:r>
            </a:p>
          </p:txBody>
        </p:sp>
        <p:sp>
          <p:nvSpPr>
            <p:cNvPr id="3093" name="XValueLabel1">
              <a:extLst>
                <a:ext uri="{FF2B5EF4-FFF2-40B4-BE49-F238E27FC236}">
                  <a16:creationId xmlns:a16="http://schemas.microsoft.com/office/drawing/2014/main" id="{206E3196-379D-4078-BE51-6561B1930F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B*</a:t>
              </a:r>
            </a:p>
          </p:txBody>
        </p:sp>
        <p:sp>
          <p:nvSpPr>
            <p:cNvPr id="3094" name="XValueLabel2">
              <a:extLst>
                <a:ext uri="{FF2B5EF4-FFF2-40B4-BE49-F238E27FC236}">
                  <a16:creationId xmlns:a16="http://schemas.microsoft.com/office/drawing/2014/main" id="{B5DC4D72-AEE0-4979-A186-F6CED27C35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C</a:t>
              </a:r>
            </a:p>
          </p:txBody>
        </p:sp>
        <p:sp>
          <p:nvSpPr>
            <p:cNvPr id="3095" name="XValueLabel3">
              <a:extLst>
                <a:ext uri="{FF2B5EF4-FFF2-40B4-BE49-F238E27FC236}">
                  <a16:creationId xmlns:a16="http://schemas.microsoft.com/office/drawing/2014/main" id="{9BA9C96E-F11D-48ED-A575-46C3DF37FA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3096" name="XValueLabel4">
              <a:extLst>
                <a:ext uri="{FF2B5EF4-FFF2-40B4-BE49-F238E27FC236}">
                  <a16:creationId xmlns:a16="http://schemas.microsoft.com/office/drawing/2014/main" id="{6E3096B8-2330-495C-B253-A42F4C8038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800">
                  <a:solidFill>
                    <a:srgbClr val="FFCC00"/>
                  </a:solidFill>
                </a:rPr>
                <a:t>E</a:t>
              </a:r>
            </a:p>
          </p:txBody>
        </p:sp>
      </p:grpSp>
      <p:grpSp>
        <p:nvGrpSpPr>
          <p:cNvPr id="3080" name="AxisLineGroup">
            <a:extLst>
              <a:ext uri="{FF2B5EF4-FFF2-40B4-BE49-F238E27FC236}">
                <a16:creationId xmlns:a16="http://schemas.microsoft.com/office/drawing/2014/main" id="{CD63DABD-16F4-4CA0-BC58-031FDBCCF85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6" name="XAxisLine">
              <a:extLst>
                <a:ext uri="{FF2B5EF4-FFF2-40B4-BE49-F238E27FC236}">
                  <a16:creationId xmlns:a16="http://schemas.microsoft.com/office/drawing/2014/main" id="{1C095D1E-165B-402D-969E-5C05BE62830D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YAxisLine">
              <a:extLst>
                <a:ext uri="{FF2B5EF4-FFF2-40B4-BE49-F238E27FC236}">
                  <a16:creationId xmlns:a16="http://schemas.microsoft.com/office/drawing/2014/main" id="{8907E6D6-9B3E-4006-B413-2170239AA47D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Tick0">
              <a:extLst>
                <a:ext uri="{FF2B5EF4-FFF2-40B4-BE49-F238E27FC236}">
                  <a16:creationId xmlns:a16="http://schemas.microsoft.com/office/drawing/2014/main" id="{B23ABE77-71F2-42F9-BEB1-050BA865F96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1">
              <a:extLst>
                <a:ext uri="{FF2B5EF4-FFF2-40B4-BE49-F238E27FC236}">
                  <a16:creationId xmlns:a16="http://schemas.microsoft.com/office/drawing/2014/main" id="{096A5352-7F0C-4479-A6D0-6E0055BAAB88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2">
              <a:extLst>
                <a:ext uri="{FF2B5EF4-FFF2-40B4-BE49-F238E27FC236}">
                  <a16:creationId xmlns:a16="http://schemas.microsoft.com/office/drawing/2014/main" id="{F27A35C9-EC49-42F7-9ECF-86EE87A9BE32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3">
              <a:extLst>
                <a:ext uri="{FF2B5EF4-FFF2-40B4-BE49-F238E27FC236}">
                  <a16:creationId xmlns:a16="http://schemas.microsoft.com/office/drawing/2014/main" id="{47ECD305-2092-46DF-9E15-B7E07DA0FB77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1" name="YLabelGroup">
            <a:extLst>
              <a:ext uri="{FF2B5EF4-FFF2-40B4-BE49-F238E27FC236}">
                <a16:creationId xmlns:a16="http://schemas.microsoft.com/office/drawing/2014/main" id="{E4C55550-B27A-45D8-B7EB-F2D0783D616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2" name="YValueLabel0">
              <a:extLst>
                <a:ext uri="{FF2B5EF4-FFF2-40B4-BE49-F238E27FC236}">
                  <a16:creationId xmlns:a16="http://schemas.microsoft.com/office/drawing/2014/main" id="{8F8650CE-BC76-4630-AB9F-200D324100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000">
                  <a:solidFill>
                    <a:srgbClr val="FFCC00"/>
                  </a:solidFill>
                </a:rPr>
                <a:t>0</a:t>
              </a:r>
            </a:p>
          </p:txBody>
        </p:sp>
        <p:sp>
          <p:nvSpPr>
            <p:cNvPr id="3083" name="YValueLabel1">
              <a:extLst>
                <a:ext uri="{FF2B5EF4-FFF2-40B4-BE49-F238E27FC236}">
                  <a16:creationId xmlns:a16="http://schemas.microsoft.com/office/drawing/2014/main" id="{8FA9DE13-4D92-4325-82E4-04BEF8C41D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000">
                  <a:solidFill>
                    <a:srgbClr val="FFCC00"/>
                  </a:solidFill>
                </a:rPr>
                <a:t>1</a:t>
              </a:r>
            </a:p>
          </p:txBody>
        </p:sp>
        <p:sp>
          <p:nvSpPr>
            <p:cNvPr id="3084" name="YValueLabel2">
              <a:extLst>
                <a:ext uri="{FF2B5EF4-FFF2-40B4-BE49-F238E27FC236}">
                  <a16:creationId xmlns:a16="http://schemas.microsoft.com/office/drawing/2014/main" id="{5C361EC1-096B-4A9A-828C-52D3C26CA6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000">
                  <a:solidFill>
                    <a:srgbClr val="FFCC00"/>
                  </a:solidFill>
                </a:rPr>
                <a:t>2</a:t>
              </a:r>
            </a:p>
          </p:txBody>
        </p:sp>
        <p:sp>
          <p:nvSpPr>
            <p:cNvPr id="3085" name="YValueLabel3">
              <a:extLst>
                <a:ext uri="{FF2B5EF4-FFF2-40B4-BE49-F238E27FC236}">
                  <a16:creationId xmlns:a16="http://schemas.microsoft.com/office/drawing/2014/main" id="{9FE19386-B1D3-4C9E-9A4B-16ECE2A4E1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sz="2000">
                  <a:solidFill>
                    <a:srgbClr val="FFCC00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91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  <p:sldLayoutId id="2147484452" r:id="rId14"/>
    <p:sldLayoutId id="2147484453" r:id="rId15"/>
    <p:sldLayoutId id="2147484454" r:id="rId16"/>
    <p:sldLayoutId id="2147484455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EF7AE9A-96C6-40D8-B974-4E7709FE8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 dirty="0"/>
              <a:t>Warm up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3B14A2E-D605-465C-A23F-1280C89679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8763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Copy these sentences (yes in English), and underline the direct object in each.</a:t>
            </a:r>
          </a:p>
          <a:p>
            <a:pPr eaLnBrk="1" hangingPunct="1"/>
            <a:endParaRPr lang="en-US" altLang="en-US" sz="3000" dirty="0"/>
          </a:p>
          <a:p>
            <a:pPr eaLnBrk="1" hangingPunct="1"/>
            <a:r>
              <a:rPr lang="en-US" altLang="en-US" sz="3000" dirty="0"/>
              <a:t>The dog ate the food</a:t>
            </a:r>
          </a:p>
          <a:p>
            <a:pPr eaLnBrk="1" hangingPunct="1"/>
            <a:r>
              <a:rPr lang="en-US" altLang="en-US" sz="3000" dirty="0"/>
              <a:t>The boy threw the ball to his friend</a:t>
            </a:r>
          </a:p>
          <a:p>
            <a:pPr eaLnBrk="1" hangingPunct="1"/>
            <a:endParaRPr lang="en-US" altLang="en-US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0FF6-B609-4623-89F8-383CCC1ED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/>
          <a:lstStyle/>
          <a:p>
            <a:r>
              <a:rPr lang="en-US" dirty="0"/>
              <a:t>Rewrite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F86B-F3E6-4C82-A701-0B84F486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1"/>
            <a:ext cx="7924800" cy="4724406"/>
          </a:xfrm>
        </p:spPr>
        <p:txBody>
          <a:bodyPr>
            <a:noAutofit/>
          </a:bodyPr>
          <a:lstStyle/>
          <a:p>
            <a:r>
              <a:rPr lang="en-US" sz="3500" dirty="0"/>
              <a:t>1. </a:t>
            </a:r>
            <a:r>
              <a:rPr lang="en-US" sz="3500" dirty="0" err="1"/>
              <a:t>Va</a:t>
            </a:r>
            <a:r>
              <a:rPr lang="en-US" sz="3500" dirty="0"/>
              <a:t> a </a:t>
            </a:r>
            <a:r>
              <a:rPr lang="en-US" sz="3500" dirty="0" err="1"/>
              <a:t>invitar</a:t>
            </a:r>
            <a:r>
              <a:rPr lang="en-US" sz="3500" dirty="0"/>
              <a:t> (a Luisa) a la fiesta.</a:t>
            </a:r>
          </a:p>
          <a:p>
            <a:r>
              <a:rPr lang="en-US" sz="3500" dirty="0"/>
              <a:t>2. </a:t>
            </a:r>
            <a:r>
              <a:rPr lang="en-US" sz="3500" dirty="0" err="1"/>
              <a:t>Tenemos</a:t>
            </a:r>
            <a:r>
              <a:rPr lang="en-US" sz="3500" dirty="0"/>
              <a:t> que </a:t>
            </a:r>
            <a:r>
              <a:rPr lang="en-US" sz="3500" dirty="0" err="1"/>
              <a:t>hacer</a:t>
            </a:r>
            <a:r>
              <a:rPr lang="en-US" sz="3500" dirty="0"/>
              <a:t> la </a:t>
            </a:r>
            <a:r>
              <a:rPr lang="en-US" sz="3500" dirty="0" err="1"/>
              <a:t>tarea</a:t>
            </a:r>
            <a:r>
              <a:rPr lang="en-US" sz="3500" dirty="0"/>
              <a:t>.</a:t>
            </a:r>
          </a:p>
          <a:p>
            <a:r>
              <a:rPr lang="en-US" sz="3500" dirty="0"/>
              <a:t>3. </a:t>
            </a:r>
            <a:r>
              <a:rPr lang="en-US" sz="3500" dirty="0" err="1"/>
              <a:t>Quiero</a:t>
            </a:r>
            <a:r>
              <a:rPr lang="en-US" sz="3500" dirty="0"/>
              <a:t> </a:t>
            </a:r>
            <a:r>
              <a:rPr lang="en-US" sz="3500" dirty="0" err="1"/>
              <a:t>comprar</a:t>
            </a:r>
            <a:r>
              <a:rPr lang="en-US" sz="3500" dirty="0"/>
              <a:t> las </a:t>
            </a:r>
            <a:r>
              <a:rPr lang="en-US" sz="3500" dirty="0" err="1"/>
              <a:t>sandalias</a:t>
            </a:r>
            <a:r>
              <a:rPr lang="en-US" sz="3500" dirty="0"/>
              <a:t>.</a:t>
            </a:r>
          </a:p>
          <a:p>
            <a:r>
              <a:rPr lang="en-US" sz="3500" dirty="0"/>
              <a:t>4. Marta debe </a:t>
            </a:r>
            <a:r>
              <a:rPr lang="en-US" sz="3500" dirty="0" err="1"/>
              <a:t>llevar</a:t>
            </a:r>
            <a:r>
              <a:rPr lang="en-US" sz="3500" dirty="0"/>
              <a:t> el </a:t>
            </a:r>
            <a:r>
              <a:rPr lang="en-US" sz="3500" dirty="0" err="1"/>
              <a:t>vestido</a:t>
            </a:r>
            <a:r>
              <a:rPr lang="en-US" sz="3500" dirty="0"/>
              <a:t> </a:t>
            </a:r>
            <a:r>
              <a:rPr lang="en-US" sz="3500" dirty="0" err="1"/>
              <a:t>blanco</a:t>
            </a:r>
            <a:r>
              <a:rPr lang="en-US" sz="3500" dirty="0"/>
              <a:t>.</a:t>
            </a:r>
          </a:p>
          <a:p>
            <a:r>
              <a:rPr lang="en-US" sz="3500" dirty="0"/>
              <a:t>5. Podemos </a:t>
            </a:r>
            <a:r>
              <a:rPr lang="en-US" sz="3500" dirty="0" err="1"/>
              <a:t>tener</a:t>
            </a:r>
            <a:r>
              <a:rPr lang="en-US" sz="3500" dirty="0"/>
              <a:t> la fiesta el </a:t>
            </a:r>
            <a:r>
              <a:rPr lang="en-US" sz="3500" dirty="0" err="1"/>
              <a:t>viernes</a:t>
            </a:r>
            <a:r>
              <a:rPr lang="en-US" sz="3500" dirty="0"/>
              <a:t>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9088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9C0F604C-AF47-43E3-AB7D-3594ACB7C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DOPs w/ Present Progressive Tense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0FBCD139-1316-4D1A-9F85-C736DC61D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133600"/>
            <a:ext cx="8991600" cy="4114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en-US" sz="2800" dirty="0"/>
              <a:t>Yo </a:t>
            </a:r>
            <a:r>
              <a:rPr lang="en-US" altLang="en-US" sz="2800" dirty="0" err="1"/>
              <a:t>estoy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leyendo</a:t>
            </a:r>
            <a:r>
              <a:rPr lang="en-US" altLang="en-US" sz="2800" dirty="0"/>
              <a:t> un </a:t>
            </a:r>
            <a:r>
              <a:rPr lang="en-US" altLang="en-US" sz="2800" dirty="0" err="1"/>
              <a:t>libro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biblioteca</a:t>
            </a:r>
            <a:r>
              <a:rPr lang="en-US" altLang="en-US" sz="2800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en-US" sz="2800" dirty="0"/>
              <a:t>Mi </a:t>
            </a:r>
            <a:r>
              <a:rPr lang="en-US" altLang="en-US" sz="2800" dirty="0" err="1"/>
              <a:t>madre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comprando</a:t>
            </a:r>
            <a:r>
              <a:rPr lang="en-US" altLang="en-US" sz="2800" dirty="0"/>
              <a:t> los </a:t>
            </a:r>
            <a:r>
              <a:rPr lang="en-US" altLang="en-US" sz="2800" dirty="0" err="1"/>
              <a:t>pijamas</a:t>
            </a:r>
            <a:r>
              <a:rPr lang="en-US" altLang="en-US" sz="2800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en-US" sz="2800" dirty="0"/>
              <a:t>Luis </a:t>
            </a:r>
            <a:r>
              <a:rPr lang="en-US" altLang="en-US" sz="2800" dirty="0" err="1"/>
              <a:t>está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confirmando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reservación</a:t>
            </a:r>
            <a:r>
              <a:rPr lang="en-US" altLang="en-US" sz="2800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en-US" sz="2800" dirty="0"/>
              <a:t>Mi </a:t>
            </a:r>
            <a:r>
              <a:rPr lang="en-US" altLang="en-US" sz="2800" dirty="0" err="1"/>
              <a:t>madre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llevando</a:t>
            </a:r>
            <a:r>
              <a:rPr lang="en-US" altLang="en-US" sz="2800" dirty="0"/>
              <a:t> el </a:t>
            </a:r>
            <a:r>
              <a:rPr lang="en-US" altLang="en-US" sz="2800" dirty="0" err="1"/>
              <a:t>suéter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A4D8CBF-8E32-4CAF-952C-A511576C1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Remember!!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91A5BBC-85C9-4F4C-8A7F-E9CD5A525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Any time there is a conjugated verb and an infinitive or gerund, you may rewrite the sentence with the DOP 2 ways.</a:t>
            </a:r>
          </a:p>
          <a:p>
            <a:pPr eaLnBrk="1" hangingPunct="1">
              <a:buFontTx/>
              <a:buNone/>
            </a:pPr>
            <a:endParaRPr lang="en-US" altLang="en-US" sz="3000" dirty="0"/>
          </a:p>
          <a:p>
            <a:pPr eaLnBrk="1" hangingPunct="1"/>
            <a:r>
              <a:rPr lang="en-US" altLang="en-US" sz="3000" dirty="0"/>
              <a:t>If there is </a:t>
            </a:r>
            <a:r>
              <a:rPr lang="en-US" altLang="en-US" sz="3000" b="1" dirty="0"/>
              <a:t>only </a:t>
            </a:r>
            <a:r>
              <a:rPr lang="en-US" altLang="en-US" sz="3000" dirty="0"/>
              <a:t>a conjugated verb, the DOP must go in front of the conjugated verb.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6E15-0AF7-4AE3-AF28-E4A1FA00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</a:t>
            </a:r>
            <a:br>
              <a:rPr lang="en-US" dirty="0"/>
            </a:br>
            <a:r>
              <a:rPr lang="en-US" dirty="0"/>
              <a:t>Rewrite using a DOP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BAD18-0F24-4F1B-B379-4DCA7B4DC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401900" cy="4195481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60000"/>
              </a:lnSpc>
              <a:buNone/>
            </a:pPr>
            <a:r>
              <a:rPr lang="en-US" altLang="en-US" sz="2800" dirty="0"/>
              <a:t>1. El </a:t>
            </a:r>
            <a:r>
              <a:rPr lang="en-US" altLang="en-US" sz="2800" dirty="0" err="1"/>
              <a:t>profesor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enseña</a:t>
            </a:r>
            <a:r>
              <a:rPr lang="en-US" altLang="en-US" sz="2800" dirty="0"/>
              <a:t> (a </a:t>
            </a:r>
            <a:r>
              <a:rPr lang="en-US" altLang="en-US" sz="2800" dirty="0" err="1"/>
              <a:t>nosotros</a:t>
            </a:r>
            <a:r>
              <a:rPr lang="en-US" altLang="en-US" sz="2800" dirty="0"/>
              <a:t>).</a:t>
            </a:r>
          </a:p>
          <a:p>
            <a:pPr marL="0" indent="0" eaLnBrk="1" hangingPunct="1">
              <a:lnSpc>
                <a:spcPct val="160000"/>
              </a:lnSpc>
              <a:buNone/>
            </a:pPr>
            <a:r>
              <a:rPr lang="en-US" altLang="en-US" sz="2800" dirty="0"/>
              <a:t>2. El </a:t>
            </a:r>
            <a:r>
              <a:rPr lang="en-US" altLang="en-US" sz="2800" dirty="0" err="1"/>
              <a:t>estudiante</a:t>
            </a:r>
            <a:r>
              <a:rPr lang="en-US" altLang="en-US" sz="2800" dirty="0"/>
              <a:t> no </a:t>
            </a:r>
            <a:r>
              <a:rPr lang="en-US" altLang="en-US" sz="2800" dirty="0" err="1"/>
              <a:t>tiene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tarea</a:t>
            </a:r>
            <a:r>
              <a:rPr lang="en-US" altLang="en-US" sz="2800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800" dirty="0"/>
              <a:t>3. Marta debe </a:t>
            </a:r>
            <a:r>
              <a:rPr lang="en-US" sz="2800" dirty="0" err="1"/>
              <a:t>llevar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vestido</a:t>
            </a:r>
            <a:r>
              <a:rPr lang="en-US" sz="2800" dirty="0"/>
              <a:t> </a:t>
            </a:r>
            <a:r>
              <a:rPr lang="en-US" sz="2800" dirty="0" err="1"/>
              <a:t>blanco</a:t>
            </a:r>
            <a:r>
              <a:rPr lang="en-US" sz="2800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800" dirty="0"/>
              <a:t>4. Podemos </a:t>
            </a:r>
            <a:r>
              <a:rPr lang="en-US" sz="2800" dirty="0" err="1"/>
              <a:t>tener</a:t>
            </a:r>
            <a:r>
              <a:rPr lang="en-US" sz="2800" dirty="0"/>
              <a:t> la fiesta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viernes</a:t>
            </a:r>
            <a:r>
              <a:rPr lang="en-US" sz="2800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en-US" sz="2800" dirty="0"/>
              <a:t>5. Luis </a:t>
            </a:r>
            <a:r>
              <a:rPr lang="en-US" altLang="en-US" sz="2800" dirty="0" err="1"/>
              <a:t>está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confirmando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reservación</a:t>
            </a:r>
            <a:r>
              <a:rPr lang="en-US" altLang="en-US" sz="2800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en-US" sz="2800" dirty="0"/>
              <a:t>6. Mi </a:t>
            </a:r>
            <a:r>
              <a:rPr lang="en-US" altLang="en-US" sz="2800" dirty="0" err="1"/>
              <a:t>madre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llevando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suéter</a:t>
            </a:r>
            <a:r>
              <a:rPr lang="en-US" altLang="en-US" sz="28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3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9D954CD9-4EFF-4DB3-B30B-ABAECCD615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627188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a </a:t>
            </a:r>
            <a:br>
              <a:rPr lang="en-US" altLang="en-US" dirty="0"/>
            </a:br>
            <a:r>
              <a:rPr lang="en-US" altLang="en-US" dirty="0"/>
              <a:t>direct object?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7AEDB945-E11F-486E-AA56-1BE8C9AE9A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6757" y="3048000"/>
            <a:ext cx="90932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It is a noun, and answers the question, “Who or what receives the action of the verb”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C89FE0E1-59B4-4B64-A332-12076E587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DOP</a:t>
            </a: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A1E83F8A-BDD3-42F3-A629-72FD110CA71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57237" y="2071955"/>
            <a:ext cx="3814763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500" dirty="0"/>
              <a:t>me (me)</a:t>
            </a:r>
          </a:p>
          <a:p>
            <a:pPr eaLnBrk="1" hangingPunct="1"/>
            <a:r>
              <a:rPr lang="en-US" altLang="en-US" sz="2500" dirty="0" err="1"/>
              <a:t>te</a:t>
            </a:r>
            <a:r>
              <a:rPr lang="en-US" altLang="en-US" sz="2500" dirty="0"/>
              <a:t> (you fam)</a:t>
            </a:r>
          </a:p>
          <a:p>
            <a:pPr eaLnBrk="1" hangingPunct="1"/>
            <a:endParaRPr lang="en-US" altLang="en-US" sz="2500" dirty="0"/>
          </a:p>
          <a:p>
            <a:pPr eaLnBrk="1" hangingPunct="1"/>
            <a:r>
              <a:rPr lang="en-US" altLang="en-US" sz="2500" dirty="0"/>
              <a:t>lo (him/it/you)</a:t>
            </a:r>
          </a:p>
          <a:p>
            <a:pPr eaLnBrk="1" hangingPunct="1"/>
            <a:r>
              <a:rPr lang="en-US" altLang="en-US" sz="2500" dirty="0"/>
              <a:t>la (her/it/you)</a:t>
            </a:r>
          </a:p>
        </p:txBody>
      </p:sp>
      <p:sp>
        <p:nvSpPr>
          <p:cNvPr id="31748" name="Rectangle 6">
            <a:extLst>
              <a:ext uri="{FF2B5EF4-FFF2-40B4-BE49-F238E27FC236}">
                <a16:creationId xmlns:a16="http://schemas.microsoft.com/office/drawing/2014/main" id="{7A536085-6C70-45DB-BC94-8577E318210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28667" y="2062537"/>
            <a:ext cx="5562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500" dirty="0" err="1"/>
              <a:t>nos</a:t>
            </a:r>
            <a:r>
              <a:rPr lang="en-US" altLang="en-US" sz="2500" dirty="0"/>
              <a:t> (us)</a:t>
            </a:r>
          </a:p>
          <a:p>
            <a:pPr eaLnBrk="1" hangingPunct="1"/>
            <a:r>
              <a:rPr lang="en-US" altLang="en-US" sz="2500" dirty="0" err="1"/>
              <a:t>os</a:t>
            </a:r>
            <a:r>
              <a:rPr lang="en-US" altLang="en-US" sz="2500" dirty="0"/>
              <a:t> (</a:t>
            </a:r>
            <a:r>
              <a:rPr lang="en-US" altLang="en-US" sz="2500" dirty="0" err="1"/>
              <a:t>y’all</a:t>
            </a:r>
            <a:r>
              <a:rPr lang="en-US" altLang="en-US" sz="2500" dirty="0"/>
              <a:t>)</a:t>
            </a:r>
          </a:p>
          <a:p>
            <a:pPr eaLnBrk="1" hangingPunct="1"/>
            <a:endParaRPr lang="en-US" altLang="en-US" sz="2500" dirty="0"/>
          </a:p>
          <a:p>
            <a:pPr eaLnBrk="1" hangingPunct="1"/>
            <a:r>
              <a:rPr lang="en-US" altLang="en-US" sz="2500" dirty="0"/>
              <a:t>los (them)</a:t>
            </a:r>
          </a:p>
          <a:p>
            <a:pPr eaLnBrk="1" hangingPunct="1"/>
            <a:r>
              <a:rPr lang="en-US" altLang="en-US" sz="2500" dirty="0"/>
              <a:t>las (them)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D2CF380-F778-47C2-A048-E90FF99CA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/>
              <a:t>Which DOP would you use to rename the following?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AEC3D7A-1C34-4431-855D-6831C3023C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700" y="2052925"/>
            <a:ext cx="7249500" cy="4500275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Los muchachos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Amelia y Nacho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A mi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A </a:t>
            </a:r>
            <a:r>
              <a:rPr lang="en-US" altLang="en-US" sz="3800" dirty="0" err="1"/>
              <a:t>ti</a:t>
            </a:r>
            <a:endParaRPr lang="en-US" altLang="en-US" sz="3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a Linda y Laura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La muchacha y el </a:t>
            </a:r>
            <a:r>
              <a:rPr lang="en-US" altLang="en-US" sz="3800" dirty="0" err="1"/>
              <a:t>perro</a:t>
            </a:r>
            <a:endParaRPr lang="en-US" altLang="en-US" sz="3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A </a:t>
            </a:r>
            <a:r>
              <a:rPr lang="en-US" altLang="en-US" sz="3800" dirty="0" err="1"/>
              <a:t>vosotros</a:t>
            </a:r>
            <a:endParaRPr lang="en-US" altLang="en-US" sz="3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El </a:t>
            </a:r>
            <a:r>
              <a:rPr lang="en-US" altLang="en-US" sz="3800" dirty="0" err="1"/>
              <a:t>televisor</a:t>
            </a:r>
            <a:endParaRPr lang="en-US" altLang="en-US" sz="3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Los </a:t>
            </a:r>
            <a:r>
              <a:rPr lang="en-US" altLang="en-US" sz="3800" dirty="0" err="1"/>
              <a:t>ojos</a:t>
            </a:r>
            <a:endParaRPr lang="en-US" altLang="en-US" sz="3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800" dirty="0"/>
              <a:t>Miguel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2952-4AEC-4C0B-9479-B7F89872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F5391-4500-405C-9FB6-1BC7645D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55" y="1600200"/>
            <a:ext cx="7973490" cy="4195481"/>
          </a:xfrm>
        </p:spPr>
        <p:txBody>
          <a:bodyPr>
            <a:normAutofit/>
          </a:bodyPr>
          <a:lstStyle/>
          <a:p>
            <a:r>
              <a:rPr lang="en-US" sz="3500" dirty="0"/>
              <a:t>We ask ourselves “what” and then we can rewrite the sentence.</a:t>
            </a:r>
          </a:p>
          <a:p>
            <a:endParaRPr lang="en-US" sz="3500" dirty="0"/>
          </a:p>
          <a:p>
            <a:r>
              <a:rPr lang="en-US" sz="3500" dirty="0"/>
              <a:t>No </a:t>
            </a:r>
            <a:r>
              <a:rPr lang="en-US" sz="3500" dirty="0" err="1"/>
              <a:t>tengo</a:t>
            </a:r>
            <a:r>
              <a:rPr lang="en-US" sz="3500" dirty="0"/>
              <a:t> el </a:t>
            </a:r>
            <a:r>
              <a:rPr lang="en-US" sz="3500" dirty="0" err="1"/>
              <a:t>vestido</a:t>
            </a:r>
            <a:r>
              <a:rPr lang="en-US" sz="3500" dirty="0"/>
              <a:t>.</a:t>
            </a:r>
          </a:p>
          <a:p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1010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2952-4AEC-4C0B-9479-B7F89872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F5391-4500-405C-9FB6-1BC7645D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55" y="1600200"/>
            <a:ext cx="7973490" cy="4195481"/>
          </a:xfrm>
        </p:spPr>
        <p:txBody>
          <a:bodyPr>
            <a:normAutofit/>
          </a:bodyPr>
          <a:lstStyle/>
          <a:p>
            <a:r>
              <a:rPr lang="en-US" sz="3500" dirty="0"/>
              <a:t>We ask ourselves “what” and then we can rewrite the sentence.</a:t>
            </a:r>
          </a:p>
          <a:p>
            <a:endParaRPr lang="en-US" sz="3500" dirty="0"/>
          </a:p>
          <a:p>
            <a:r>
              <a:rPr lang="en-US" sz="3500" dirty="0"/>
              <a:t>No </a:t>
            </a:r>
            <a:r>
              <a:rPr lang="en-US" sz="3500" dirty="0" err="1"/>
              <a:t>tengo</a:t>
            </a:r>
            <a:r>
              <a:rPr lang="en-US" sz="3500" dirty="0"/>
              <a:t> el </a:t>
            </a:r>
            <a:r>
              <a:rPr lang="en-US" sz="3500" dirty="0" err="1"/>
              <a:t>vestido</a:t>
            </a:r>
            <a:r>
              <a:rPr lang="en-US" sz="3500" dirty="0"/>
              <a:t>.</a:t>
            </a:r>
          </a:p>
          <a:p>
            <a:endParaRPr lang="en-US" sz="3500" dirty="0"/>
          </a:p>
          <a:p>
            <a:r>
              <a:rPr lang="en-US" sz="3500" dirty="0"/>
              <a:t>No lo </a:t>
            </a:r>
            <a:r>
              <a:rPr lang="en-US" sz="3500" dirty="0" err="1"/>
              <a:t>tengo</a:t>
            </a:r>
            <a:r>
              <a:rPr lang="en-US" sz="3500" dirty="0"/>
              <a:t>.</a:t>
            </a:r>
          </a:p>
          <a:p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1918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>
            <a:extLst>
              <a:ext uri="{FF2B5EF4-FFF2-40B4-BE49-F238E27FC236}">
                <a16:creationId xmlns:a16="http://schemas.microsoft.com/office/drawing/2014/main" id="{04C3FF6B-A250-4CCC-974E-0BC012977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63246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/>
              <a:t>The DOP will always be placed:</a:t>
            </a:r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FFB8BE48-6511-4944-A1DC-BB3CA769D4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In front of the conjugated verb.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chemeClr val="tx2">
                    <a:lumMod val="85000"/>
                  </a:schemeClr>
                </a:solidFill>
              </a:rPr>
              <a:t>(THIS WILL ALWAYS BE RIGHT!)</a:t>
            </a:r>
          </a:p>
          <a:p>
            <a:pPr algn="ctr" eaLnBrk="1" hangingPunct="1">
              <a:buFontTx/>
              <a:buNone/>
              <a:defRPr/>
            </a:pPr>
            <a:r>
              <a:rPr lang="en-US" sz="2800" u="sng" dirty="0"/>
              <a:t>OR</a:t>
            </a:r>
          </a:p>
          <a:p>
            <a:pPr eaLnBrk="1" hangingPunct="1">
              <a:defRPr/>
            </a:pPr>
            <a:r>
              <a:rPr lang="en-US" sz="2800" dirty="0"/>
              <a:t>Attached to the end of an infinitive verb phrase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800" u="sng" dirty="0"/>
              <a:t>OR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Attached to the end of a present participle (a verb that ends in -</a:t>
            </a:r>
            <a:r>
              <a:rPr lang="en-US" sz="2800" dirty="0" err="1"/>
              <a:t>ing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F7BD1FB-0C69-447B-989E-6D562A732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83356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Which one is the DO? Rewrite.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C99BBFB-C9C6-42EB-B6C2-5F76FCEFDA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Yo </a:t>
            </a:r>
            <a:r>
              <a:rPr lang="en-US" altLang="en-US" sz="2800" dirty="0" err="1"/>
              <a:t>llevo</a:t>
            </a:r>
            <a:r>
              <a:rPr lang="en-US" altLang="en-US" sz="2800" dirty="0"/>
              <a:t> el </a:t>
            </a:r>
            <a:r>
              <a:rPr lang="en-US" altLang="en-US" sz="2800" dirty="0" err="1"/>
              <a:t>traje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baño</a:t>
            </a:r>
            <a:r>
              <a:rPr lang="en-US" altLang="en-US" sz="2800" dirty="0"/>
              <a:t> a la playa.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Los </a:t>
            </a:r>
            <a:r>
              <a:rPr lang="en-US" altLang="en-US" sz="2800" dirty="0" err="1"/>
              <a:t>estudiantes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llevan</a:t>
            </a:r>
            <a:r>
              <a:rPr lang="en-US" altLang="en-US" sz="2800" dirty="0"/>
              <a:t> los </a:t>
            </a:r>
            <a:r>
              <a:rPr lang="en-US" altLang="en-US" sz="2800" dirty="0" err="1"/>
              <a:t>zapatos</a:t>
            </a:r>
            <a:r>
              <a:rPr lang="en-US" altLang="en-US" sz="2800" dirty="0"/>
              <a:t> para </a:t>
            </a:r>
            <a:r>
              <a:rPr lang="en-US" altLang="en-US" sz="2800" dirty="0" err="1"/>
              <a:t>jugar</a:t>
            </a:r>
            <a:r>
              <a:rPr lang="en-US" altLang="en-US" sz="2800" dirty="0"/>
              <a:t> al golf.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err="1"/>
              <a:t>Llevamos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ropa</a:t>
            </a:r>
            <a:r>
              <a:rPr lang="en-US" altLang="en-US" sz="2800" dirty="0"/>
              <a:t> formal a un </a:t>
            </a:r>
            <a:r>
              <a:rPr lang="en-US" altLang="en-US" sz="2800" dirty="0" err="1"/>
              <a:t>baile</a:t>
            </a:r>
            <a:r>
              <a:rPr lang="en-US" altLang="en-US" sz="28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err="1"/>
              <a:t>Miramos</a:t>
            </a:r>
            <a:r>
              <a:rPr lang="en-US" altLang="en-US" sz="2800" dirty="0"/>
              <a:t> una </a:t>
            </a:r>
            <a:r>
              <a:rPr lang="en-US" altLang="en-US" sz="2800" dirty="0" err="1"/>
              <a:t>película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</a:t>
            </a:r>
            <a:r>
              <a:rPr lang="en-US" altLang="en-US" sz="2800" dirty="0"/>
              <a:t> el </a:t>
            </a:r>
            <a:r>
              <a:rPr lang="en-US" altLang="en-US" sz="2800" dirty="0" err="1"/>
              <a:t>centro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comercial</a:t>
            </a:r>
            <a:r>
              <a:rPr lang="en-US" altLang="en-US" sz="28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No </a:t>
            </a:r>
            <a:r>
              <a:rPr lang="en-US" altLang="en-US" sz="2800" dirty="0" err="1"/>
              <a:t>tengo</a:t>
            </a:r>
            <a:r>
              <a:rPr lang="en-US" altLang="en-US" sz="2800" dirty="0"/>
              <a:t> la </a:t>
            </a:r>
            <a:r>
              <a:rPr lang="es-ES" altLang="en-US" sz="2800" dirty="0"/>
              <a:t>bolsa</a:t>
            </a:r>
            <a:r>
              <a:rPr lang="en-US" altLang="en-US" sz="28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El </a:t>
            </a:r>
            <a:r>
              <a:rPr lang="en-US" altLang="en-US" sz="2800" dirty="0" err="1"/>
              <a:t>profesor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enseña</a:t>
            </a:r>
            <a:r>
              <a:rPr lang="en-US" altLang="en-US" sz="2800" dirty="0"/>
              <a:t> (a </a:t>
            </a:r>
            <a:r>
              <a:rPr lang="en-US" altLang="en-US" sz="2800" dirty="0" err="1"/>
              <a:t>nosotros</a:t>
            </a:r>
            <a:r>
              <a:rPr lang="en-US" altLang="en-US" sz="2800" dirty="0"/>
              <a:t>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El </a:t>
            </a:r>
            <a:r>
              <a:rPr lang="en-US" altLang="en-US" sz="2800" dirty="0" err="1"/>
              <a:t>estudiante</a:t>
            </a:r>
            <a:r>
              <a:rPr lang="en-US" altLang="en-US" sz="2800" dirty="0"/>
              <a:t> no </a:t>
            </a:r>
            <a:r>
              <a:rPr lang="en-US" altLang="en-US" sz="2800" dirty="0" err="1"/>
              <a:t>tiene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tarea</a:t>
            </a:r>
            <a:r>
              <a:rPr lang="en-US" altLang="en-US" sz="28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/>
              <a:t>Ella </a:t>
            </a:r>
            <a:r>
              <a:rPr lang="en-US" altLang="en-US" sz="2800" dirty="0" err="1"/>
              <a:t>compra</a:t>
            </a:r>
            <a:r>
              <a:rPr lang="en-US" altLang="en-US" sz="2800" dirty="0"/>
              <a:t> un </a:t>
            </a:r>
            <a:r>
              <a:rPr lang="en-US" altLang="en-US" sz="2800" dirty="0" err="1"/>
              <a:t>vestido</a:t>
            </a:r>
            <a:r>
              <a:rPr lang="en-US" altLang="en-US" sz="2800" dirty="0"/>
              <a:t> para el </a:t>
            </a:r>
            <a:r>
              <a:rPr lang="en-US" altLang="en-US" sz="2800" dirty="0" err="1"/>
              <a:t>baile</a:t>
            </a:r>
            <a:r>
              <a:rPr lang="en-US" altLang="en-US" sz="2800" dirty="0"/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E37EA07-0955-4F1B-9754-ACA0FE603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Infinitive verb phrase examples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8CC06F2-101D-4B8B-A9B8-FB8C956319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altLang="en-US" sz="3000" dirty="0"/>
              <a:t>IR + A + INFINITIVE (</a:t>
            </a:r>
            <a:r>
              <a:rPr lang="es-ES_tradnl" altLang="en-US" sz="3000" dirty="0" err="1"/>
              <a:t>going</a:t>
            </a:r>
            <a:r>
              <a:rPr lang="es-ES_tradnl" altLang="en-US" sz="3000" dirty="0"/>
              <a:t> to)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_tradnl" altLang="en-US" sz="3000" dirty="0"/>
              <a:t>	Voy a comprar un vestido en el centro comercial.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_tradnl" altLang="en-US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altLang="en-US" sz="3000" dirty="0"/>
              <a:t>TENER QUE + INFINITIVE (</a:t>
            </a:r>
            <a:r>
              <a:rPr lang="es-ES_tradnl" altLang="en-US" sz="3000" dirty="0" err="1"/>
              <a:t>have</a:t>
            </a:r>
            <a:r>
              <a:rPr lang="es-ES_tradnl" altLang="en-US" sz="3000" dirty="0"/>
              <a:t> to)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_tradnl" altLang="en-US" sz="3000" dirty="0"/>
              <a:t>	El estudiante tiene que hacer la tarea todos los días.</a:t>
            </a:r>
            <a:endParaRPr lang="es-ES_tradnl" altLang="en-US" sz="3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_tradnl" altLang="en-US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altLang="en-US" sz="3000" dirty="0"/>
              <a:t>QUERER (E</a:t>
            </a:r>
            <a:r>
              <a:rPr lang="es-ES_tradnl" altLang="en-US" sz="3000" dirty="0">
                <a:sym typeface="Wingdings" panose="05000000000000000000" pitchFamily="2" charset="2"/>
              </a:rPr>
              <a:t></a:t>
            </a:r>
            <a:r>
              <a:rPr lang="es-ES_tradnl" altLang="en-US" sz="3000" dirty="0"/>
              <a:t>IE) + INFINITIVE (</a:t>
            </a:r>
            <a:r>
              <a:rPr lang="es-ES_tradnl" altLang="en-US" sz="3000" dirty="0" err="1"/>
              <a:t>Want</a:t>
            </a:r>
            <a:r>
              <a:rPr lang="es-ES_tradnl" altLang="en-US" sz="3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_tradnl" altLang="en-US" sz="3000" dirty="0"/>
              <a:t>	Ella quiere comprar la chaqueta roja y bonita.</a:t>
            </a:r>
            <a:endParaRPr lang="es-ES_tradnl" altLang="en-US" sz="3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EA47C9BC-F9B3-40F6-B26E-93382CFB84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9BBCA1-E16E-46E6-A3FD-5DE5AB71DC79}"/>
</file>

<file path=customXml/itemProps3.xml><?xml version="1.0" encoding="utf-8"?>
<ds:datastoreItem xmlns:ds="http://schemas.openxmlformats.org/officeDocument/2006/customXml" ds:itemID="{8D07BB46-63D0-4F35-89E0-022D55FEF495}">
  <ds:schemaRefs>
    <ds:schemaRef ds:uri="43dd8ca5-5978-4cb9-92b4-7675e82103fc"/>
    <ds:schemaRef ds:uri="48930964-4bf5-4ac7-aabc-3b671be476d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5655</TotalTime>
  <Words>565</Words>
  <Application>Microsoft Office PowerPoint</Application>
  <PresentationFormat>On-screen Show (4:3)</PresentationFormat>
  <Paragraphs>95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Times New Roman</vt:lpstr>
      <vt:lpstr>Wingdings 3</vt:lpstr>
      <vt:lpstr>iRespondGraphMaster</vt:lpstr>
      <vt:lpstr>Ion</vt:lpstr>
      <vt:lpstr>Warm up</vt:lpstr>
      <vt:lpstr>What is a  direct object?</vt:lpstr>
      <vt:lpstr>DOP</vt:lpstr>
      <vt:lpstr>Which DOP would you use to rename the following?</vt:lpstr>
      <vt:lpstr>So….</vt:lpstr>
      <vt:lpstr>So….</vt:lpstr>
      <vt:lpstr>The DOP will always be placed:</vt:lpstr>
      <vt:lpstr>Which one is the DO? Rewrite. </vt:lpstr>
      <vt:lpstr>Infinitive verb phrase examples</vt:lpstr>
      <vt:lpstr>Rewrite</vt:lpstr>
      <vt:lpstr>DOPs w/ Present Progressive Tense</vt:lpstr>
      <vt:lpstr>Remember!!</vt:lpstr>
      <vt:lpstr>Warm-Up:  Rewrite using a DOP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 Pronouns</dc:title>
  <dc:creator>Cobb County School District</dc:creator>
  <cp:lastModifiedBy>Mariela Pulido</cp:lastModifiedBy>
  <cp:revision>85</cp:revision>
  <cp:lastPrinted>2012-05-08T12:03:20Z</cp:lastPrinted>
  <dcterms:created xsi:type="dcterms:W3CDTF">2008-02-26T03:22:05Z</dcterms:created>
  <dcterms:modified xsi:type="dcterms:W3CDTF">2023-04-11T14:39:41Z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0x01010077FD82FD6BE2334EB764975919625C31</vt:lpwstr>
  </property>
  <property fmtid="{D5CDD505-2E9C-101B-9397-08002B2CF9AE}" pid="7" name="MediaServiceImageTags">
    <vt:lpwstr/>
  </property>
</Properties>
</file>