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91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7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985845-4A1A-4FAD-8D47-85336DA3142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64044F-B159-431A-81DA-09C9EB80D8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5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blooket.com/set/624ed79aadc79435991d7d55" TargetMode="External"/><Relationship Id="rId2" Type="http://schemas.openxmlformats.org/officeDocument/2006/relationships/hyperlink" Target="https://quizizz.com/admin/quiz/5e1fde14fdaa4f001b89935a/spanish-present-progressive?fromSearch=true&amp;sourc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shboard.blooket.com/set/6256cc84c028cad84e27fb21" TargetMode="External"/><Relationship Id="rId5" Type="http://schemas.openxmlformats.org/officeDocument/2006/relationships/hyperlink" Target="https://quizizz.com/admin/quiz/5e8ce6b08546e4001dd9accb?source=quiz_share" TargetMode="External"/><Relationship Id="rId4" Type="http://schemas.openxmlformats.org/officeDocument/2006/relationships/hyperlink" Target="https://dashboard.blooket.com/set/634625df547bab5c5d576df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F151E-10A7-4151-9501-1D9F67E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125"/>
            <a:ext cx="3659246" cy="6515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Describe la </a:t>
            </a:r>
            <a:r>
              <a:rPr lang="en-US" sz="4200" b="1" dirty="0" err="1">
                <a:solidFill>
                  <a:schemeClr val="bg1"/>
                </a:solidFill>
              </a:rPr>
              <a:t>foto</a:t>
            </a:r>
            <a:r>
              <a:rPr lang="en-US" sz="4200" b="1" dirty="0">
                <a:solidFill>
                  <a:schemeClr val="bg1"/>
                </a:solidFill>
              </a:rPr>
              <a:t>….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¿</a:t>
            </a:r>
            <a:r>
              <a:rPr lang="en-US" sz="4200" dirty="0" err="1">
                <a:solidFill>
                  <a:schemeClr val="bg1"/>
                </a:solidFill>
              </a:rPr>
              <a:t>Qué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están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llevando</a:t>
            </a:r>
            <a:r>
              <a:rPr lang="en-US" sz="4200" dirty="0">
                <a:solidFill>
                  <a:schemeClr val="bg1"/>
                </a:solidFill>
              </a:rPr>
              <a:t>?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¿</a:t>
            </a:r>
            <a:r>
              <a:rPr lang="en-US" sz="4200" dirty="0" err="1">
                <a:solidFill>
                  <a:schemeClr val="bg1"/>
                </a:solidFill>
              </a:rPr>
              <a:t>Cómo</a:t>
            </a:r>
            <a:r>
              <a:rPr lang="en-US" sz="4200" dirty="0">
                <a:solidFill>
                  <a:schemeClr val="bg1"/>
                </a:solidFill>
              </a:rPr>
              <a:t> es la </a:t>
            </a:r>
            <a:r>
              <a:rPr lang="en-US" sz="4200" dirty="0" err="1">
                <a:solidFill>
                  <a:schemeClr val="bg1"/>
                </a:solidFill>
              </a:rPr>
              <a:t>ropa</a:t>
            </a:r>
            <a:r>
              <a:rPr lang="en-US" sz="4200" dirty="0">
                <a:solidFill>
                  <a:schemeClr val="bg1"/>
                </a:solidFill>
              </a:rPr>
              <a:t>?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¿</a:t>
            </a:r>
            <a:r>
              <a:rPr lang="en-US" sz="4200" dirty="0" err="1">
                <a:solidFill>
                  <a:schemeClr val="bg1"/>
                </a:solidFill>
              </a:rPr>
              <a:t>Qué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están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n-US" sz="4200" dirty="0" err="1">
                <a:solidFill>
                  <a:schemeClr val="bg1"/>
                </a:solidFill>
              </a:rPr>
              <a:t>haciendo</a:t>
            </a:r>
            <a:r>
              <a:rPr lang="en-US" sz="4200" dirty="0">
                <a:solidFill>
                  <a:schemeClr val="bg1"/>
                </a:solidFill>
              </a:rPr>
              <a:t>?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¿</a:t>
            </a:r>
            <a:r>
              <a:rPr lang="en-US" sz="4400" dirty="0" err="1">
                <a:solidFill>
                  <a:schemeClr val="bg1"/>
                </a:solidFill>
              </a:rPr>
              <a:t>Dónde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están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FF14D8E-4602-426C-84BC-1A221411B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9195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922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F151E-10A7-4151-9501-1D9F67E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459677"/>
            <a:ext cx="5029200" cy="4683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la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foto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….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llevando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ropa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haciendo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Dónde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FC045D-316A-437C-A931-776B54FD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" r="1085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B065-42FF-45B4-AD28-969A6762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000126"/>
            <a:ext cx="3403092" cy="49891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Describe la </a:t>
            </a:r>
            <a:r>
              <a:rPr lang="en-US" sz="3500" b="1" dirty="0" err="1">
                <a:solidFill>
                  <a:schemeClr val="bg1"/>
                </a:solidFill>
              </a:rPr>
              <a:t>foto</a:t>
            </a:r>
            <a:r>
              <a:rPr lang="en-US" sz="3500" b="1" dirty="0">
                <a:solidFill>
                  <a:schemeClr val="bg1"/>
                </a:solidFill>
              </a:rPr>
              <a:t>….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Qué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llevando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C</a:t>
            </a:r>
            <a:r>
              <a:rPr lang="en-US" sz="3600" dirty="0" err="1">
                <a:solidFill>
                  <a:schemeClr val="bg1"/>
                </a:solidFill>
              </a:rPr>
              <a:t>ó</a:t>
            </a:r>
            <a:r>
              <a:rPr lang="en-US" sz="3500" dirty="0" err="1">
                <a:solidFill>
                  <a:schemeClr val="bg1"/>
                </a:solidFill>
              </a:rPr>
              <a:t>mo</a:t>
            </a:r>
            <a:r>
              <a:rPr lang="en-US" sz="3500" dirty="0">
                <a:solidFill>
                  <a:schemeClr val="bg1"/>
                </a:solidFill>
              </a:rPr>
              <a:t> es la </a:t>
            </a:r>
            <a:r>
              <a:rPr lang="en-US" sz="3500" dirty="0" err="1">
                <a:solidFill>
                  <a:schemeClr val="bg1"/>
                </a:solidFill>
              </a:rPr>
              <a:t>ropa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Qué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haciendo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Dónde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1500" dirty="0">
                <a:solidFill>
                  <a:schemeClr val="bg1"/>
                </a:solidFill>
              </a:rPr>
            </a:br>
            <a:br>
              <a:rPr lang="en-US" sz="1500" dirty="0">
                <a:solidFill>
                  <a:schemeClr val="bg1"/>
                </a:solidFill>
              </a:rPr>
            </a:b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C0C93-6534-4B8B-AEC1-1A2743DE2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295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B065-42FF-45B4-AD28-969A6762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000126"/>
            <a:ext cx="3403092" cy="498919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Describe la </a:t>
            </a:r>
            <a:r>
              <a:rPr lang="en-US" sz="3500" b="1" dirty="0" err="1">
                <a:solidFill>
                  <a:schemeClr val="bg1"/>
                </a:solidFill>
              </a:rPr>
              <a:t>foto</a:t>
            </a:r>
            <a:r>
              <a:rPr lang="en-US" sz="3500" b="1" dirty="0">
                <a:solidFill>
                  <a:schemeClr val="bg1"/>
                </a:solidFill>
              </a:rPr>
              <a:t>….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Qué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llevando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C</a:t>
            </a:r>
            <a:r>
              <a:rPr lang="en-US" sz="3600" dirty="0" err="1">
                <a:solidFill>
                  <a:schemeClr val="bg1"/>
                </a:solidFill>
              </a:rPr>
              <a:t>ó</a:t>
            </a:r>
            <a:r>
              <a:rPr lang="en-US" sz="3500" dirty="0" err="1">
                <a:solidFill>
                  <a:schemeClr val="bg1"/>
                </a:solidFill>
              </a:rPr>
              <a:t>mo</a:t>
            </a:r>
            <a:r>
              <a:rPr lang="en-US" sz="3500" dirty="0">
                <a:solidFill>
                  <a:schemeClr val="bg1"/>
                </a:solidFill>
              </a:rPr>
              <a:t> es la </a:t>
            </a:r>
            <a:r>
              <a:rPr lang="en-US" sz="3500" dirty="0" err="1">
                <a:solidFill>
                  <a:schemeClr val="bg1"/>
                </a:solidFill>
              </a:rPr>
              <a:t>ropa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Qué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haciendo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¿</a:t>
            </a:r>
            <a:r>
              <a:rPr lang="en-US" sz="3500" dirty="0" err="1">
                <a:solidFill>
                  <a:schemeClr val="bg1"/>
                </a:solidFill>
              </a:rPr>
              <a:t>Dónde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están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  <a:br>
              <a:rPr lang="en-US" sz="1500" dirty="0">
                <a:solidFill>
                  <a:schemeClr val="bg1"/>
                </a:solidFill>
              </a:rPr>
            </a:br>
            <a:br>
              <a:rPr lang="en-US" sz="1500" dirty="0">
                <a:solidFill>
                  <a:schemeClr val="bg1"/>
                </a:solidFill>
              </a:rPr>
            </a:b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B285A-37E5-45AA-9F8E-B3657394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2F1-FBE6-4B3E-9365-1AD1CB22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tomorrow: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C60F-5D5C-4C0F-AD12-46E30D18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" y="1950509"/>
            <a:ext cx="10058400" cy="4023360"/>
          </a:xfrm>
        </p:spPr>
        <p:txBody>
          <a:bodyPr>
            <a:normAutofit/>
          </a:bodyPr>
          <a:lstStyle/>
          <a:p>
            <a:r>
              <a:rPr lang="en-US" sz="3500" dirty="0">
                <a:hlinkClick r:id="rId2"/>
              </a:rPr>
              <a:t>Present Progressive</a:t>
            </a:r>
            <a:endParaRPr lang="en-US" sz="3500" dirty="0"/>
          </a:p>
          <a:p>
            <a:r>
              <a:rPr lang="en-US" sz="3500" dirty="0">
                <a:hlinkClick r:id="rId3"/>
              </a:rPr>
              <a:t>Demonstratives (this, these, that, those, </a:t>
            </a:r>
            <a:r>
              <a:rPr lang="en-US" sz="3500" dirty="0" err="1">
                <a:hlinkClick r:id="rId3"/>
              </a:rPr>
              <a:t>etc</a:t>
            </a:r>
            <a:r>
              <a:rPr lang="en-US" sz="3500" dirty="0">
                <a:hlinkClick r:id="rId3"/>
              </a:rPr>
              <a:t>)</a:t>
            </a:r>
            <a:endParaRPr lang="en-US" sz="3500" dirty="0"/>
          </a:p>
          <a:p>
            <a:r>
              <a:rPr lang="en-US" sz="3500" dirty="0">
                <a:hlinkClick r:id="rId4"/>
              </a:rPr>
              <a:t>Quedar</a:t>
            </a:r>
            <a:r>
              <a:rPr lang="en-US" sz="3500" dirty="0"/>
              <a:t> #1</a:t>
            </a:r>
          </a:p>
          <a:p>
            <a:r>
              <a:rPr lang="en-US" sz="3500" dirty="0">
                <a:hlinkClick r:id="rId5"/>
              </a:rPr>
              <a:t>Quedar</a:t>
            </a:r>
            <a:r>
              <a:rPr lang="en-US" sz="3500" dirty="0"/>
              <a:t> #2</a:t>
            </a:r>
          </a:p>
          <a:p>
            <a:r>
              <a:rPr lang="en-US" sz="3500" dirty="0">
                <a:hlinkClick r:id="rId6"/>
              </a:rPr>
              <a:t>Ser/</a:t>
            </a:r>
            <a:r>
              <a:rPr lang="en-US" sz="3500" dirty="0" err="1">
                <a:hlinkClick r:id="rId6"/>
              </a:rPr>
              <a:t>Estar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05916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D82FD6BE2334EB764975919625C31" ma:contentTypeVersion="18" ma:contentTypeDescription="Create a new document." ma:contentTypeScope="" ma:versionID="7c30be6609bce6b7b48262fb6c4b7746">
  <xsd:schema xmlns:xsd="http://www.w3.org/2001/XMLSchema" xmlns:xs="http://www.w3.org/2001/XMLSchema" xmlns:p="http://schemas.microsoft.com/office/2006/metadata/properties" xmlns:ns2="43dd8ca5-5978-4cb9-92b4-7675e82103fc" xmlns:ns3="48930964-4bf5-4ac7-aabc-3b671be476d0" targetNamespace="http://schemas.microsoft.com/office/2006/metadata/properties" ma:root="true" ma:fieldsID="5380a784261d747a2894d2d46c95dcf8" ns2:_="" ns3:_="">
    <xsd:import namespace="43dd8ca5-5978-4cb9-92b4-7675e82103fc"/>
    <xsd:import namespace="48930964-4bf5-4ac7-aabc-3b671be47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8ca5-5978-4cb9-92b4-7675e8210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30964-4bf5-4ac7-aabc-3b671be47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1a74cf-78c0-4b0b-bf0c-26124ff27e2a}" ma:internalName="TaxCatchAll" ma:showField="CatchAllData" ma:web="48930964-4bf5-4ac7-aabc-3b671be47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d8ca5-5978-4cb9-92b4-7675e82103fc">
      <Terms xmlns="http://schemas.microsoft.com/office/infopath/2007/PartnerControls"/>
    </lcf76f155ced4ddcb4097134ff3c332f>
    <TaxCatchAll xmlns="48930964-4bf5-4ac7-aabc-3b671be476d0" xsi:nil="true"/>
    <MediaLengthInSeconds xmlns="43dd8ca5-5978-4cb9-92b4-7675e82103fc" xsi:nil="true"/>
    <SharedWithUsers xmlns="48930964-4bf5-4ac7-aabc-3b671be476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B98759-3AD7-40FC-A9B1-BD7CFA2E18FA}"/>
</file>

<file path=customXml/itemProps2.xml><?xml version="1.0" encoding="utf-8"?>
<ds:datastoreItem xmlns:ds="http://schemas.openxmlformats.org/officeDocument/2006/customXml" ds:itemID="{0D693B0C-06C8-447C-89BC-B6421BBD2364}"/>
</file>

<file path=customXml/itemProps3.xml><?xml version="1.0" encoding="utf-8"?>
<ds:datastoreItem xmlns:ds="http://schemas.openxmlformats.org/officeDocument/2006/customXml" ds:itemID="{B68397DA-11DC-402D-8868-A7B08E582C9A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Describe la foto….  ¿Qué están llevando?  ¿Cómo es la ropa?  ¿Qué están haciendo?  ¿Dónde están?  </vt:lpstr>
      <vt:lpstr>Describe la foto….  ¿Qué están llevando?  ¿Cómo es la ropa?  ¿Qué están haciendo?  ¿Dónde están?  </vt:lpstr>
      <vt:lpstr>PowerPoint Presentation</vt:lpstr>
      <vt:lpstr>PowerPoint Presentation</vt:lpstr>
      <vt:lpstr>Quiz tomorrow: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la foto….  ¿Qué están llevando?  ¿Cómo es la ropa?  ¿Qué están haciendo?  ¿Dónde están?  </dc:title>
  <dc:creator>Aaren Erwin</dc:creator>
  <cp:lastModifiedBy>Aaren Erwin</cp:lastModifiedBy>
  <cp:revision>1</cp:revision>
  <dcterms:created xsi:type="dcterms:W3CDTF">2024-03-25T16:49:49Z</dcterms:created>
  <dcterms:modified xsi:type="dcterms:W3CDTF">2024-03-25T16:59:14Z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0x01010077FD82FD6BE2334EB764975919625C31</vt:lpwstr>
  </property>
  <property fmtid="{D5CDD505-2E9C-101B-9397-08002B2CF9AE}" pid="3" name="Order">
    <vt:r8>4493500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