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96" r:id="rId5"/>
  </p:sldMasterIdLst>
  <p:notesMasterIdLst>
    <p:notesMasterId r:id="rId24"/>
  </p:notesMasterIdLst>
  <p:sldIdLst>
    <p:sldId id="288" r:id="rId6"/>
    <p:sldId id="294" r:id="rId7"/>
    <p:sldId id="283" r:id="rId8"/>
    <p:sldId id="284" r:id="rId9"/>
    <p:sldId id="290" r:id="rId10"/>
    <p:sldId id="291" r:id="rId11"/>
    <p:sldId id="292" r:id="rId12"/>
    <p:sldId id="287" r:id="rId13"/>
    <p:sldId id="289" r:id="rId14"/>
    <p:sldId id="293" r:id="rId15"/>
    <p:sldId id="267" r:id="rId16"/>
    <p:sldId id="262" r:id="rId17"/>
    <p:sldId id="281" r:id="rId18"/>
    <p:sldId id="270" r:id="rId19"/>
    <p:sldId id="263" r:id="rId20"/>
    <p:sldId id="268" r:id="rId21"/>
    <p:sldId id="282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7" autoAdjust="0"/>
    <p:restoredTop sz="94660"/>
  </p:normalViewPr>
  <p:slideViewPr>
    <p:cSldViewPr>
      <p:cViewPr varScale="1">
        <p:scale>
          <a:sx n="62" d="100"/>
          <a:sy n="62" d="100"/>
        </p:scale>
        <p:origin x="1532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137389AE-5A76-442A-A1B4-495408E403D8}"/>
    <pc:docChg chg="custSel addSld modSld">
      <pc:chgData name="Aaren Erwin" userId="8f50f7a6-8367-4c71-929b-52de566c1a5c" providerId="ADAL" clId="{137389AE-5A76-442A-A1B4-495408E403D8}" dt="2024-03-01T13:42:07.909" v="334" actId="1076"/>
      <pc:docMkLst>
        <pc:docMk/>
      </pc:docMkLst>
      <pc:sldChg chg="modSp mod">
        <pc:chgData name="Aaren Erwin" userId="8f50f7a6-8367-4c71-929b-52de566c1a5c" providerId="ADAL" clId="{137389AE-5A76-442A-A1B4-495408E403D8}" dt="2024-02-29T21:18:27.825" v="207" actId="255"/>
        <pc:sldMkLst>
          <pc:docMk/>
          <pc:sldMk cId="3977859832" sldId="283"/>
        </pc:sldMkLst>
        <pc:graphicFrameChg chg="modGraphic">
          <ac:chgData name="Aaren Erwin" userId="8f50f7a6-8367-4c71-929b-52de566c1a5c" providerId="ADAL" clId="{137389AE-5A76-442A-A1B4-495408E403D8}" dt="2024-02-29T21:18:21.804" v="206" actId="255"/>
          <ac:graphicFrameMkLst>
            <pc:docMk/>
            <pc:sldMk cId="3977859832" sldId="283"/>
            <ac:graphicFrameMk id="15" creationId="{A89EFBA1-99FA-4BC2-A729-7437A76F0DB4}"/>
          </ac:graphicFrameMkLst>
        </pc:graphicFrameChg>
        <pc:graphicFrameChg chg="modGraphic">
          <ac:chgData name="Aaren Erwin" userId="8f50f7a6-8367-4c71-929b-52de566c1a5c" providerId="ADAL" clId="{137389AE-5A76-442A-A1B4-495408E403D8}" dt="2024-02-29T21:18:27.825" v="207" actId="255"/>
          <ac:graphicFrameMkLst>
            <pc:docMk/>
            <pc:sldMk cId="3977859832" sldId="283"/>
            <ac:graphicFrameMk id="70" creationId="{2A9F6317-89C0-4B00-AB37-C978864AA39D}"/>
          </ac:graphicFrameMkLst>
        </pc:graphicFrameChg>
      </pc:sldChg>
      <pc:sldChg chg="modSp mod">
        <pc:chgData name="Aaren Erwin" userId="8f50f7a6-8367-4c71-929b-52de566c1a5c" providerId="ADAL" clId="{137389AE-5A76-442A-A1B4-495408E403D8}" dt="2024-02-29T21:19:38.069" v="250" actId="27636"/>
        <pc:sldMkLst>
          <pc:docMk/>
          <pc:sldMk cId="1156169832" sldId="290"/>
        </pc:sldMkLst>
        <pc:spChg chg="mod">
          <ac:chgData name="Aaren Erwin" userId="8f50f7a6-8367-4c71-929b-52de566c1a5c" providerId="ADAL" clId="{137389AE-5A76-442A-A1B4-495408E403D8}" dt="2024-02-29T21:19:38.069" v="250" actId="27636"/>
          <ac:spMkLst>
            <pc:docMk/>
            <pc:sldMk cId="1156169832" sldId="290"/>
            <ac:spMk id="3" creationId="{2C21CC5F-138D-4C69-9567-F1B34CBCF5A7}"/>
          </ac:spMkLst>
        </pc:spChg>
      </pc:sldChg>
      <pc:sldChg chg="modSp mod">
        <pc:chgData name="Aaren Erwin" userId="8f50f7a6-8367-4c71-929b-52de566c1a5c" providerId="ADAL" clId="{137389AE-5A76-442A-A1B4-495408E403D8}" dt="2024-02-27T20:49:42.975" v="0" actId="20577"/>
        <pc:sldMkLst>
          <pc:docMk/>
          <pc:sldMk cId="2198187382" sldId="291"/>
        </pc:sldMkLst>
        <pc:spChg chg="mod">
          <ac:chgData name="Aaren Erwin" userId="8f50f7a6-8367-4c71-929b-52de566c1a5c" providerId="ADAL" clId="{137389AE-5A76-442A-A1B4-495408E403D8}" dt="2024-02-27T20:49:42.975" v="0" actId="20577"/>
          <ac:spMkLst>
            <pc:docMk/>
            <pc:sldMk cId="2198187382" sldId="291"/>
            <ac:spMk id="3" creationId="{7CD07E1B-A55B-4221-B593-903DD2F506B6}"/>
          </ac:spMkLst>
        </pc:spChg>
      </pc:sldChg>
      <pc:sldChg chg="delSp modSp new mod">
        <pc:chgData name="Aaren Erwin" userId="8f50f7a6-8367-4c71-929b-52de566c1a5c" providerId="ADAL" clId="{137389AE-5A76-442A-A1B4-495408E403D8}" dt="2024-02-27T20:50:25.224" v="29" actId="478"/>
        <pc:sldMkLst>
          <pc:docMk/>
          <pc:sldMk cId="3268596585" sldId="293"/>
        </pc:sldMkLst>
        <pc:spChg chg="mod">
          <ac:chgData name="Aaren Erwin" userId="8f50f7a6-8367-4c71-929b-52de566c1a5c" providerId="ADAL" clId="{137389AE-5A76-442A-A1B4-495408E403D8}" dt="2024-02-27T20:50:22.965" v="28" actId="1076"/>
          <ac:spMkLst>
            <pc:docMk/>
            <pc:sldMk cId="3268596585" sldId="293"/>
            <ac:spMk id="2" creationId="{946834E5-1C9E-4D5F-8EFF-1CCE3422A409}"/>
          </ac:spMkLst>
        </pc:spChg>
        <pc:spChg chg="del">
          <ac:chgData name="Aaren Erwin" userId="8f50f7a6-8367-4c71-929b-52de566c1a5c" providerId="ADAL" clId="{137389AE-5A76-442A-A1B4-495408E403D8}" dt="2024-02-27T20:50:25.224" v="29" actId="478"/>
          <ac:spMkLst>
            <pc:docMk/>
            <pc:sldMk cId="3268596585" sldId="293"/>
            <ac:spMk id="3" creationId="{A5087F1B-E38F-4EE5-8AB9-C06724917AF2}"/>
          </ac:spMkLst>
        </pc:spChg>
      </pc:sldChg>
      <pc:sldChg chg="addSp modSp new mod">
        <pc:chgData name="Aaren Erwin" userId="8f50f7a6-8367-4c71-929b-52de566c1a5c" providerId="ADAL" clId="{137389AE-5A76-442A-A1B4-495408E403D8}" dt="2024-03-01T13:42:07.909" v="334" actId="1076"/>
        <pc:sldMkLst>
          <pc:docMk/>
          <pc:sldMk cId="175046985" sldId="294"/>
        </pc:sldMkLst>
        <pc:spChg chg="mod">
          <ac:chgData name="Aaren Erwin" userId="8f50f7a6-8367-4c71-929b-52de566c1a5c" providerId="ADAL" clId="{137389AE-5A76-442A-A1B4-495408E403D8}" dt="2024-02-29T21:18:10.123" v="205" actId="20577"/>
          <ac:spMkLst>
            <pc:docMk/>
            <pc:sldMk cId="175046985" sldId="294"/>
            <ac:spMk id="2" creationId="{73EDD8EE-865E-4E84-9A71-43B7DB7DB705}"/>
          </ac:spMkLst>
        </pc:spChg>
        <pc:spChg chg="mod">
          <ac:chgData name="Aaren Erwin" userId="8f50f7a6-8367-4c71-929b-52de566c1a5c" providerId="ADAL" clId="{137389AE-5A76-442A-A1B4-495408E403D8}" dt="2024-03-01T13:42:04.811" v="332" actId="1076"/>
          <ac:spMkLst>
            <pc:docMk/>
            <pc:sldMk cId="175046985" sldId="294"/>
            <ac:spMk id="3" creationId="{0C713E9B-3F94-4375-86D2-06FCF9DB6DA4}"/>
          </ac:spMkLst>
        </pc:spChg>
        <pc:spChg chg="mod">
          <ac:chgData name="Aaren Erwin" userId="8f50f7a6-8367-4c71-929b-52de566c1a5c" providerId="ADAL" clId="{137389AE-5A76-442A-A1B4-495408E403D8}" dt="2024-03-01T13:42:07.909" v="334" actId="1076"/>
          <ac:spMkLst>
            <pc:docMk/>
            <pc:sldMk cId="175046985" sldId="294"/>
            <ac:spMk id="4" creationId="{25FBE656-B05C-4AFF-9137-D95008EE52DF}"/>
          </ac:spMkLst>
        </pc:spChg>
        <pc:spChg chg="mod">
          <ac:chgData name="Aaren Erwin" userId="8f50f7a6-8367-4c71-929b-52de566c1a5c" providerId="ADAL" clId="{137389AE-5A76-442A-A1B4-495408E403D8}" dt="2024-02-29T21:17:50.623" v="136" actId="1076"/>
          <ac:spMkLst>
            <pc:docMk/>
            <pc:sldMk cId="175046985" sldId="294"/>
            <ac:spMk id="5" creationId="{5B2FE732-8D1E-4212-817F-166252407AA2}"/>
          </ac:spMkLst>
        </pc:spChg>
        <pc:spChg chg="mod">
          <ac:chgData name="Aaren Erwin" userId="8f50f7a6-8367-4c71-929b-52de566c1a5c" providerId="ADAL" clId="{137389AE-5A76-442A-A1B4-495408E403D8}" dt="2024-02-29T21:17:41.278" v="134" actId="255"/>
          <ac:spMkLst>
            <pc:docMk/>
            <pc:sldMk cId="175046985" sldId="294"/>
            <ac:spMk id="6" creationId="{5C597F01-CE8B-41F6-A6BC-E01A4245E2D9}"/>
          </ac:spMkLst>
        </pc:spChg>
        <pc:spChg chg="add mod">
          <ac:chgData name="Aaren Erwin" userId="8f50f7a6-8367-4c71-929b-52de566c1a5c" providerId="ADAL" clId="{137389AE-5A76-442A-A1B4-495408E403D8}" dt="2024-03-01T13:41:59.179" v="331" actId="14100"/>
          <ac:spMkLst>
            <pc:docMk/>
            <pc:sldMk cId="175046985" sldId="294"/>
            <ac:spMk id="7" creationId="{6227F987-CE70-4872-AA12-B835E939FB99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93FB6-2AEF-4EF6-9F71-9089803F84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032B004-2953-4202-8729-EC0F92596738}">
      <dgm:prSet/>
      <dgm:spPr/>
      <dgm:t>
        <a:bodyPr/>
        <a:lstStyle/>
        <a:p>
          <a:r>
            <a:rPr lang="en-US" dirty="0"/>
            <a:t>2:30	         </a:t>
          </a:r>
        </a:p>
        <a:p>
          <a:r>
            <a:rPr lang="en-US" dirty="0"/>
            <a:t>Son las dos y media.</a:t>
          </a:r>
        </a:p>
      </dgm:t>
    </dgm:pt>
    <dgm:pt modelId="{81A841A0-9052-4545-B7DB-618E42980CB2}" type="parTrans" cxnId="{2DD11049-6273-4F48-9CF8-FF61F6BAADB9}">
      <dgm:prSet/>
      <dgm:spPr/>
      <dgm:t>
        <a:bodyPr/>
        <a:lstStyle/>
        <a:p>
          <a:endParaRPr lang="en-US"/>
        </a:p>
      </dgm:t>
    </dgm:pt>
    <dgm:pt modelId="{E2EB3251-1AF5-4115-ADEE-4A7ACE84A892}" type="sibTrans" cxnId="{2DD11049-6273-4F48-9CF8-FF61F6BAADB9}">
      <dgm:prSet/>
      <dgm:spPr/>
      <dgm:t>
        <a:bodyPr/>
        <a:lstStyle/>
        <a:p>
          <a:endParaRPr lang="en-US"/>
        </a:p>
      </dgm:t>
    </dgm:pt>
    <dgm:pt modelId="{5ED5FAB2-70FC-417C-AD61-7DAB89811B18}">
      <dgm:prSet/>
      <dgm:spPr/>
      <dgm:t>
        <a:bodyPr/>
        <a:lstStyle/>
        <a:p>
          <a:r>
            <a:rPr lang="en-US" dirty="0"/>
            <a:t>11:15 am        </a:t>
          </a:r>
        </a:p>
        <a:p>
          <a:r>
            <a:rPr lang="en-US" dirty="0"/>
            <a:t>Son las once y </a:t>
          </a:r>
          <a:r>
            <a:rPr lang="en-US" dirty="0" err="1"/>
            <a:t>cuarto</a:t>
          </a:r>
          <a:r>
            <a:rPr lang="en-US" dirty="0"/>
            <a:t> de la </a:t>
          </a:r>
          <a:r>
            <a:rPr lang="en-US" dirty="0" err="1"/>
            <a:t>mañana</a:t>
          </a:r>
          <a:endParaRPr lang="en-US" dirty="0"/>
        </a:p>
      </dgm:t>
    </dgm:pt>
    <dgm:pt modelId="{230B4F0D-4409-47F4-BA4C-AA79893D6405}" type="parTrans" cxnId="{38E44175-3230-4DC0-BE5E-C82CA793BA0D}">
      <dgm:prSet/>
      <dgm:spPr/>
      <dgm:t>
        <a:bodyPr/>
        <a:lstStyle/>
        <a:p>
          <a:endParaRPr lang="en-US"/>
        </a:p>
      </dgm:t>
    </dgm:pt>
    <dgm:pt modelId="{52510DFD-B9CB-4BB5-865F-5BDD92FE27C7}" type="sibTrans" cxnId="{38E44175-3230-4DC0-BE5E-C82CA793BA0D}">
      <dgm:prSet/>
      <dgm:spPr/>
      <dgm:t>
        <a:bodyPr/>
        <a:lstStyle/>
        <a:p>
          <a:endParaRPr lang="en-US"/>
        </a:p>
      </dgm:t>
    </dgm:pt>
    <dgm:pt modelId="{2AA53E91-23C4-4688-B8A4-483FBD0E2A50}">
      <dgm:prSet/>
      <dgm:spPr/>
      <dgm:t>
        <a:bodyPr/>
        <a:lstStyle/>
        <a:p>
          <a:r>
            <a:rPr lang="en-US" dirty="0"/>
            <a:t>3:00 sharp      </a:t>
          </a:r>
        </a:p>
        <a:p>
          <a:r>
            <a:rPr lang="en-US" dirty="0"/>
            <a:t>Son las </a:t>
          </a:r>
          <a:r>
            <a:rPr lang="en-US" dirty="0" err="1"/>
            <a:t>tres</a:t>
          </a:r>
          <a:r>
            <a:rPr lang="en-US" dirty="0"/>
            <a:t> </a:t>
          </a:r>
          <a:r>
            <a:rPr lang="en-US" dirty="0" err="1">
              <a:solidFill>
                <a:srgbClr val="FF0000"/>
              </a:solidFill>
            </a:rPr>
            <a:t>en</a:t>
          </a:r>
          <a:r>
            <a:rPr lang="en-US" dirty="0">
              <a:solidFill>
                <a:srgbClr val="FF0000"/>
              </a:solidFill>
            </a:rPr>
            <a:t> punto.</a:t>
          </a:r>
        </a:p>
      </dgm:t>
    </dgm:pt>
    <dgm:pt modelId="{7EB78C8E-0867-493C-90AD-42EF12FA3D25}" type="parTrans" cxnId="{46824A37-A400-458B-9B7F-1D8DD11EF474}">
      <dgm:prSet/>
      <dgm:spPr/>
      <dgm:t>
        <a:bodyPr/>
        <a:lstStyle/>
        <a:p>
          <a:endParaRPr lang="en-US"/>
        </a:p>
      </dgm:t>
    </dgm:pt>
    <dgm:pt modelId="{5F4BEDBD-8C05-4501-8BAF-75F86B9C7C7D}" type="sibTrans" cxnId="{46824A37-A400-458B-9B7F-1D8DD11EF474}">
      <dgm:prSet/>
      <dgm:spPr/>
      <dgm:t>
        <a:bodyPr/>
        <a:lstStyle/>
        <a:p>
          <a:endParaRPr lang="en-US"/>
        </a:p>
      </dgm:t>
    </dgm:pt>
    <dgm:pt modelId="{42229FB3-F607-4D5B-A92A-C907EF51B390}">
      <dgm:prSet/>
      <dgm:spPr/>
      <dgm:t>
        <a:bodyPr/>
        <a:lstStyle/>
        <a:p>
          <a:r>
            <a:rPr lang="en-US" dirty="0"/>
            <a:t>1:25		</a:t>
          </a:r>
        </a:p>
        <a:p>
          <a:r>
            <a:rPr lang="en-US" dirty="0"/>
            <a:t>Es la una y </a:t>
          </a:r>
          <a:r>
            <a:rPr lang="en-US" dirty="0" err="1"/>
            <a:t>veinticinco</a:t>
          </a:r>
          <a:r>
            <a:rPr lang="en-US" dirty="0"/>
            <a:t>.</a:t>
          </a:r>
        </a:p>
      </dgm:t>
    </dgm:pt>
    <dgm:pt modelId="{EF8C9617-054F-479C-9A03-2F30EBB4725A}" type="parTrans" cxnId="{7CA5CF4A-5DF8-4DDD-8953-D882161D0D4B}">
      <dgm:prSet/>
      <dgm:spPr/>
      <dgm:t>
        <a:bodyPr/>
        <a:lstStyle/>
        <a:p>
          <a:endParaRPr lang="en-US"/>
        </a:p>
      </dgm:t>
    </dgm:pt>
    <dgm:pt modelId="{15F61554-6081-489D-B510-8ED4268830E7}" type="sibTrans" cxnId="{7CA5CF4A-5DF8-4DDD-8953-D882161D0D4B}">
      <dgm:prSet/>
      <dgm:spPr/>
      <dgm:t>
        <a:bodyPr/>
        <a:lstStyle/>
        <a:p>
          <a:endParaRPr lang="en-US"/>
        </a:p>
      </dgm:t>
    </dgm:pt>
    <dgm:pt modelId="{0247A271-EC4B-4501-A7D0-8FEF5115F643}">
      <dgm:prSet/>
      <dgm:spPr/>
      <dgm:t>
        <a:bodyPr/>
        <a:lstStyle/>
        <a:p>
          <a:r>
            <a:rPr lang="en-US"/>
            <a:t>12:00 pm	Es mediodía.</a:t>
          </a:r>
        </a:p>
      </dgm:t>
    </dgm:pt>
    <dgm:pt modelId="{DBFEAC0B-AA32-420F-A7B3-D01994503EAD}" type="parTrans" cxnId="{5B568A65-FBEE-43A2-8A0F-328DD2E5D8D4}">
      <dgm:prSet/>
      <dgm:spPr/>
      <dgm:t>
        <a:bodyPr/>
        <a:lstStyle/>
        <a:p>
          <a:endParaRPr lang="en-US"/>
        </a:p>
      </dgm:t>
    </dgm:pt>
    <dgm:pt modelId="{3057B3E5-A430-47DA-8BEF-43F1726C6697}" type="sibTrans" cxnId="{5B568A65-FBEE-43A2-8A0F-328DD2E5D8D4}">
      <dgm:prSet/>
      <dgm:spPr/>
      <dgm:t>
        <a:bodyPr/>
        <a:lstStyle/>
        <a:p>
          <a:endParaRPr lang="en-US"/>
        </a:p>
      </dgm:t>
    </dgm:pt>
    <dgm:pt modelId="{0266B87C-CBDD-4629-BD88-32C18032B2C7}" type="pres">
      <dgm:prSet presAssocID="{04F93FB6-2AEF-4EF6-9F71-9089803F842A}" presName="root" presStyleCnt="0">
        <dgm:presLayoutVars>
          <dgm:dir/>
          <dgm:resizeHandles val="exact"/>
        </dgm:presLayoutVars>
      </dgm:prSet>
      <dgm:spPr/>
    </dgm:pt>
    <dgm:pt modelId="{D48F0668-F3A1-478C-B9F3-149E9EDB5CE2}" type="pres">
      <dgm:prSet presAssocID="{5032B004-2953-4202-8729-EC0F92596738}" presName="compNode" presStyleCnt="0"/>
      <dgm:spPr/>
    </dgm:pt>
    <dgm:pt modelId="{BA8A08C8-FD62-4753-9340-EA35DA07FCCB}" type="pres">
      <dgm:prSet presAssocID="{5032B004-2953-4202-8729-EC0F92596738}" presName="bgRect" presStyleLbl="bgShp" presStyleIdx="0" presStyleCnt="5"/>
      <dgm:spPr/>
    </dgm:pt>
    <dgm:pt modelId="{B3974172-09EE-4448-AF61-E772EC293516}" type="pres">
      <dgm:prSet presAssocID="{5032B004-2953-4202-8729-EC0F9259673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EDE8C184-1C25-47D4-95E8-8778890A181A}" type="pres">
      <dgm:prSet presAssocID="{5032B004-2953-4202-8729-EC0F92596738}" presName="spaceRect" presStyleCnt="0"/>
      <dgm:spPr/>
    </dgm:pt>
    <dgm:pt modelId="{1A08962D-8D7D-4902-84B4-27C9B758B179}" type="pres">
      <dgm:prSet presAssocID="{5032B004-2953-4202-8729-EC0F92596738}" presName="parTx" presStyleLbl="revTx" presStyleIdx="0" presStyleCnt="5">
        <dgm:presLayoutVars>
          <dgm:chMax val="0"/>
          <dgm:chPref val="0"/>
        </dgm:presLayoutVars>
      </dgm:prSet>
      <dgm:spPr/>
    </dgm:pt>
    <dgm:pt modelId="{826AF964-61B6-463E-996B-7F344F8C09B0}" type="pres">
      <dgm:prSet presAssocID="{E2EB3251-1AF5-4115-ADEE-4A7ACE84A892}" presName="sibTrans" presStyleCnt="0"/>
      <dgm:spPr/>
    </dgm:pt>
    <dgm:pt modelId="{CCAB8349-34C8-4B66-BF20-4F39912D4F76}" type="pres">
      <dgm:prSet presAssocID="{5ED5FAB2-70FC-417C-AD61-7DAB89811B18}" presName="compNode" presStyleCnt="0"/>
      <dgm:spPr/>
    </dgm:pt>
    <dgm:pt modelId="{3C440132-9600-4735-AAF7-FD492E77B2C6}" type="pres">
      <dgm:prSet presAssocID="{5ED5FAB2-70FC-417C-AD61-7DAB89811B18}" presName="bgRect" presStyleLbl="bgShp" presStyleIdx="1" presStyleCnt="5"/>
      <dgm:spPr/>
    </dgm:pt>
    <dgm:pt modelId="{266B36DC-5BC7-4483-987B-3953246356EA}" type="pres">
      <dgm:prSet presAssocID="{5ED5FAB2-70FC-417C-AD61-7DAB89811B1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B4C17A3-4143-4C43-B24F-3A44B415DE65}" type="pres">
      <dgm:prSet presAssocID="{5ED5FAB2-70FC-417C-AD61-7DAB89811B18}" presName="spaceRect" presStyleCnt="0"/>
      <dgm:spPr/>
    </dgm:pt>
    <dgm:pt modelId="{F70B69BB-8DFC-42A7-A75B-A3A9E4A43470}" type="pres">
      <dgm:prSet presAssocID="{5ED5FAB2-70FC-417C-AD61-7DAB89811B18}" presName="parTx" presStyleLbl="revTx" presStyleIdx="1" presStyleCnt="5" custScaleX="119040">
        <dgm:presLayoutVars>
          <dgm:chMax val="0"/>
          <dgm:chPref val="0"/>
        </dgm:presLayoutVars>
      </dgm:prSet>
      <dgm:spPr/>
    </dgm:pt>
    <dgm:pt modelId="{3A751647-FA65-4336-8B66-7E28F17A06BF}" type="pres">
      <dgm:prSet presAssocID="{52510DFD-B9CB-4BB5-865F-5BDD92FE27C7}" presName="sibTrans" presStyleCnt="0"/>
      <dgm:spPr/>
    </dgm:pt>
    <dgm:pt modelId="{98C4D326-5363-4A74-BD8C-CD762151D925}" type="pres">
      <dgm:prSet presAssocID="{2AA53E91-23C4-4688-B8A4-483FBD0E2A50}" presName="compNode" presStyleCnt="0"/>
      <dgm:spPr/>
    </dgm:pt>
    <dgm:pt modelId="{B1E01A4E-D639-4E55-BE13-E096BA97A2FD}" type="pres">
      <dgm:prSet presAssocID="{2AA53E91-23C4-4688-B8A4-483FBD0E2A50}" presName="bgRect" presStyleLbl="bgShp" presStyleIdx="2" presStyleCnt="5"/>
      <dgm:spPr/>
    </dgm:pt>
    <dgm:pt modelId="{76D054AE-AB73-48E5-88AD-E31D764950E2}" type="pres">
      <dgm:prSet presAssocID="{2AA53E91-23C4-4688-B8A4-483FBD0E2A5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ketball"/>
        </a:ext>
      </dgm:extLst>
    </dgm:pt>
    <dgm:pt modelId="{F123F5DE-7DD0-476B-9881-0EDE0CF4C614}" type="pres">
      <dgm:prSet presAssocID="{2AA53E91-23C4-4688-B8A4-483FBD0E2A50}" presName="spaceRect" presStyleCnt="0"/>
      <dgm:spPr/>
    </dgm:pt>
    <dgm:pt modelId="{58FCF8BA-8951-4F77-9016-534F3E56CA50}" type="pres">
      <dgm:prSet presAssocID="{2AA53E91-23C4-4688-B8A4-483FBD0E2A50}" presName="parTx" presStyleLbl="revTx" presStyleIdx="2" presStyleCnt="5">
        <dgm:presLayoutVars>
          <dgm:chMax val="0"/>
          <dgm:chPref val="0"/>
        </dgm:presLayoutVars>
      </dgm:prSet>
      <dgm:spPr/>
    </dgm:pt>
    <dgm:pt modelId="{398DBDB7-FFDE-43D7-AE50-3A81822F7994}" type="pres">
      <dgm:prSet presAssocID="{5F4BEDBD-8C05-4501-8BAF-75F86B9C7C7D}" presName="sibTrans" presStyleCnt="0"/>
      <dgm:spPr/>
    </dgm:pt>
    <dgm:pt modelId="{752BC963-7851-4302-8C8C-5FB55EC43688}" type="pres">
      <dgm:prSet presAssocID="{42229FB3-F607-4D5B-A92A-C907EF51B390}" presName="compNode" presStyleCnt="0"/>
      <dgm:spPr/>
    </dgm:pt>
    <dgm:pt modelId="{1D0504A0-81CE-4287-BF36-AAD884F53BFD}" type="pres">
      <dgm:prSet presAssocID="{42229FB3-F607-4D5B-A92A-C907EF51B390}" presName="bgRect" presStyleLbl="bgShp" presStyleIdx="3" presStyleCnt="5"/>
      <dgm:spPr/>
    </dgm:pt>
    <dgm:pt modelId="{54C5C197-90C2-4175-AC05-75F4BF4E2234}" type="pres">
      <dgm:prSet presAssocID="{42229FB3-F607-4D5B-A92A-C907EF51B39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2705712-F953-4BE1-AB76-DF2667CF7796}" type="pres">
      <dgm:prSet presAssocID="{42229FB3-F607-4D5B-A92A-C907EF51B390}" presName="spaceRect" presStyleCnt="0"/>
      <dgm:spPr/>
    </dgm:pt>
    <dgm:pt modelId="{31B5BCC3-7C65-4326-B31F-E9F7B10EB55E}" type="pres">
      <dgm:prSet presAssocID="{42229FB3-F607-4D5B-A92A-C907EF51B390}" presName="parTx" presStyleLbl="revTx" presStyleIdx="3" presStyleCnt="5">
        <dgm:presLayoutVars>
          <dgm:chMax val="0"/>
          <dgm:chPref val="0"/>
        </dgm:presLayoutVars>
      </dgm:prSet>
      <dgm:spPr/>
    </dgm:pt>
    <dgm:pt modelId="{E9B1010A-B04B-4C56-B6AC-FBD28DC717A0}" type="pres">
      <dgm:prSet presAssocID="{15F61554-6081-489D-B510-8ED4268830E7}" presName="sibTrans" presStyleCnt="0"/>
      <dgm:spPr/>
    </dgm:pt>
    <dgm:pt modelId="{556A79B9-3FEE-4B85-84D3-852AE04FBA3A}" type="pres">
      <dgm:prSet presAssocID="{0247A271-EC4B-4501-A7D0-8FEF5115F643}" presName="compNode" presStyleCnt="0"/>
      <dgm:spPr/>
    </dgm:pt>
    <dgm:pt modelId="{5C171015-0998-441E-BADF-5D97FE1A8756}" type="pres">
      <dgm:prSet presAssocID="{0247A271-EC4B-4501-A7D0-8FEF5115F643}" presName="bgRect" presStyleLbl="bgShp" presStyleIdx="4" presStyleCnt="5"/>
      <dgm:spPr/>
    </dgm:pt>
    <dgm:pt modelId="{B55424A9-0CD0-4750-A288-EE224B7B3948}" type="pres">
      <dgm:prSet presAssocID="{0247A271-EC4B-4501-A7D0-8FEF5115F64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al"/>
        </a:ext>
      </dgm:extLst>
    </dgm:pt>
    <dgm:pt modelId="{22121DCB-81AC-4B72-B9AD-93B8F1493230}" type="pres">
      <dgm:prSet presAssocID="{0247A271-EC4B-4501-A7D0-8FEF5115F643}" presName="spaceRect" presStyleCnt="0"/>
      <dgm:spPr/>
    </dgm:pt>
    <dgm:pt modelId="{8A8C27B2-7ED3-4030-A8F9-23983D917585}" type="pres">
      <dgm:prSet presAssocID="{0247A271-EC4B-4501-A7D0-8FEF5115F64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6824A37-A400-458B-9B7F-1D8DD11EF474}" srcId="{04F93FB6-2AEF-4EF6-9F71-9089803F842A}" destId="{2AA53E91-23C4-4688-B8A4-483FBD0E2A50}" srcOrd="2" destOrd="0" parTransId="{7EB78C8E-0867-493C-90AD-42EF12FA3D25}" sibTransId="{5F4BEDBD-8C05-4501-8BAF-75F86B9C7C7D}"/>
    <dgm:cxn modelId="{75CBA15E-1102-49B7-8904-85024EF56326}" type="presOf" srcId="{42229FB3-F607-4D5B-A92A-C907EF51B390}" destId="{31B5BCC3-7C65-4326-B31F-E9F7B10EB55E}" srcOrd="0" destOrd="0" presId="urn:microsoft.com/office/officeart/2018/2/layout/IconVerticalSolidList"/>
    <dgm:cxn modelId="{5B568A65-FBEE-43A2-8A0F-328DD2E5D8D4}" srcId="{04F93FB6-2AEF-4EF6-9F71-9089803F842A}" destId="{0247A271-EC4B-4501-A7D0-8FEF5115F643}" srcOrd="4" destOrd="0" parTransId="{DBFEAC0B-AA32-420F-A7B3-D01994503EAD}" sibTransId="{3057B3E5-A430-47DA-8BEF-43F1726C6697}"/>
    <dgm:cxn modelId="{C6018567-DBFF-4BA1-B707-F31669D2A25E}" type="presOf" srcId="{04F93FB6-2AEF-4EF6-9F71-9089803F842A}" destId="{0266B87C-CBDD-4629-BD88-32C18032B2C7}" srcOrd="0" destOrd="0" presId="urn:microsoft.com/office/officeart/2018/2/layout/IconVerticalSolidList"/>
    <dgm:cxn modelId="{2DD11049-6273-4F48-9CF8-FF61F6BAADB9}" srcId="{04F93FB6-2AEF-4EF6-9F71-9089803F842A}" destId="{5032B004-2953-4202-8729-EC0F92596738}" srcOrd="0" destOrd="0" parTransId="{81A841A0-9052-4545-B7DB-618E42980CB2}" sibTransId="{E2EB3251-1AF5-4115-ADEE-4A7ACE84A892}"/>
    <dgm:cxn modelId="{7CA5CF4A-5DF8-4DDD-8953-D882161D0D4B}" srcId="{04F93FB6-2AEF-4EF6-9F71-9089803F842A}" destId="{42229FB3-F607-4D5B-A92A-C907EF51B390}" srcOrd="3" destOrd="0" parTransId="{EF8C9617-054F-479C-9A03-2F30EBB4725A}" sibTransId="{15F61554-6081-489D-B510-8ED4268830E7}"/>
    <dgm:cxn modelId="{3C411E53-D9F7-454D-B47A-8BE442D78C3A}" type="presOf" srcId="{5ED5FAB2-70FC-417C-AD61-7DAB89811B18}" destId="{F70B69BB-8DFC-42A7-A75B-A3A9E4A43470}" srcOrd="0" destOrd="0" presId="urn:microsoft.com/office/officeart/2018/2/layout/IconVerticalSolidList"/>
    <dgm:cxn modelId="{38E44175-3230-4DC0-BE5E-C82CA793BA0D}" srcId="{04F93FB6-2AEF-4EF6-9F71-9089803F842A}" destId="{5ED5FAB2-70FC-417C-AD61-7DAB89811B18}" srcOrd="1" destOrd="0" parTransId="{230B4F0D-4409-47F4-BA4C-AA79893D6405}" sibTransId="{52510DFD-B9CB-4BB5-865F-5BDD92FE27C7}"/>
    <dgm:cxn modelId="{CB1FEE75-B3B6-4E28-B853-5EAC7FC9F4AA}" type="presOf" srcId="{2AA53E91-23C4-4688-B8A4-483FBD0E2A50}" destId="{58FCF8BA-8951-4F77-9016-534F3E56CA50}" srcOrd="0" destOrd="0" presId="urn:microsoft.com/office/officeart/2018/2/layout/IconVerticalSolidList"/>
    <dgm:cxn modelId="{B7A8E38B-C815-40E8-8BEC-B8A5E31D37F4}" type="presOf" srcId="{5032B004-2953-4202-8729-EC0F92596738}" destId="{1A08962D-8D7D-4902-84B4-27C9B758B179}" srcOrd="0" destOrd="0" presId="urn:microsoft.com/office/officeart/2018/2/layout/IconVerticalSolidList"/>
    <dgm:cxn modelId="{6C8764A6-48F6-44F8-AB64-F2209E0A8F3F}" type="presOf" srcId="{0247A271-EC4B-4501-A7D0-8FEF5115F643}" destId="{8A8C27B2-7ED3-4030-A8F9-23983D917585}" srcOrd="0" destOrd="0" presId="urn:microsoft.com/office/officeart/2018/2/layout/IconVerticalSolidList"/>
    <dgm:cxn modelId="{DF03A797-FD88-40E0-BE33-B7BCF7BCF983}" type="presParOf" srcId="{0266B87C-CBDD-4629-BD88-32C18032B2C7}" destId="{D48F0668-F3A1-478C-B9F3-149E9EDB5CE2}" srcOrd="0" destOrd="0" presId="urn:microsoft.com/office/officeart/2018/2/layout/IconVerticalSolidList"/>
    <dgm:cxn modelId="{2DF47757-C78F-4FD4-BF28-5AE937C5A6FC}" type="presParOf" srcId="{D48F0668-F3A1-478C-B9F3-149E9EDB5CE2}" destId="{BA8A08C8-FD62-4753-9340-EA35DA07FCCB}" srcOrd="0" destOrd="0" presId="urn:microsoft.com/office/officeart/2018/2/layout/IconVerticalSolidList"/>
    <dgm:cxn modelId="{D7C21912-027B-42AB-8802-4FA378A6D01B}" type="presParOf" srcId="{D48F0668-F3A1-478C-B9F3-149E9EDB5CE2}" destId="{B3974172-09EE-4448-AF61-E772EC293516}" srcOrd="1" destOrd="0" presId="urn:microsoft.com/office/officeart/2018/2/layout/IconVerticalSolidList"/>
    <dgm:cxn modelId="{EF53F098-CDAD-4460-8498-3D247C3D15B2}" type="presParOf" srcId="{D48F0668-F3A1-478C-B9F3-149E9EDB5CE2}" destId="{EDE8C184-1C25-47D4-95E8-8778890A181A}" srcOrd="2" destOrd="0" presId="urn:microsoft.com/office/officeart/2018/2/layout/IconVerticalSolidList"/>
    <dgm:cxn modelId="{01931D76-235C-41BE-B317-21F39A97413F}" type="presParOf" srcId="{D48F0668-F3A1-478C-B9F3-149E9EDB5CE2}" destId="{1A08962D-8D7D-4902-84B4-27C9B758B179}" srcOrd="3" destOrd="0" presId="urn:microsoft.com/office/officeart/2018/2/layout/IconVerticalSolidList"/>
    <dgm:cxn modelId="{031F24E6-C9AE-4C73-A6E8-4AA304A9CDF0}" type="presParOf" srcId="{0266B87C-CBDD-4629-BD88-32C18032B2C7}" destId="{826AF964-61B6-463E-996B-7F344F8C09B0}" srcOrd="1" destOrd="0" presId="urn:microsoft.com/office/officeart/2018/2/layout/IconVerticalSolidList"/>
    <dgm:cxn modelId="{7E2A7DD3-3F9C-4DA1-8161-069F679B0B8F}" type="presParOf" srcId="{0266B87C-CBDD-4629-BD88-32C18032B2C7}" destId="{CCAB8349-34C8-4B66-BF20-4F39912D4F76}" srcOrd="2" destOrd="0" presId="urn:microsoft.com/office/officeart/2018/2/layout/IconVerticalSolidList"/>
    <dgm:cxn modelId="{72C325C1-F3D7-4796-A304-6EF42E7AFAC5}" type="presParOf" srcId="{CCAB8349-34C8-4B66-BF20-4F39912D4F76}" destId="{3C440132-9600-4735-AAF7-FD492E77B2C6}" srcOrd="0" destOrd="0" presId="urn:microsoft.com/office/officeart/2018/2/layout/IconVerticalSolidList"/>
    <dgm:cxn modelId="{6F9F5246-CCFE-4CBF-982B-3257E88287F9}" type="presParOf" srcId="{CCAB8349-34C8-4B66-BF20-4F39912D4F76}" destId="{266B36DC-5BC7-4483-987B-3953246356EA}" srcOrd="1" destOrd="0" presId="urn:microsoft.com/office/officeart/2018/2/layout/IconVerticalSolidList"/>
    <dgm:cxn modelId="{21F47F82-459E-4BC0-8B44-91BE279E1200}" type="presParOf" srcId="{CCAB8349-34C8-4B66-BF20-4F39912D4F76}" destId="{5B4C17A3-4143-4C43-B24F-3A44B415DE65}" srcOrd="2" destOrd="0" presId="urn:microsoft.com/office/officeart/2018/2/layout/IconVerticalSolidList"/>
    <dgm:cxn modelId="{04825EFC-A677-401A-A5CE-16F2044D3CCA}" type="presParOf" srcId="{CCAB8349-34C8-4B66-BF20-4F39912D4F76}" destId="{F70B69BB-8DFC-42A7-A75B-A3A9E4A43470}" srcOrd="3" destOrd="0" presId="urn:microsoft.com/office/officeart/2018/2/layout/IconVerticalSolidList"/>
    <dgm:cxn modelId="{4C4BD038-EDAE-4071-97F3-F9D3F7878C24}" type="presParOf" srcId="{0266B87C-CBDD-4629-BD88-32C18032B2C7}" destId="{3A751647-FA65-4336-8B66-7E28F17A06BF}" srcOrd="3" destOrd="0" presId="urn:microsoft.com/office/officeart/2018/2/layout/IconVerticalSolidList"/>
    <dgm:cxn modelId="{0B1C2F92-0B1A-4697-8C60-C63BF7752FF4}" type="presParOf" srcId="{0266B87C-CBDD-4629-BD88-32C18032B2C7}" destId="{98C4D326-5363-4A74-BD8C-CD762151D925}" srcOrd="4" destOrd="0" presId="urn:microsoft.com/office/officeart/2018/2/layout/IconVerticalSolidList"/>
    <dgm:cxn modelId="{4F12C3B5-4409-4FD6-AE86-AC08EAF389B5}" type="presParOf" srcId="{98C4D326-5363-4A74-BD8C-CD762151D925}" destId="{B1E01A4E-D639-4E55-BE13-E096BA97A2FD}" srcOrd="0" destOrd="0" presId="urn:microsoft.com/office/officeart/2018/2/layout/IconVerticalSolidList"/>
    <dgm:cxn modelId="{E749C72A-66E3-42E1-92C1-E6BA2BC87B30}" type="presParOf" srcId="{98C4D326-5363-4A74-BD8C-CD762151D925}" destId="{76D054AE-AB73-48E5-88AD-E31D764950E2}" srcOrd="1" destOrd="0" presId="urn:microsoft.com/office/officeart/2018/2/layout/IconVerticalSolidList"/>
    <dgm:cxn modelId="{76D7D6B1-F24E-43BD-ACF4-EFB0663D0690}" type="presParOf" srcId="{98C4D326-5363-4A74-BD8C-CD762151D925}" destId="{F123F5DE-7DD0-476B-9881-0EDE0CF4C614}" srcOrd="2" destOrd="0" presId="urn:microsoft.com/office/officeart/2018/2/layout/IconVerticalSolidList"/>
    <dgm:cxn modelId="{229A6BE6-11E9-4C87-8FFE-2B36397DF35C}" type="presParOf" srcId="{98C4D326-5363-4A74-BD8C-CD762151D925}" destId="{58FCF8BA-8951-4F77-9016-534F3E56CA50}" srcOrd="3" destOrd="0" presId="urn:microsoft.com/office/officeart/2018/2/layout/IconVerticalSolidList"/>
    <dgm:cxn modelId="{8203A234-C489-4329-8A1D-330D5B1AE847}" type="presParOf" srcId="{0266B87C-CBDD-4629-BD88-32C18032B2C7}" destId="{398DBDB7-FFDE-43D7-AE50-3A81822F7994}" srcOrd="5" destOrd="0" presId="urn:microsoft.com/office/officeart/2018/2/layout/IconVerticalSolidList"/>
    <dgm:cxn modelId="{1B7D7DB3-629B-4715-BC56-8622AB4BE1EF}" type="presParOf" srcId="{0266B87C-CBDD-4629-BD88-32C18032B2C7}" destId="{752BC963-7851-4302-8C8C-5FB55EC43688}" srcOrd="6" destOrd="0" presId="urn:microsoft.com/office/officeart/2018/2/layout/IconVerticalSolidList"/>
    <dgm:cxn modelId="{209BBA79-225E-4683-8AC6-6F00B3809273}" type="presParOf" srcId="{752BC963-7851-4302-8C8C-5FB55EC43688}" destId="{1D0504A0-81CE-4287-BF36-AAD884F53BFD}" srcOrd="0" destOrd="0" presId="urn:microsoft.com/office/officeart/2018/2/layout/IconVerticalSolidList"/>
    <dgm:cxn modelId="{2187EECB-5C46-49FA-8DFB-3C48540DEDCA}" type="presParOf" srcId="{752BC963-7851-4302-8C8C-5FB55EC43688}" destId="{54C5C197-90C2-4175-AC05-75F4BF4E2234}" srcOrd="1" destOrd="0" presId="urn:microsoft.com/office/officeart/2018/2/layout/IconVerticalSolidList"/>
    <dgm:cxn modelId="{AD13E1FC-08D2-4B75-B336-A7DECE45FCBA}" type="presParOf" srcId="{752BC963-7851-4302-8C8C-5FB55EC43688}" destId="{A2705712-F953-4BE1-AB76-DF2667CF7796}" srcOrd="2" destOrd="0" presId="urn:microsoft.com/office/officeart/2018/2/layout/IconVerticalSolidList"/>
    <dgm:cxn modelId="{746E59F6-D333-4911-AE60-5995D9CB05D2}" type="presParOf" srcId="{752BC963-7851-4302-8C8C-5FB55EC43688}" destId="{31B5BCC3-7C65-4326-B31F-E9F7B10EB55E}" srcOrd="3" destOrd="0" presId="urn:microsoft.com/office/officeart/2018/2/layout/IconVerticalSolidList"/>
    <dgm:cxn modelId="{73B5018D-F46F-4442-8EEC-D8EBDC462582}" type="presParOf" srcId="{0266B87C-CBDD-4629-BD88-32C18032B2C7}" destId="{E9B1010A-B04B-4C56-B6AC-FBD28DC717A0}" srcOrd="7" destOrd="0" presId="urn:microsoft.com/office/officeart/2018/2/layout/IconVerticalSolidList"/>
    <dgm:cxn modelId="{D136B6E7-E848-40A3-A4DE-FCF6F98AF50D}" type="presParOf" srcId="{0266B87C-CBDD-4629-BD88-32C18032B2C7}" destId="{556A79B9-3FEE-4B85-84D3-852AE04FBA3A}" srcOrd="8" destOrd="0" presId="urn:microsoft.com/office/officeart/2018/2/layout/IconVerticalSolidList"/>
    <dgm:cxn modelId="{9774D79E-4406-4AB2-A161-2D6F1BCCDCC4}" type="presParOf" srcId="{556A79B9-3FEE-4B85-84D3-852AE04FBA3A}" destId="{5C171015-0998-441E-BADF-5D97FE1A8756}" srcOrd="0" destOrd="0" presId="urn:microsoft.com/office/officeart/2018/2/layout/IconVerticalSolidList"/>
    <dgm:cxn modelId="{ABC1D2A4-FC9D-4BBE-A7E7-519E71AA51D0}" type="presParOf" srcId="{556A79B9-3FEE-4B85-84D3-852AE04FBA3A}" destId="{B55424A9-0CD0-4750-A288-EE224B7B3948}" srcOrd="1" destOrd="0" presId="urn:microsoft.com/office/officeart/2018/2/layout/IconVerticalSolidList"/>
    <dgm:cxn modelId="{2BCB538D-2903-47F8-A85E-CB4405D1845B}" type="presParOf" srcId="{556A79B9-3FEE-4B85-84D3-852AE04FBA3A}" destId="{22121DCB-81AC-4B72-B9AD-93B8F1493230}" srcOrd="2" destOrd="0" presId="urn:microsoft.com/office/officeart/2018/2/layout/IconVerticalSolidList"/>
    <dgm:cxn modelId="{5A006A91-B801-4D5B-B4C6-32C239E471B6}" type="presParOf" srcId="{556A79B9-3FEE-4B85-84D3-852AE04FBA3A}" destId="{8A8C27B2-7ED3-4030-A8F9-23983D91758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A08C8-FD62-4753-9340-EA35DA07FCCB}">
      <dsp:nvSpPr>
        <dsp:cNvPr id="0" name=""/>
        <dsp:cNvSpPr/>
      </dsp:nvSpPr>
      <dsp:spPr>
        <a:xfrm>
          <a:off x="-158515" y="11857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74172-09EE-4448-AF61-E772EC293516}">
      <dsp:nvSpPr>
        <dsp:cNvPr id="0" name=""/>
        <dsp:cNvSpPr/>
      </dsp:nvSpPr>
      <dsp:spPr>
        <a:xfrm>
          <a:off x="106886" y="209264"/>
          <a:ext cx="482550" cy="4825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8962D-8D7D-4902-84B4-27C9B758B179}">
      <dsp:nvSpPr>
        <dsp:cNvPr id="0" name=""/>
        <dsp:cNvSpPr/>
      </dsp:nvSpPr>
      <dsp:spPr>
        <a:xfrm>
          <a:off x="854839" y="11857"/>
          <a:ext cx="3350987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2:30	      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Son las dos y media.</a:t>
          </a:r>
        </a:p>
      </dsp:txBody>
      <dsp:txXfrm>
        <a:off x="854839" y="11857"/>
        <a:ext cx="3350987" cy="877363"/>
      </dsp:txXfrm>
    </dsp:sp>
    <dsp:sp modelId="{3C440132-9600-4735-AAF7-FD492E77B2C6}">
      <dsp:nvSpPr>
        <dsp:cNvPr id="0" name=""/>
        <dsp:cNvSpPr/>
      </dsp:nvSpPr>
      <dsp:spPr>
        <a:xfrm>
          <a:off x="-158515" y="1108562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B36DC-5BC7-4483-987B-3953246356EA}">
      <dsp:nvSpPr>
        <dsp:cNvPr id="0" name=""/>
        <dsp:cNvSpPr/>
      </dsp:nvSpPr>
      <dsp:spPr>
        <a:xfrm>
          <a:off x="106886" y="1305969"/>
          <a:ext cx="482550" cy="4825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B69BB-8DFC-42A7-A75B-A3A9E4A43470}">
      <dsp:nvSpPr>
        <dsp:cNvPr id="0" name=""/>
        <dsp:cNvSpPr/>
      </dsp:nvSpPr>
      <dsp:spPr>
        <a:xfrm>
          <a:off x="535825" y="1108562"/>
          <a:ext cx="3989015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11:15 am     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Son las once y </a:t>
          </a:r>
          <a:r>
            <a:rPr lang="en-US" sz="1600" kern="1200" dirty="0" err="1"/>
            <a:t>cuarto</a:t>
          </a:r>
          <a:r>
            <a:rPr lang="en-US" sz="1600" kern="1200" dirty="0"/>
            <a:t> de la </a:t>
          </a:r>
          <a:r>
            <a:rPr lang="en-US" sz="1600" kern="1200" dirty="0" err="1"/>
            <a:t>mañana</a:t>
          </a:r>
          <a:endParaRPr lang="en-US" sz="1600" kern="1200" dirty="0"/>
        </a:p>
      </dsp:txBody>
      <dsp:txXfrm>
        <a:off x="535825" y="1108562"/>
        <a:ext cx="3989015" cy="877363"/>
      </dsp:txXfrm>
    </dsp:sp>
    <dsp:sp modelId="{B1E01A4E-D639-4E55-BE13-E096BA97A2FD}">
      <dsp:nvSpPr>
        <dsp:cNvPr id="0" name=""/>
        <dsp:cNvSpPr/>
      </dsp:nvSpPr>
      <dsp:spPr>
        <a:xfrm>
          <a:off x="-158515" y="2205267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054AE-AB73-48E5-88AD-E31D764950E2}">
      <dsp:nvSpPr>
        <dsp:cNvPr id="0" name=""/>
        <dsp:cNvSpPr/>
      </dsp:nvSpPr>
      <dsp:spPr>
        <a:xfrm>
          <a:off x="106886" y="2402673"/>
          <a:ext cx="482550" cy="4825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CF8BA-8951-4F77-9016-534F3E56CA50}">
      <dsp:nvSpPr>
        <dsp:cNvPr id="0" name=""/>
        <dsp:cNvSpPr/>
      </dsp:nvSpPr>
      <dsp:spPr>
        <a:xfrm>
          <a:off x="854839" y="2205267"/>
          <a:ext cx="3350987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3:00 sharp   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Son las </a:t>
          </a:r>
          <a:r>
            <a:rPr lang="en-US" sz="1600" kern="1200" dirty="0" err="1"/>
            <a:t>tres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rgbClr val="FF0000"/>
              </a:solidFill>
            </a:rPr>
            <a:t>en</a:t>
          </a:r>
          <a:r>
            <a:rPr lang="en-US" sz="1600" kern="1200" dirty="0">
              <a:solidFill>
                <a:srgbClr val="FF0000"/>
              </a:solidFill>
            </a:rPr>
            <a:t> punto.</a:t>
          </a:r>
        </a:p>
      </dsp:txBody>
      <dsp:txXfrm>
        <a:off x="854839" y="2205267"/>
        <a:ext cx="3350987" cy="877363"/>
      </dsp:txXfrm>
    </dsp:sp>
    <dsp:sp modelId="{1D0504A0-81CE-4287-BF36-AAD884F53BFD}">
      <dsp:nvSpPr>
        <dsp:cNvPr id="0" name=""/>
        <dsp:cNvSpPr/>
      </dsp:nvSpPr>
      <dsp:spPr>
        <a:xfrm>
          <a:off x="-158515" y="3301971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5C197-90C2-4175-AC05-75F4BF4E2234}">
      <dsp:nvSpPr>
        <dsp:cNvPr id="0" name=""/>
        <dsp:cNvSpPr/>
      </dsp:nvSpPr>
      <dsp:spPr>
        <a:xfrm>
          <a:off x="106886" y="3499378"/>
          <a:ext cx="482550" cy="4825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5BCC3-7C65-4326-B31F-E9F7B10EB55E}">
      <dsp:nvSpPr>
        <dsp:cNvPr id="0" name=""/>
        <dsp:cNvSpPr/>
      </dsp:nvSpPr>
      <dsp:spPr>
        <a:xfrm>
          <a:off x="854839" y="3301971"/>
          <a:ext cx="3350987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1:25		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Es la una y </a:t>
          </a:r>
          <a:r>
            <a:rPr lang="en-US" sz="1600" kern="1200" dirty="0" err="1"/>
            <a:t>veinticinco</a:t>
          </a:r>
          <a:r>
            <a:rPr lang="en-US" sz="1600" kern="1200" dirty="0"/>
            <a:t>.</a:t>
          </a:r>
        </a:p>
      </dsp:txBody>
      <dsp:txXfrm>
        <a:off x="854839" y="3301971"/>
        <a:ext cx="3350987" cy="877363"/>
      </dsp:txXfrm>
    </dsp:sp>
    <dsp:sp modelId="{5C171015-0998-441E-BADF-5D97FE1A8756}">
      <dsp:nvSpPr>
        <dsp:cNvPr id="0" name=""/>
        <dsp:cNvSpPr/>
      </dsp:nvSpPr>
      <dsp:spPr>
        <a:xfrm>
          <a:off x="-158515" y="4398676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424A9-0CD0-4750-A288-EE224B7B3948}">
      <dsp:nvSpPr>
        <dsp:cNvPr id="0" name=""/>
        <dsp:cNvSpPr/>
      </dsp:nvSpPr>
      <dsp:spPr>
        <a:xfrm>
          <a:off x="106886" y="4596083"/>
          <a:ext cx="482550" cy="48255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C27B2-7ED3-4030-A8F9-23983D917585}">
      <dsp:nvSpPr>
        <dsp:cNvPr id="0" name=""/>
        <dsp:cNvSpPr/>
      </dsp:nvSpPr>
      <dsp:spPr>
        <a:xfrm>
          <a:off x="854839" y="4398676"/>
          <a:ext cx="3350987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12:00 pm	Es mediodía.</a:t>
          </a:r>
        </a:p>
      </dsp:txBody>
      <dsp:txXfrm>
        <a:off x="854839" y="4398676"/>
        <a:ext cx="3350987" cy="877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143A2-92D0-4AAB-913D-3454257596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8600C-D6D7-4540-8E6F-0740C0D0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9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6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0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69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78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54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84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8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79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4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45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2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3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3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1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7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4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0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5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6d35b0b4-e2fe-4b50-9fe4-2bb9aa77b896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blooket.com/host?id=608a9134bd0d7a001d72180d" TargetMode="External"/><Relationship Id="rId2" Type="http://schemas.openxmlformats.org/officeDocument/2006/relationships/hyperlink" Target="https://quizizz.com/admin/quiz/5f7e18e40159f7001b61c251?source=quiz_share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D819-6041-49A3-9316-4B1AD4787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5067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Warm Up – </a:t>
            </a:r>
            <a:br>
              <a:rPr lang="en-US" dirty="0"/>
            </a:br>
            <a:r>
              <a:rPr lang="en-US" dirty="0"/>
              <a:t>Quiz Review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7AEA3-D543-4DD0-81C4-92A25EC0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0" y="803186"/>
            <a:ext cx="4392297" cy="524862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Regular Verbs</a:t>
            </a:r>
          </a:p>
          <a:p>
            <a:pPr algn="ctr"/>
            <a:r>
              <a:rPr lang="en-US" sz="4000" dirty="0"/>
              <a:t>Stem Changing Verbs</a:t>
            </a:r>
          </a:p>
          <a:p>
            <a:pPr algn="ctr"/>
            <a:r>
              <a:rPr lang="en-US" sz="4000" dirty="0" err="1"/>
              <a:t>Gustar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7652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34E5-1C9E-4D5F-8EFF-1CCE3422A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148" y="2438400"/>
            <a:ext cx="4162952" cy="714373"/>
          </a:xfrm>
        </p:spPr>
        <p:txBody>
          <a:bodyPr/>
          <a:lstStyle/>
          <a:p>
            <a:r>
              <a:rPr lang="en-US" dirty="0"/>
              <a:t>Manipulatives</a:t>
            </a:r>
          </a:p>
        </p:txBody>
      </p:sp>
    </p:spTree>
    <p:extLst>
      <p:ext uri="{BB962C8B-B14F-4D97-AF65-F5344CB8AC3E}">
        <p14:creationId xmlns:p14="http://schemas.microsoft.com/office/powerpoint/2010/main" val="3268596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81B05-0FD4-44DA-823E-F8DA2DAC27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 hora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A52DC-5985-4534-8754-D32DF383D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Telling time</a:t>
            </a:r>
          </a:p>
        </p:txBody>
      </p:sp>
    </p:spTree>
    <p:extLst>
      <p:ext uri="{BB962C8B-B14F-4D97-AF65-F5344CB8AC3E}">
        <p14:creationId xmlns:p14="http://schemas.microsoft.com/office/powerpoint/2010/main" val="1663770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82118-AB05-4253-AA23-7DD55F02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hora 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DDB557-4B25-4B73-BEC1-93EAA67C26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15686" y="803186"/>
            <a:ext cx="4271113" cy="524862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s-ES" altLang="en-US" sz="2800" b="1" dirty="0"/>
              <a:t>1:00 = Es la una</a:t>
            </a:r>
          </a:p>
          <a:p>
            <a:pPr eaLnBrk="1" hangingPunct="1">
              <a:buFontTx/>
              <a:buNone/>
            </a:pPr>
            <a:r>
              <a:rPr lang="es-ES" altLang="en-US" sz="2800" b="1" dirty="0"/>
              <a:t>1:25 = Es la una y veinticinco </a:t>
            </a:r>
          </a:p>
          <a:p>
            <a:pPr eaLnBrk="1" hangingPunct="1">
              <a:buFontTx/>
              <a:buNone/>
            </a:pPr>
            <a:r>
              <a:rPr lang="es-ES" altLang="en-US" sz="2800" b="1" dirty="0"/>
              <a:t>2:00 = Son las dos</a:t>
            </a:r>
          </a:p>
          <a:p>
            <a:pPr eaLnBrk="1" hangingPunct="1">
              <a:buFontTx/>
              <a:buNone/>
            </a:pPr>
            <a:endParaRPr lang="es-ES" altLang="en-US" sz="2800" b="1" dirty="0"/>
          </a:p>
          <a:p>
            <a:pPr eaLnBrk="1" hangingPunct="1">
              <a:buFontTx/>
              <a:buNone/>
            </a:pPr>
            <a:r>
              <a:rPr lang="es-ES" altLang="en-US" sz="2800" b="1" dirty="0"/>
              <a:t>5:15   Son las cinco y </a:t>
            </a:r>
            <a:r>
              <a:rPr lang="es-ES" altLang="en-US" sz="2800" b="1" dirty="0">
                <a:solidFill>
                  <a:srgbClr val="FF0000"/>
                </a:solidFill>
              </a:rPr>
              <a:t>cuarto</a:t>
            </a:r>
            <a:r>
              <a:rPr lang="es-ES" altLang="en-US" sz="2800" b="1" dirty="0"/>
              <a:t>  </a:t>
            </a:r>
          </a:p>
          <a:p>
            <a:pPr eaLnBrk="1" hangingPunct="1">
              <a:buFontTx/>
              <a:buNone/>
            </a:pPr>
            <a:r>
              <a:rPr lang="es-ES" altLang="en-US" sz="2800" b="1" dirty="0"/>
              <a:t>		  Son las cinco y quince</a:t>
            </a:r>
          </a:p>
          <a:p>
            <a:pPr eaLnBrk="1" hangingPunct="1">
              <a:buFontTx/>
              <a:buNone/>
            </a:pPr>
            <a:endParaRPr lang="es-ES" altLang="en-US" sz="2800" b="1" dirty="0"/>
          </a:p>
          <a:p>
            <a:pPr eaLnBrk="1" hangingPunct="1">
              <a:buFontTx/>
              <a:buNone/>
            </a:pPr>
            <a:r>
              <a:rPr lang="es-ES" altLang="en-US" sz="2800" b="1" dirty="0"/>
              <a:t>5:30 = Son las cinco y </a:t>
            </a:r>
            <a:r>
              <a:rPr lang="es-ES" altLang="en-US" sz="2800" b="1" dirty="0">
                <a:solidFill>
                  <a:srgbClr val="FF0000"/>
                </a:solidFill>
              </a:rPr>
              <a:t>media</a:t>
            </a:r>
          </a:p>
          <a:p>
            <a:pPr eaLnBrk="1" hangingPunct="1">
              <a:buFontTx/>
              <a:buNone/>
            </a:pPr>
            <a:r>
              <a:rPr lang="es-ES" altLang="en-US" sz="2800" b="1" dirty="0"/>
              <a:t>	          Son las cinco y treinta	</a:t>
            </a:r>
          </a:p>
          <a:p>
            <a:pPr eaLnBrk="1" hangingPunct="1">
              <a:buFontTx/>
              <a:buNone/>
            </a:pPr>
            <a:endParaRPr lang="es-ES" altLang="en-US" sz="2800" b="1" dirty="0"/>
          </a:p>
          <a:p>
            <a:pPr eaLnBrk="1" hangingPunct="1">
              <a:buFontTx/>
              <a:buNone/>
            </a:pPr>
            <a:endParaRPr lang="es-E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66901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F20D4EF-8FAD-4B75-813A-C3493EEB30E5}"/>
              </a:ext>
            </a:extLst>
          </p:cNvPr>
          <p:cNvSpPr txBox="1">
            <a:spLocks noChangeArrowheads="1"/>
          </p:cNvSpPr>
          <p:nvPr/>
        </p:nvSpPr>
        <p:spPr>
          <a:xfrm>
            <a:off x="487680" y="234157"/>
            <a:ext cx="8229600" cy="762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 cap="none" spc="-113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 d</a:t>
            </a:r>
            <a:r>
              <a:rPr lang="en-US" sz="4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ía</a:t>
            </a:r>
            <a:endParaRPr lang="es-E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2640217-22B6-47FF-B10B-12A825F37E9E}"/>
              </a:ext>
            </a:extLst>
          </p:cNvPr>
          <p:cNvSpPr txBox="1">
            <a:spLocks noChangeArrowheads="1"/>
          </p:cNvSpPr>
          <p:nvPr/>
        </p:nvSpPr>
        <p:spPr>
          <a:xfrm>
            <a:off x="636588" y="1094581"/>
            <a:ext cx="8229600" cy="12954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es-ES" altLang="en-US" sz="3000" dirty="0"/>
              <a:t>12:00a.m.-11:59a.m. = </a:t>
            </a:r>
            <a:r>
              <a:rPr lang="en-US" altLang="en-US" sz="3000" b="1" dirty="0"/>
              <a:t>de la </a:t>
            </a:r>
            <a:r>
              <a:rPr lang="en-US" altLang="en-US" sz="3000" b="1" dirty="0" err="1"/>
              <a:t>ma</a:t>
            </a:r>
            <a:r>
              <a:rPr lang="en-US" altLang="en-US" sz="3000" b="1" dirty="0" err="1">
                <a:cs typeface="Arial" panose="020B0604020202020204" pitchFamily="34" charset="0"/>
              </a:rPr>
              <a:t>ñana</a:t>
            </a:r>
            <a:endParaRPr lang="es-ES" altLang="en-US" sz="3000" b="1" dirty="0"/>
          </a:p>
          <a:p>
            <a:pPr>
              <a:buFontTx/>
              <a:buNone/>
            </a:pPr>
            <a:endParaRPr lang="es-ES" altLang="en-US" sz="3000" dirty="0"/>
          </a:p>
          <a:p>
            <a:pPr>
              <a:buFontTx/>
              <a:buNone/>
            </a:pPr>
            <a:endParaRPr lang="es-ES" altLang="en-US" sz="30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4A9403F-BB9F-4BF3-81A9-AB4BC775D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n-US" dirty="0"/>
              <a:t>12:00 p.m. = </a:t>
            </a:r>
            <a:r>
              <a:rPr lang="es-ES" altLang="en-US" b="1" dirty="0"/>
              <a:t>mediodía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73B4B00-3DD9-4C3C-94B9-5E1775BC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" y="3495676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s-ES" altLang="en-US" dirty="0"/>
              <a:t>12:00p.m.-5:59 p.m. = </a:t>
            </a:r>
            <a:r>
              <a:rPr lang="es-ES" altLang="en-US" b="1" dirty="0"/>
              <a:t>de la tarde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6F47E09-E6E8-4622-89E1-EDE923DC3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" y="4800600"/>
            <a:ext cx="70508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 dirty="0"/>
              <a:t>6:00p.m. – 11:59 p.m. = </a:t>
            </a:r>
            <a:r>
              <a:rPr lang="es-ES" altLang="en-US" b="1" dirty="0"/>
              <a:t>de la noche    </a:t>
            </a:r>
          </a:p>
        </p:txBody>
      </p:sp>
      <p:pic>
        <p:nvPicPr>
          <p:cNvPr id="7" name="Picture 7" descr="MCj04237980000[1]">
            <a:extLst>
              <a:ext uri="{FF2B5EF4-FFF2-40B4-BE49-F238E27FC236}">
                <a16:creationId xmlns:a16="http://schemas.microsoft.com/office/drawing/2014/main" id="{215BCBD6-82D9-4AA9-B8CB-243814E5C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" y="692151"/>
            <a:ext cx="191452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MCj02909140000[1]">
            <a:extLst>
              <a:ext uri="{FF2B5EF4-FFF2-40B4-BE49-F238E27FC236}">
                <a16:creationId xmlns:a16="http://schemas.microsoft.com/office/drawing/2014/main" id="{2F07FC3B-A4E3-4467-89FB-3885C7C97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752600"/>
            <a:ext cx="147478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MCj04343770000[1]">
            <a:extLst>
              <a:ext uri="{FF2B5EF4-FFF2-40B4-BE49-F238E27FC236}">
                <a16:creationId xmlns:a16="http://schemas.microsoft.com/office/drawing/2014/main" id="{976ABA85-02EE-48BA-83B9-DE6AF4D43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267200"/>
            <a:ext cx="1600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MCj03675680000[1]">
            <a:extLst>
              <a:ext uri="{FF2B5EF4-FFF2-40B4-BE49-F238E27FC236}">
                <a16:creationId xmlns:a16="http://schemas.microsoft.com/office/drawing/2014/main" id="{EF7FA11E-DA24-46A3-B706-B5A4A24B9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18288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>
            <a:extLst>
              <a:ext uri="{FF2B5EF4-FFF2-40B4-BE49-F238E27FC236}">
                <a16:creationId xmlns:a16="http://schemas.microsoft.com/office/drawing/2014/main" id="{42C27018-5243-4A94-B2F8-767905A19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94360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 dirty="0"/>
              <a:t>12:00 a.m. =</a:t>
            </a:r>
            <a:r>
              <a:rPr lang="es-ES" altLang="en-US" sz="1800" dirty="0"/>
              <a:t> </a:t>
            </a:r>
            <a:r>
              <a:rPr lang="es-ES" altLang="en-US" b="1" dirty="0"/>
              <a:t>medianoche</a:t>
            </a:r>
            <a:r>
              <a:rPr lang="es-ES" altLang="en-US" sz="1800" dirty="0"/>
              <a:t> </a:t>
            </a:r>
          </a:p>
        </p:txBody>
      </p:sp>
      <p:pic>
        <p:nvPicPr>
          <p:cNvPr id="12" name="Picture 12" descr="MCj03248240000[1]">
            <a:extLst>
              <a:ext uri="{FF2B5EF4-FFF2-40B4-BE49-F238E27FC236}">
                <a16:creationId xmlns:a16="http://schemas.microsoft.com/office/drawing/2014/main" id="{17DAFAEA-0B23-4881-9E5F-2B6D0A01A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29263"/>
            <a:ext cx="1833563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262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B2D90-F2D6-46F5-A59F-2F1F68E5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473" y="2349925"/>
            <a:ext cx="2624234" cy="2456442"/>
          </a:xfrm>
        </p:spPr>
        <p:txBody>
          <a:bodyPr>
            <a:normAutofit/>
          </a:bodyPr>
          <a:lstStyle/>
          <a:p>
            <a:r>
              <a:rPr lang="en-US" dirty="0"/>
              <a:t>Examples</a:t>
            </a:r>
          </a:p>
        </p:txBody>
      </p:sp>
      <p:graphicFrame>
        <p:nvGraphicFramePr>
          <p:cNvPr id="8" name="Rectangle 3">
            <a:extLst>
              <a:ext uri="{FF2B5EF4-FFF2-40B4-BE49-F238E27FC236}">
                <a16:creationId xmlns:a16="http://schemas.microsoft.com/office/drawing/2014/main" id="{5A56B6D8-CCB4-49E8-BB9D-F1D71F8F4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053514"/>
              </p:ext>
            </p:extLst>
          </p:nvPr>
        </p:nvGraphicFramePr>
        <p:xfrm>
          <a:off x="4181167" y="803186"/>
          <a:ext cx="4366325" cy="528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685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A4668-4774-4107-9C24-BE41089CE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hora es?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F50A03-70D2-483F-9D33-CD5F998FF3F6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4038600" y="803186"/>
            <a:ext cx="4468497" cy="524862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2:10 am 	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5:24	 pm 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9:00 sharp	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1:00 pm	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8:29 am	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5887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DB542-02F3-4C1E-B960-31FBCD2D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¿A </a:t>
            </a:r>
            <a:r>
              <a:rPr lang="en-US" altLang="en-US" dirty="0" err="1"/>
              <a:t>qué</a:t>
            </a:r>
            <a:r>
              <a:rPr lang="en-US" altLang="en-US" dirty="0"/>
              <a:t> hora?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45F73-E18E-4738-94C4-B6B7B40797D3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3886200" y="803186"/>
            <a:ext cx="5029200" cy="52486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/>
              <a:t>At what time? </a:t>
            </a:r>
          </a:p>
          <a:p>
            <a:pPr eaLnBrk="1" hangingPunct="1"/>
            <a:r>
              <a:rPr lang="en-US" altLang="en-US" sz="2000" dirty="0"/>
              <a:t>To tell at what time something occurs</a:t>
            </a:r>
          </a:p>
          <a:p>
            <a:pPr eaLnBrk="1" hangingPunct="1"/>
            <a:r>
              <a:rPr lang="en-US" altLang="en-US" sz="2000" dirty="0"/>
              <a:t>	A las… or a la…</a:t>
            </a:r>
          </a:p>
          <a:p>
            <a:pPr marL="0" indent="0" eaLnBrk="1" hangingPunct="1">
              <a:buNone/>
            </a:pP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Ejemplos</a:t>
            </a:r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cs typeface="Arial" panose="020B0604020202020204" pitchFamily="34" charset="0"/>
              </a:rPr>
              <a:t>¿A </a:t>
            </a:r>
            <a:r>
              <a:rPr lang="en-US" altLang="en-US" sz="2000" dirty="0" err="1">
                <a:cs typeface="Arial" panose="020B0604020202020204" pitchFamily="34" charset="0"/>
              </a:rPr>
              <a:t>qué</a:t>
            </a:r>
            <a:r>
              <a:rPr lang="en-US" altLang="en-US" sz="2000" dirty="0">
                <a:cs typeface="Arial" panose="020B0604020202020204" pitchFamily="34" charset="0"/>
              </a:rPr>
              <a:t> hora </a:t>
            </a:r>
            <a:r>
              <a:rPr lang="en-US" altLang="en-US" sz="2000" dirty="0" err="1">
                <a:cs typeface="Arial" panose="020B0604020202020204" pitchFamily="34" charset="0"/>
              </a:rPr>
              <a:t>tienes</a:t>
            </a:r>
            <a:r>
              <a:rPr lang="en-US" altLang="en-US" sz="2000" dirty="0"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cs typeface="Arial" panose="020B0604020202020204" pitchFamily="34" charset="0"/>
              </a:rPr>
              <a:t>arte</a:t>
            </a:r>
            <a:r>
              <a:rPr lang="en-US" altLang="en-US" sz="2000" dirty="0">
                <a:cs typeface="Arial" panose="020B0604020202020204" pitchFamily="34" charset="0"/>
              </a:rPr>
              <a:t>?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		(At what time do you have art?)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	A las dos y </a:t>
            </a:r>
            <a:r>
              <a:rPr lang="en-US" altLang="en-US" sz="2000" dirty="0" err="1">
                <a:cs typeface="Arial" panose="020B0604020202020204" pitchFamily="34" charset="0"/>
              </a:rPr>
              <a:t>cuarenta</a:t>
            </a:r>
            <a:r>
              <a:rPr lang="en-US" altLang="en-US" sz="2000" dirty="0">
                <a:cs typeface="Arial" panose="020B0604020202020204" pitchFamily="34" charset="0"/>
              </a:rPr>
              <a:t> y </a:t>
            </a:r>
            <a:r>
              <a:rPr lang="en-US" altLang="en-US" sz="2000" dirty="0" err="1">
                <a:cs typeface="Arial" panose="020B0604020202020204" pitchFamily="34" charset="0"/>
              </a:rPr>
              <a:t>cinco</a:t>
            </a:r>
            <a:r>
              <a:rPr lang="en-US" altLang="en-US" sz="2000" dirty="0">
                <a:cs typeface="Arial" panose="020B0604020202020204" pitchFamily="34" charset="0"/>
              </a:rPr>
              <a:t>. (At 2:45)</a:t>
            </a:r>
          </a:p>
        </p:txBody>
      </p:sp>
    </p:spTree>
    <p:extLst>
      <p:ext uri="{BB962C8B-B14F-4D97-AF65-F5344CB8AC3E}">
        <p14:creationId xmlns:p14="http://schemas.microsoft.com/office/powerpoint/2010/main" val="195575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B250-62C9-4CBD-A38E-B259DFB72E08}"/>
              </a:ext>
            </a:extLst>
          </p:cNvPr>
          <p:cNvSpPr txBox="1">
            <a:spLocks/>
          </p:cNvSpPr>
          <p:nvPr/>
        </p:nvSpPr>
        <p:spPr>
          <a:xfrm>
            <a:off x="762000" y="533400"/>
            <a:ext cx="7848600" cy="685800"/>
          </a:xfrm>
          <a:prstGeom prst="rect">
            <a:avLst/>
          </a:prstGeom>
        </p:spPr>
        <p:txBody>
          <a:bodyPr/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 cap="none" spc="-113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/>
              <a:t>¿A </a:t>
            </a:r>
            <a:r>
              <a:rPr lang="en-US" altLang="en-US" dirty="0" err="1"/>
              <a:t>qué</a:t>
            </a:r>
            <a:r>
              <a:rPr lang="en-US" altLang="en-US" dirty="0"/>
              <a:t> hora?</a:t>
            </a:r>
            <a:endParaRPr 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05534B4-2D89-49BC-BAC2-46011AEFA087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762000" y="1075978"/>
            <a:ext cx="7391400" cy="524862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At what time? </a:t>
            </a:r>
          </a:p>
          <a:p>
            <a:r>
              <a:rPr lang="en-US" altLang="en-US" sz="2400" dirty="0"/>
              <a:t>To tell at what time something occurs use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dirty="0"/>
          </a:p>
          <a:p>
            <a:r>
              <a:rPr lang="en-US" altLang="en-US" sz="2400" dirty="0"/>
              <a:t>	A las… or a la…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Ejemplos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		</a:t>
            </a:r>
            <a:r>
              <a:rPr lang="en-US" altLang="en-US" sz="2400" dirty="0">
                <a:cs typeface="Arial" panose="020B0604020202020204" pitchFamily="34" charset="0"/>
              </a:rPr>
              <a:t>¿A </a:t>
            </a:r>
            <a:r>
              <a:rPr lang="en-US" altLang="en-US" sz="2400" dirty="0" err="1">
                <a:cs typeface="Arial" panose="020B0604020202020204" pitchFamily="34" charset="0"/>
              </a:rPr>
              <a:t>qué</a:t>
            </a:r>
            <a:r>
              <a:rPr lang="en-US" altLang="en-US" sz="2400" dirty="0">
                <a:cs typeface="Arial" panose="020B0604020202020204" pitchFamily="34" charset="0"/>
              </a:rPr>
              <a:t> hora </a:t>
            </a:r>
            <a:r>
              <a:rPr lang="en-US" altLang="en-US" sz="2400" dirty="0" err="1">
                <a:cs typeface="Arial" panose="020B0604020202020204" pitchFamily="34" charset="0"/>
              </a:rPr>
              <a:t>tienes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arte</a:t>
            </a:r>
            <a:r>
              <a:rPr lang="en-US" altLang="en-US" sz="2400" dirty="0">
                <a:cs typeface="Arial" panose="020B0604020202020204" pitchFamily="34" charset="0"/>
              </a:rPr>
              <a:t>?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		(At what time do you have art?)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	A las dos y </a:t>
            </a:r>
            <a:r>
              <a:rPr lang="en-US" altLang="en-US" sz="2400" dirty="0" err="1">
                <a:cs typeface="Arial" panose="020B0604020202020204" pitchFamily="34" charset="0"/>
              </a:rPr>
              <a:t>cuarenta</a:t>
            </a:r>
            <a:r>
              <a:rPr lang="en-US" altLang="en-US" sz="2400" dirty="0">
                <a:cs typeface="Arial" panose="020B0604020202020204" pitchFamily="34" charset="0"/>
              </a:rPr>
              <a:t> y </a:t>
            </a:r>
            <a:r>
              <a:rPr lang="en-US" altLang="en-US" sz="2400" dirty="0" err="1">
                <a:cs typeface="Arial" panose="020B0604020202020204" pitchFamily="34" charset="0"/>
              </a:rPr>
              <a:t>cinco</a:t>
            </a:r>
            <a:r>
              <a:rPr lang="en-US" altLang="en-US" sz="2400" dirty="0">
                <a:cs typeface="Arial" panose="020B0604020202020204" pitchFamily="34" charset="0"/>
              </a:rPr>
              <a:t>. (At 2:45)</a:t>
            </a:r>
          </a:p>
        </p:txBody>
      </p:sp>
    </p:spTree>
    <p:extLst>
      <p:ext uri="{BB962C8B-B14F-4D97-AF65-F5344CB8AC3E}">
        <p14:creationId xmlns:p14="http://schemas.microsoft.com/office/powerpoint/2010/main" val="110675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9246B4F-CEC3-442B-92D8-BD098634F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5FBD374-0821-4540-A9E6-6DE9419C0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7E7C5F-F207-4F84-B0E4-B9A900800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93C59A31-3A05-4470-A4AB-B9FDE6AFF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003BBC92-CD5E-43E2-92E3-416F7222D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5E9E24BF-C2A3-420A-B4A9-BCEEC2BF6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14E9C41A-D496-46F5-BA6B-9C0BDA513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B2705B6A-ECD1-438B-87EB-5185A0435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960DF715-F99A-4519-818B-5C8496A16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35A62970-D2C4-4E38-BBD1-3F5865C35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EB000C85-44EE-4A15-8A65-5A82B5E54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BEA52102-0A7F-446C-A8D4-0BFBDC5B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204729B9-8342-4FAA-91AA-6C7916497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E7C0B72D-EF00-46D8-A0B2-C4A9616E2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37A87EDA-7C11-4EEC-AF27-FFFD9D918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3C73D59B-741F-4B2B-89C9-B9219C378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F34FFCC5-A45C-439A-BF42-803BDAD600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7A826C44-2E68-42C7-8CB3-A73A9224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3ECF0188-197C-4CC5-926D-417ECCDA27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548C91D9-D18F-4379-B47B-144B159C76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3B68FF2F-116D-48CE-8915-5629872C6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E495B9FA-536B-48D1-8282-5F1E51D1C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03604607-25F9-440B-AB2A-38B65645B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639DE58D-303D-4402-8F51-7E5DD13545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81" r="22547"/>
          <a:stretch/>
        </p:blipFill>
        <p:spPr>
          <a:xfrm>
            <a:off x="20" y="-1"/>
            <a:ext cx="3934560" cy="6858000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65989F4E-E386-486E-9C22-DB9E5592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9D1164-9929-4921-BBBB-874016220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22">
              <a:extLst>
                <a:ext uri="{FF2B5EF4-FFF2-40B4-BE49-F238E27FC236}">
                  <a16:creationId xmlns:a16="http://schemas.microsoft.com/office/drawing/2014/main" id="{B075D074-74F5-4AF6-BD57-3FA04CA12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B10B3EF-C0DF-4ACD-86A9-A0CC0FE20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2D17D29C-A9F9-4D81-B981-04037856C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473" y="2358391"/>
            <a:ext cx="2624234" cy="245367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Para pedir y dar la hora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D36A4F-B7BB-4E5D-BBE5-49606FD32E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5338" y="314771"/>
            <a:ext cx="4093910" cy="570185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s-ES" altLang="en-US" sz="2400" b="1" dirty="0"/>
          </a:p>
          <a:p>
            <a:pPr eaLnBrk="1" hangingPunct="1">
              <a:buFontTx/>
              <a:buNone/>
            </a:pPr>
            <a:r>
              <a:rPr lang="es-ES" altLang="en-US" sz="2400" b="1" dirty="0"/>
              <a:t>¿Qué hora es? </a:t>
            </a:r>
          </a:p>
          <a:p>
            <a:pPr eaLnBrk="1" hangingPunct="1">
              <a:buFontTx/>
              <a:buNone/>
            </a:pPr>
            <a:r>
              <a:rPr lang="es-ES" altLang="en-US" sz="2400" b="1" dirty="0"/>
              <a:t>	Son las tres.</a:t>
            </a:r>
          </a:p>
          <a:p>
            <a:pPr eaLnBrk="1" hangingPunct="1">
              <a:buFontTx/>
              <a:buNone/>
            </a:pPr>
            <a:r>
              <a:rPr lang="es-ES" altLang="en-US" sz="2400" b="1" dirty="0"/>
              <a:t> </a:t>
            </a:r>
          </a:p>
          <a:p>
            <a:pPr eaLnBrk="1" hangingPunct="1">
              <a:buFontTx/>
              <a:buNone/>
            </a:pPr>
            <a:endParaRPr lang="es-ES" altLang="en-US" sz="2400" b="1" dirty="0"/>
          </a:p>
          <a:p>
            <a:pPr eaLnBrk="1" hangingPunct="1">
              <a:buFontTx/>
              <a:buNone/>
            </a:pPr>
            <a:r>
              <a:rPr lang="es-ES" altLang="en-US" sz="2400" b="1" dirty="0"/>
              <a:t>¿A qué hora es…?</a:t>
            </a:r>
          </a:p>
          <a:p>
            <a:pPr eaLnBrk="1" hangingPunct="1">
              <a:buFontTx/>
              <a:buNone/>
            </a:pPr>
            <a:r>
              <a:rPr lang="es-ES" altLang="en-US" sz="2400" b="1" i="1" dirty="0"/>
              <a:t>¿ A qué hora es la clase de español?</a:t>
            </a:r>
          </a:p>
          <a:p>
            <a:pPr eaLnBrk="1" hangingPunct="1">
              <a:buFontTx/>
              <a:buNone/>
            </a:pPr>
            <a:r>
              <a:rPr lang="es-ES" altLang="en-US" sz="2400" b="1" dirty="0"/>
              <a:t>La clase de español es a las tres de la tarde.</a:t>
            </a:r>
          </a:p>
        </p:txBody>
      </p:sp>
    </p:spTree>
    <p:extLst>
      <p:ext uri="{BB962C8B-B14F-4D97-AF65-F5344CB8AC3E}">
        <p14:creationId xmlns:p14="http://schemas.microsoft.com/office/powerpoint/2010/main" val="176443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DD8EE-865E-4E84-9A71-43B7DB7DB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 Finish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Review your notes from yesterday.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13E9B-3F94-4375-86D2-06FCF9DB6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4351" y="1672203"/>
            <a:ext cx="3805123" cy="685800"/>
          </a:xfrm>
        </p:spPr>
        <p:txBody>
          <a:bodyPr/>
          <a:lstStyle/>
          <a:p>
            <a:r>
              <a:rPr lang="en-US" dirty="0"/>
              <a:t>Packet: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BE656-B05C-4AFF-9137-D95008EE5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24218" y="2247967"/>
            <a:ext cx="3804674" cy="1775372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Complete the activity 1B-7 on page 24.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2FE732-8D1E-4212-817F-166252407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00600" y="4180284"/>
            <a:ext cx="3819675" cy="685800"/>
          </a:xfrm>
        </p:spPr>
        <p:txBody>
          <a:bodyPr/>
          <a:lstStyle/>
          <a:p>
            <a:r>
              <a:rPr lang="en-US" sz="3000" dirty="0">
                <a:hlinkClick r:id="rId2"/>
              </a:rPr>
              <a:t>Kahoot - Jumble</a:t>
            </a:r>
            <a:endParaRPr lang="en-US" sz="3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97F01-CE8B-41F6-A6BC-E01A4245E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95010" y="5029200"/>
            <a:ext cx="3819675" cy="1026548"/>
          </a:xfrm>
        </p:spPr>
        <p:txBody>
          <a:bodyPr>
            <a:normAutofit/>
          </a:bodyPr>
          <a:lstStyle/>
          <a:p>
            <a:r>
              <a:rPr lang="en-US" sz="3000" dirty="0"/>
              <a:t>Listening Activity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27F987-CE70-4872-AA12-B835E939FB99}"/>
              </a:ext>
            </a:extLst>
          </p:cNvPr>
          <p:cNvSpPr txBox="1"/>
          <p:nvPr/>
        </p:nvSpPr>
        <p:spPr>
          <a:xfrm>
            <a:off x="719952" y="304800"/>
            <a:ext cx="7794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Log into CTLS and Complete the RITA that you can find in MY ASSESSMENTS</a:t>
            </a:r>
          </a:p>
        </p:txBody>
      </p:sp>
    </p:spTree>
    <p:extLst>
      <p:ext uri="{BB962C8B-B14F-4D97-AF65-F5344CB8AC3E}">
        <p14:creationId xmlns:p14="http://schemas.microsoft.com/office/powerpoint/2010/main" val="17504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7" name="Group 40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AC04A495-9BCE-4EED-894D-8B5813342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pPr defTabSz="914400"/>
            <a:r>
              <a:rPr lang="en-US"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Question Words:</a:t>
            </a:r>
          </a:p>
        </p:txBody>
      </p:sp>
      <p:graphicFrame>
        <p:nvGraphicFramePr>
          <p:cNvPr id="15" name="Content Placeholder 11">
            <a:extLst>
              <a:ext uri="{FF2B5EF4-FFF2-40B4-BE49-F238E27FC236}">
                <a16:creationId xmlns:a16="http://schemas.microsoft.com/office/drawing/2014/main" id="{A89EFBA1-99FA-4BC2-A729-7437A76F0DB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243097"/>
              </p:ext>
            </p:extLst>
          </p:nvPr>
        </p:nvGraphicFramePr>
        <p:xfrm>
          <a:off x="965920" y="1707815"/>
          <a:ext cx="2765109" cy="3725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109">
                  <a:extLst>
                    <a:ext uri="{9D8B030D-6E8A-4147-A177-3AD203B41FA5}">
                      <a16:colId xmlns:a16="http://schemas.microsoft.com/office/drawing/2014/main" val="572465595"/>
                    </a:ext>
                  </a:extLst>
                </a:gridCol>
              </a:tblGrid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>
                          <a:effectLst/>
                        </a:rPr>
                        <a:t>¿Por qué?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818124532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 dirty="0">
                          <a:effectLst/>
                        </a:rPr>
                        <a:t>¿A dónde?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645942063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>
                          <a:effectLst/>
                        </a:rPr>
                        <a:t>¿Cómo?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096210833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>
                          <a:effectLst/>
                        </a:rPr>
                        <a:t>¿Qué?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6578082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 dirty="0">
                          <a:effectLst/>
                        </a:rPr>
                        <a:t>¿Cuándo?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896909593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 dirty="0">
                          <a:effectLst/>
                        </a:rPr>
                        <a:t>¿Con quién?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83432887"/>
                  </a:ext>
                </a:extLst>
              </a:tr>
            </a:tbl>
          </a:graphicData>
        </a:graphic>
      </p:graphicFrame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2A9F6317-89C0-4B00-AB37-C978864AA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96223"/>
              </p:ext>
            </p:extLst>
          </p:nvPr>
        </p:nvGraphicFramePr>
        <p:xfrm>
          <a:off x="4901751" y="1797046"/>
          <a:ext cx="3295652" cy="3768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5652">
                  <a:extLst>
                    <a:ext uri="{9D8B030D-6E8A-4147-A177-3AD203B41FA5}">
                      <a16:colId xmlns:a16="http://schemas.microsoft.com/office/drawing/2014/main" val="2945351025"/>
                    </a:ext>
                  </a:extLst>
                </a:gridCol>
              </a:tblGrid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>
                          <a:effectLst/>
                        </a:rPr>
                        <a:t>¿Cuál?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4439876"/>
                  </a:ext>
                </a:extLst>
              </a:tr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 dirty="0">
                          <a:effectLst/>
                        </a:rPr>
                        <a:t>¿Dónde?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1892066"/>
                  </a:ext>
                </a:extLst>
              </a:tr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>
                          <a:effectLst/>
                        </a:rPr>
                        <a:t>¿De dónde?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5329945"/>
                  </a:ext>
                </a:extLst>
              </a:tr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 dirty="0">
                          <a:effectLst/>
                        </a:rPr>
                        <a:t>¿A qué hora?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614318"/>
                  </a:ext>
                </a:extLst>
              </a:tr>
              <a:tr h="843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 dirty="0">
                          <a:effectLst/>
                        </a:rPr>
                        <a:t>¿Cuánto/a? </a:t>
                      </a:r>
                      <a:endParaRPr lang="en-US" sz="3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 dirty="0">
                          <a:effectLst/>
                        </a:rPr>
                        <a:t>¿Cuántos / Cuántas?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33601"/>
                  </a:ext>
                </a:extLst>
              </a:tr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000" dirty="0">
                          <a:effectLst/>
                        </a:rPr>
                        <a:t>¿Quién?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126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85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B817A-B605-4E6C-A570-5E358D0D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for clues.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F8DA3-9EBA-41F8-97BC-976B4DEFB2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______________ is your Spanish Teacher?</a:t>
            </a:r>
          </a:p>
          <a:p>
            <a:r>
              <a:rPr lang="en-US" sz="2200" dirty="0"/>
              <a:t>Sra. Erwin </a:t>
            </a:r>
          </a:p>
          <a:p>
            <a:r>
              <a:rPr lang="en-US" sz="2200" dirty="0"/>
              <a:t>Clearly the question is asking WHO?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CC96A-F2A8-4D24-8B1B-99EABFA07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11221" y="4114800"/>
            <a:ext cx="4571317" cy="2470646"/>
          </a:xfrm>
        </p:spPr>
        <p:txBody>
          <a:bodyPr>
            <a:noAutofit/>
          </a:bodyPr>
          <a:lstStyle/>
          <a:p>
            <a:r>
              <a:rPr lang="en-US" sz="2200" dirty="0"/>
              <a:t>¿___________ </a:t>
            </a:r>
            <a:r>
              <a:rPr lang="en-US" sz="2200" dirty="0" err="1"/>
              <a:t>clases</a:t>
            </a:r>
            <a:r>
              <a:rPr lang="en-US" sz="2200" dirty="0"/>
              <a:t> </a:t>
            </a:r>
            <a:r>
              <a:rPr lang="en-US" sz="2200" dirty="0" err="1"/>
              <a:t>tienes</a:t>
            </a:r>
            <a:r>
              <a:rPr lang="en-US" sz="2200" dirty="0"/>
              <a:t>?</a:t>
            </a:r>
          </a:p>
          <a:p>
            <a:pPr lvl="1"/>
            <a:r>
              <a:rPr lang="en-US" sz="2200" dirty="0"/>
              <a:t>Tengo 4 </a:t>
            </a:r>
            <a:r>
              <a:rPr lang="en-US" sz="2200" dirty="0" err="1"/>
              <a:t>clases</a:t>
            </a:r>
            <a:r>
              <a:rPr lang="en-US" sz="2200" dirty="0"/>
              <a:t>.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What clues do we have?</a:t>
            </a:r>
          </a:p>
        </p:txBody>
      </p:sp>
    </p:spTree>
    <p:extLst>
      <p:ext uri="{BB962C8B-B14F-4D97-AF65-F5344CB8AC3E}">
        <p14:creationId xmlns:p14="http://schemas.microsoft.com/office/powerpoint/2010/main" val="263395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47C89-5674-4841-82A9-86C0D3EA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1CC5F-138D-4C69-9567-F1B34CBCF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803186"/>
            <a:ext cx="4953000" cy="5750014"/>
          </a:xfrm>
        </p:spPr>
        <p:txBody>
          <a:bodyPr>
            <a:normAutofit lnSpcReduction="10000"/>
          </a:bodyPr>
          <a:lstStyle/>
          <a:p>
            <a:r>
              <a:rPr lang="en-US" sz="2500" dirty="0"/>
              <a:t>What is the common question for ……</a:t>
            </a:r>
          </a:p>
          <a:p>
            <a:r>
              <a:rPr lang="en-US" sz="2500" dirty="0"/>
              <a:t>Where something is located?  </a:t>
            </a:r>
          </a:p>
          <a:p>
            <a:r>
              <a:rPr lang="en-US" sz="2500" dirty="0"/>
              <a:t>How someone is doing?</a:t>
            </a:r>
          </a:p>
          <a:p>
            <a:r>
              <a:rPr lang="en-US" sz="2500" dirty="0"/>
              <a:t>Describing yourself or someone else?</a:t>
            </a:r>
          </a:p>
          <a:p>
            <a:endParaRPr lang="en-US" sz="2500" dirty="0"/>
          </a:p>
          <a:p>
            <a:r>
              <a:rPr lang="en-US" sz="2500" dirty="0"/>
              <a:t>Other Clue Words……</a:t>
            </a:r>
          </a:p>
          <a:p>
            <a:r>
              <a:rPr lang="en-US" sz="2500" dirty="0"/>
              <a:t>Because? </a:t>
            </a:r>
          </a:p>
          <a:p>
            <a:r>
              <a:rPr lang="en-US" sz="2500" dirty="0"/>
              <a:t>Numbers?</a:t>
            </a:r>
          </a:p>
          <a:p>
            <a:r>
              <a:rPr lang="en-US" sz="2500" dirty="0"/>
              <a:t>Dates?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6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75AFC-57A7-467C-84D0-49DAB147C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Cual</a:t>
            </a:r>
            <a:r>
              <a:rPr lang="en-US" dirty="0"/>
              <a:t> vs. Que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or Which?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7E1B-A55B-4221-B593-903DD2F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0" y="152400"/>
            <a:ext cx="4648200" cy="6553200"/>
          </a:xfrm>
        </p:spPr>
        <p:txBody>
          <a:bodyPr>
            <a:normAutofit/>
          </a:bodyPr>
          <a:lstStyle/>
          <a:p>
            <a:pPr algn="ctr"/>
            <a:r>
              <a:rPr lang="es-419" sz="2400" dirty="0" err="1"/>
              <a:t>You</a:t>
            </a:r>
            <a:r>
              <a:rPr lang="es-419" sz="2400" dirty="0"/>
              <a:t> use cuál </a:t>
            </a:r>
            <a:r>
              <a:rPr lang="es-419" sz="2400" dirty="0" err="1"/>
              <a:t>before</a:t>
            </a:r>
            <a:r>
              <a:rPr lang="es-419" sz="2400" dirty="0"/>
              <a:t> ES </a:t>
            </a:r>
            <a:r>
              <a:rPr lang="es-419" sz="2400" dirty="0" err="1"/>
              <a:t>when</a:t>
            </a:r>
            <a:r>
              <a:rPr lang="es-419" sz="2400" dirty="0"/>
              <a:t> </a:t>
            </a:r>
            <a:r>
              <a:rPr lang="es-419" sz="2400" dirty="0" err="1"/>
              <a:t>there</a:t>
            </a:r>
            <a:r>
              <a:rPr lang="es-419" sz="2400" dirty="0"/>
              <a:t> are </a:t>
            </a:r>
            <a:r>
              <a:rPr lang="es-419" sz="2400" dirty="0" err="1"/>
              <a:t>choices</a:t>
            </a:r>
            <a:r>
              <a:rPr lang="es-419" sz="2400" dirty="0"/>
              <a:t>?</a:t>
            </a:r>
          </a:p>
          <a:p>
            <a:pPr algn="ctr"/>
            <a:r>
              <a:rPr lang="es-419" sz="2400" dirty="0"/>
              <a:t>¿Cuál es tu número de teléfono?</a:t>
            </a:r>
          </a:p>
          <a:p>
            <a:pPr algn="ctr"/>
            <a:r>
              <a:rPr lang="es-419" sz="2400" dirty="0"/>
              <a:t>¿Cuál es tu clase favorita?</a:t>
            </a:r>
          </a:p>
          <a:p>
            <a:pPr algn="ctr"/>
            <a:endParaRPr lang="es-419" sz="2400" dirty="0"/>
          </a:p>
          <a:p>
            <a:pPr algn="ctr"/>
            <a:r>
              <a:rPr lang="es-419" sz="2400" dirty="0"/>
              <a:t>Qué </a:t>
            </a:r>
            <a:r>
              <a:rPr lang="es-419" sz="2400" dirty="0" err="1"/>
              <a:t>goes</a:t>
            </a:r>
            <a:r>
              <a:rPr lang="es-419" sz="2400" dirty="0"/>
              <a:t> </a:t>
            </a:r>
            <a:r>
              <a:rPr lang="es-419" sz="2400" dirty="0" err="1"/>
              <a:t>before</a:t>
            </a:r>
            <a:r>
              <a:rPr lang="es-419" sz="2400" dirty="0"/>
              <a:t> </a:t>
            </a:r>
            <a:r>
              <a:rPr lang="es-419" sz="2400" dirty="0" err="1"/>
              <a:t>nouns</a:t>
            </a:r>
            <a:r>
              <a:rPr lang="es-419" sz="2400" dirty="0"/>
              <a:t>.</a:t>
            </a:r>
          </a:p>
          <a:p>
            <a:pPr algn="ctr"/>
            <a:r>
              <a:rPr lang="es-419" sz="2400" dirty="0"/>
              <a:t>¿Qué clase es tu favorita?</a:t>
            </a:r>
          </a:p>
          <a:p>
            <a:pPr algn="ctr"/>
            <a:endParaRPr lang="es-419" sz="2400" dirty="0"/>
          </a:p>
          <a:p>
            <a:pPr algn="ctr"/>
            <a:r>
              <a:rPr lang="es-419" sz="2400" dirty="0"/>
              <a:t>Qué </a:t>
            </a:r>
            <a:r>
              <a:rPr lang="es-419" sz="2400" dirty="0" err="1"/>
              <a:t>is</a:t>
            </a:r>
            <a:r>
              <a:rPr lang="es-419" sz="2400" dirty="0"/>
              <a:t> </a:t>
            </a:r>
            <a:r>
              <a:rPr lang="es-419" sz="2400" dirty="0" err="1"/>
              <a:t>used</a:t>
            </a:r>
            <a:r>
              <a:rPr lang="es-419" sz="2400" dirty="0"/>
              <a:t> </a:t>
            </a:r>
            <a:r>
              <a:rPr lang="es-419" sz="2400" dirty="0" err="1"/>
              <a:t>for</a:t>
            </a:r>
            <a:r>
              <a:rPr lang="es-419" sz="2400" dirty="0"/>
              <a:t> a </a:t>
            </a:r>
            <a:r>
              <a:rPr lang="es-419" sz="2400" dirty="0" err="1"/>
              <a:t>definition</a:t>
            </a:r>
            <a:r>
              <a:rPr lang="es-419" sz="2400" dirty="0"/>
              <a:t>.</a:t>
            </a:r>
          </a:p>
          <a:p>
            <a:pPr algn="ctr"/>
            <a:r>
              <a:rPr lang="es-419" sz="2400" dirty="0"/>
              <a:t>¿Qué es un dinosaurio?</a:t>
            </a:r>
          </a:p>
        </p:txBody>
      </p:sp>
    </p:spTree>
    <p:extLst>
      <p:ext uri="{BB962C8B-B14F-4D97-AF65-F5344CB8AC3E}">
        <p14:creationId xmlns:p14="http://schemas.microsoft.com/office/powerpoint/2010/main" val="219818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D0E7C4B2-1615-4BB5-89FF-D41CB69749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9.3-</a:t>
            </a:r>
            <a:fld id="{03708093-A0A8-4A41-8CE7-81B8B24B02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b="0"/>
          </a:p>
        </p:txBody>
      </p:sp>
      <p:graphicFrame>
        <p:nvGraphicFramePr>
          <p:cNvPr id="7" name="Group 93">
            <a:extLst>
              <a:ext uri="{FF2B5EF4-FFF2-40B4-BE49-F238E27FC236}">
                <a16:creationId xmlns:a16="http://schemas.microsoft.com/office/drawing/2014/main" id="{0B695A33-7FEE-484F-8D81-D4BE178EE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37923"/>
              </p:ext>
            </p:extLst>
          </p:nvPr>
        </p:nvGraphicFramePr>
        <p:xfrm>
          <a:off x="380999" y="457200"/>
          <a:ext cx="8237539" cy="6015039"/>
        </p:xfrm>
        <a:graphic>
          <a:graphicData uri="http://schemas.openxmlformats.org/drawingml/2006/table">
            <a:tbl>
              <a:tblPr/>
              <a:tblGrid>
                <a:gridCol w="4119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7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Completa</a:t>
                      </a: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las </a:t>
                      </a:r>
                      <a:r>
                        <a:rPr kumimoji="0" lang="en-US" sz="2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preguntas</a:t>
                      </a: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con 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qué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</a:t>
                      </a: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o 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cuál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</a:t>
                      </a: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, </a:t>
                      </a:r>
                      <a:r>
                        <a:rPr kumimoji="0" lang="en-US" sz="2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según</a:t>
                      </a: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</a:t>
                      </a: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contexto</a:t>
                      </a: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</a:t>
                      </a:r>
                    </a:p>
                  </a:txBody>
                  <a:tcPr marL="182880" marR="182880" marT="182898" marB="1828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040">
                <a:tc>
                  <a:txBody>
                    <a:bodyPr/>
                    <a:lstStyle/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3" pitchFamily="18" charset="2"/>
                        <a:buAutoNum type="arabicPeriod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de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los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dos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te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gusta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más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3" pitchFamily="18" charset="2"/>
                        <a:buAutoNum type="arabicPeriod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es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una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quinceañera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3" pitchFamily="18" charset="2"/>
                        <a:buAutoNum type="arabicPeriod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haces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ahora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3" pitchFamily="18" charset="2"/>
                        <a:buAutoNum type="arabicPeriod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pantalones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te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gustan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más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3" pitchFamily="18" charset="2"/>
                        <a:buAutoNum type="arabicPeriod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es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esto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(this)?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3" pitchFamily="18" charset="2"/>
                        <a:buAutoNum type="arabicPeriod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es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mejor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3" pitchFamily="18" charset="2"/>
                        <a:buAutoNum type="arabicPeriod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es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tu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opinión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</a:t>
                      </a:r>
                    </a:p>
                  </a:txBody>
                  <a:tcPr marL="182880" marR="182880" marT="182898" marB="1828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11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fiestas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celebras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 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11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es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tu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favorito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 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11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restaurante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prefieres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 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11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quieres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comer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esta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noche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 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11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es la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sorpresa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(surprise)? </a:t>
                      </a:r>
                    </a:p>
                    <a:p>
                      <a:pPr marL="347663" marR="0" lvl="0" indent="-3476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11"/>
                        <a:tabLst>
                          <a:tab pos="347663" algn="l"/>
                          <a:tab pos="3657600" algn="l"/>
                        </a:tabLst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¿_____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clase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prefieres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? </a:t>
                      </a:r>
                    </a:p>
                  </a:txBody>
                  <a:tcPr marL="182880" marR="182880" marT="182898" marB="18289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12FCB3-62DD-42A5-B4A1-D43314C70BA7}"/>
              </a:ext>
            </a:extLst>
          </p:cNvPr>
          <p:cNvSpPr txBox="1"/>
          <p:nvPr/>
        </p:nvSpPr>
        <p:spPr>
          <a:xfrm>
            <a:off x="270553" y="228600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Forming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42ED6-FFB9-42B5-9680-78EA5DA1605A}"/>
              </a:ext>
            </a:extLst>
          </p:cNvPr>
          <p:cNvSpPr txBox="1"/>
          <p:nvPr/>
        </p:nvSpPr>
        <p:spPr>
          <a:xfrm>
            <a:off x="838200" y="810852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can use all of these to ask our classmates about what they do in their </a:t>
            </a:r>
            <a:r>
              <a:rPr lang="en-US" sz="2200" dirty="0" err="1"/>
              <a:t>freetime</a:t>
            </a:r>
            <a:r>
              <a:rPr lang="en-US" sz="2200" dirty="0"/>
              <a:t>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2F5113-FC3B-4DAB-8774-5FA34C01A673}"/>
              </a:ext>
            </a:extLst>
          </p:cNvPr>
          <p:cNvSpPr txBox="1"/>
          <p:nvPr/>
        </p:nvSpPr>
        <p:spPr>
          <a:xfrm>
            <a:off x="263704" y="1555464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How long have you played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Why do you play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With whom do you play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Where do you play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When do you play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It’s easy!  Question word + what you want to know!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Just remember: there is no DO YOU!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¿</a:t>
            </a:r>
            <a:r>
              <a:rPr lang="en-US" sz="3000" dirty="0" err="1"/>
              <a:t>Dónde</a:t>
            </a:r>
            <a:r>
              <a:rPr lang="en-US" sz="3000" dirty="0"/>
              <a:t> </a:t>
            </a:r>
            <a:r>
              <a:rPr lang="en-US" sz="3000" dirty="0" err="1"/>
              <a:t>juegas</a:t>
            </a:r>
            <a:r>
              <a:rPr lang="en-US" sz="3000" dirty="0"/>
              <a:t> al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6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A3E59-D7E6-4321-899C-B3F1ECDF8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913" y="1549853"/>
            <a:ext cx="6428445" cy="1810636"/>
          </a:xfrm>
        </p:spPr>
        <p:txBody>
          <a:bodyPr/>
          <a:lstStyle/>
          <a:p>
            <a:r>
              <a:rPr lang="en-US" dirty="0"/>
              <a:t>Practice with Question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F34A4-E1E1-44C2-956A-2F3B8186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777" y="3733800"/>
            <a:ext cx="6428445" cy="14478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Quizizz 1</a:t>
            </a:r>
            <a:endParaRPr lang="en-US" sz="3000" dirty="0">
              <a:solidFill>
                <a:schemeClr val="bg1"/>
              </a:solidFill>
            </a:endParaRPr>
          </a:p>
          <a:p>
            <a:endParaRPr lang="en-US" sz="3000" dirty="0">
              <a:solidFill>
                <a:schemeClr val="bg1"/>
              </a:solidFill>
            </a:endParaRPr>
          </a:p>
          <a:p>
            <a:r>
              <a:rPr lang="en-US" sz="3000" dirty="0" err="1">
                <a:solidFill>
                  <a:srgbClr val="FC5A1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Blooket</a:t>
            </a:r>
            <a:r>
              <a:rPr lang="en-US" sz="3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Question Words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80532"/>
      </p:ext>
    </p:extLst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DE9805-A9F4-41C0-922B-01700FA2B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8ca5-5978-4cb9-92b4-7675e82103fc"/>
    <ds:schemaRef ds:uri="48930964-4bf5-4ac7-aabc-3b671be4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5F53BA-499F-4178-AB26-F3064F23EA49}">
  <ds:schemaRefs>
    <ds:schemaRef ds:uri="http://schemas.openxmlformats.org/package/2006/metadata/core-properties"/>
    <ds:schemaRef ds:uri="http://purl.org/dc/elements/1.1/"/>
    <ds:schemaRef ds:uri="http://www.w3.org/XML/1998/namespace"/>
    <ds:schemaRef ds:uri="ca762066-1cb3-483f-8532-27e6e46aeb58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43dd8ca5-5978-4cb9-92b4-7675e82103fc"/>
    <ds:schemaRef ds:uri="48930964-4bf5-4ac7-aabc-3b671be476d0"/>
  </ds:schemaRefs>
</ds:datastoreItem>
</file>

<file path=customXml/itemProps3.xml><?xml version="1.0" encoding="utf-8"?>
<ds:datastoreItem xmlns:ds="http://schemas.openxmlformats.org/officeDocument/2006/customXml" ds:itemID="{21E9D6E5-C501-4035-8682-FD40F666DB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760</Words>
  <Application>Microsoft Office PowerPoint</Application>
  <PresentationFormat>On-screen Show (4:3)</PresentationFormat>
  <Paragraphs>147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Rockwell</vt:lpstr>
      <vt:lpstr>Wingdings</vt:lpstr>
      <vt:lpstr>Wingdings 3</vt:lpstr>
      <vt:lpstr>iRespondGraphMaster</vt:lpstr>
      <vt:lpstr>Atlas</vt:lpstr>
      <vt:lpstr> Warm Up –  Quiz Review and Quiz</vt:lpstr>
      <vt:lpstr>When you Finish  Review your notes from yesterday.</vt:lpstr>
      <vt:lpstr>Question Words:</vt:lpstr>
      <vt:lpstr>Look for clues.</vt:lpstr>
      <vt:lpstr>Clues…..</vt:lpstr>
      <vt:lpstr>Cual vs. Que  What or Which?</vt:lpstr>
      <vt:lpstr>PowerPoint Presentation</vt:lpstr>
      <vt:lpstr>PowerPoint Presentation</vt:lpstr>
      <vt:lpstr>Practice with Question Words</vt:lpstr>
      <vt:lpstr>Manipulatives</vt:lpstr>
      <vt:lpstr>La hora</vt:lpstr>
      <vt:lpstr>¿Qué hora es?</vt:lpstr>
      <vt:lpstr>PowerPoint Presentation</vt:lpstr>
      <vt:lpstr>Examples</vt:lpstr>
      <vt:lpstr>¿Qué hora es? </vt:lpstr>
      <vt:lpstr>¿A qué hora?</vt:lpstr>
      <vt:lpstr>PowerPoint Presentation</vt:lpstr>
      <vt:lpstr>Para pedir y dar la hora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Calentamiento.  Answer in the chat:</dc:title>
  <dc:creator>Aaren Erwin</dc:creator>
  <cp:lastModifiedBy>Aaren Erwin</cp:lastModifiedBy>
  <cp:revision>19</cp:revision>
  <dcterms:created xsi:type="dcterms:W3CDTF">2020-10-08T02:16:50Z</dcterms:created>
  <dcterms:modified xsi:type="dcterms:W3CDTF">2024-03-01T15:14:15Z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  <property fmtid="{D5CDD505-2E9C-101B-9397-08002B2CF9AE}" pid="3" name="MediaServiceImageTags">
    <vt:lpwstr/>
  </property>
</Properties>
</file>