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9" r:id="rId24"/>
    <p:sldId id="277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ren Erwin" userId="8f50f7a6-8367-4c71-929b-52de566c1a5c" providerId="ADAL" clId="{E2E0664B-7DCB-4FC7-B174-148608328FCF}"/>
    <pc:docChg chg="undo custSel addSld delSld modSld">
      <pc:chgData name="Aaren Erwin" userId="8f50f7a6-8367-4c71-929b-52de566c1a5c" providerId="ADAL" clId="{E2E0664B-7DCB-4FC7-B174-148608328FCF}" dt="2024-03-21T14:13:44.181" v="1382" actId="14100"/>
      <pc:docMkLst>
        <pc:docMk/>
      </pc:docMkLst>
      <pc:sldChg chg="modSp mod">
        <pc:chgData name="Aaren Erwin" userId="8f50f7a6-8367-4c71-929b-52de566c1a5c" providerId="ADAL" clId="{E2E0664B-7DCB-4FC7-B174-148608328FCF}" dt="2024-03-15T16:59:47.149" v="256" actId="20577"/>
        <pc:sldMkLst>
          <pc:docMk/>
          <pc:sldMk cId="944021727" sldId="256"/>
        </pc:sldMkLst>
        <pc:spChg chg="mod">
          <ac:chgData name="Aaren Erwin" userId="8f50f7a6-8367-4c71-929b-52de566c1a5c" providerId="ADAL" clId="{E2E0664B-7DCB-4FC7-B174-148608328FCF}" dt="2024-03-15T16:59:47.149" v="256" actId="20577"/>
          <ac:spMkLst>
            <pc:docMk/>
            <pc:sldMk cId="944021727" sldId="256"/>
            <ac:spMk id="3" creationId="{00000000-0000-0000-0000-000000000000}"/>
          </ac:spMkLst>
        </pc:spChg>
      </pc:sldChg>
      <pc:sldChg chg="addSp delSp modSp new del mod setBg">
        <pc:chgData name="Aaren Erwin" userId="8f50f7a6-8367-4c71-929b-52de566c1a5c" providerId="ADAL" clId="{E2E0664B-7DCB-4FC7-B174-148608328FCF}" dt="2024-03-20T16:04:52.868" v="1310" actId="47"/>
        <pc:sldMkLst>
          <pc:docMk/>
          <pc:sldMk cId="974558404" sldId="276"/>
        </pc:sldMkLst>
        <pc:spChg chg="mod">
          <ac:chgData name="Aaren Erwin" userId="8f50f7a6-8367-4c71-929b-52de566c1a5c" providerId="ADAL" clId="{E2E0664B-7DCB-4FC7-B174-148608328FCF}" dt="2024-03-20T15:53:08.837" v="822" actId="14100"/>
          <ac:spMkLst>
            <pc:docMk/>
            <pc:sldMk cId="974558404" sldId="276"/>
            <ac:spMk id="2" creationId="{96EA9129-D395-4752-8490-C4712E59E93F}"/>
          </ac:spMkLst>
        </pc:spChg>
        <pc:spChg chg="del">
          <ac:chgData name="Aaren Erwin" userId="8f50f7a6-8367-4c71-929b-52de566c1a5c" providerId="ADAL" clId="{E2E0664B-7DCB-4FC7-B174-148608328FCF}" dt="2024-03-15T16:56:32.011" v="51"/>
          <ac:spMkLst>
            <pc:docMk/>
            <pc:sldMk cId="974558404" sldId="276"/>
            <ac:spMk id="3" creationId="{50A72820-A88C-4021-99F0-DEDA68D19787}"/>
          </ac:spMkLst>
        </pc:spChg>
        <pc:spChg chg="add">
          <ac:chgData name="Aaren Erwin" userId="8f50f7a6-8367-4c71-929b-52de566c1a5c" providerId="ADAL" clId="{E2E0664B-7DCB-4FC7-B174-148608328FCF}" dt="2024-03-15T16:56:35.639" v="52" actId="26606"/>
          <ac:spMkLst>
            <pc:docMk/>
            <pc:sldMk cId="974558404" sldId="276"/>
            <ac:spMk id="9" creationId="{DCC231C8-C761-4B31-9B1C-C6D19248C6B3}"/>
          </ac:spMkLst>
        </pc:spChg>
        <pc:graphicFrameChg chg="add mod modGraphic">
          <ac:chgData name="Aaren Erwin" userId="8f50f7a6-8367-4c71-929b-52de566c1a5c" providerId="ADAL" clId="{E2E0664B-7DCB-4FC7-B174-148608328FCF}" dt="2024-03-15T16:58:24.799" v="163" actId="1076"/>
          <ac:graphicFrameMkLst>
            <pc:docMk/>
            <pc:sldMk cId="974558404" sldId="276"/>
            <ac:graphicFrameMk id="4" creationId="{4E578917-59E4-46A4-AB5A-57170C893CA7}"/>
          </ac:graphicFrameMkLst>
        </pc:graphicFrameChg>
        <pc:graphicFrameChg chg="add mod modGraphic">
          <ac:chgData name="Aaren Erwin" userId="8f50f7a6-8367-4c71-929b-52de566c1a5c" providerId="ADAL" clId="{E2E0664B-7DCB-4FC7-B174-148608328FCF}" dt="2024-03-15T16:59:23.271" v="237" actId="20577"/>
          <ac:graphicFrameMkLst>
            <pc:docMk/>
            <pc:sldMk cId="974558404" sldId="276"/>
            <ac:graphicFrameMk id="6" creationId="{F78C27F8-71F2-4204-A64F-E580EA19C80A}"/>
          </ac:graphicFrameMkLst>
        </pc:graphicFrameChg>
      </pc:sldChg>
      <pc:sldChg chg="addSp delSp modSp new mod">
        <pc:chgData name="Aaren Erwin" userId="8f50f7a6-8367-4c71-929b-52de566c1a5c" providerId="ADAL" clId="{E2E0664B-7DCB-4FC7-B174-148608328FCF}" dt="2024-03-20T15:52:13.461" v="818" actId="255"/>
        <pc:sldMkLst>
          <pc:docMk/>
          <pc:sldMk cId="3284038310" sldId="277"/>
        </pc:sldMkLst>
        <pc:spChg chg="mod">
          <ac:chgData name="Aaren Erwin" userId="8f50f7a6-8367-4c71-929b-52de566c1a5c" providerId="ADAL" clId="{E2E0664B-7DCB-4FC7-B174-148608328FCF}" dt="2024-03-20T15:50:43.157" v="620" actId="20577"/>
          <ac:spMkLst>
            <pc:docMk/>
            <pc:sldMk cId="3284038310" sldId="277"/>
            <ac:spMk id="2" creationId="{50D45F7B-ADE4-4F3D-A625-92EA0D672416}"/>
          </ac:spMkLst>
        </pc:spChg>
        <pc:spChg chg="del mod">
          <ac:chgData name="Aaren Erwin" userId="8f50f7a6-8367-4c71-929b-52de566c1a5c" providerId="ADAL" clId="{E2E0664B-7DCB-4FC7-B174-148608328FCF}" dt="2024-03-20T15:50:38.048" v="602" actId="478"/>
          <ac:spMkLst>
            <pc:docMk/>
            <pc:sldMk cId="3284038310" sldId="277"/>
            <ac:spMk id="3" creationId="{8E4A8BD8-B150-422B-933D-27F2A884BAF8}"/>
          </ac:spMkLst>
        </pc:spChg>
        <pc:spChg chg="add mod">
          <ac:chgData name="Aaren Erwin" userId="8f50f7a6-8367-4c71-929b-52de566c1a5c" providerId="ADAL" clId="{E2E0664B-7DCB-4FC7-B174-148608328FCF}" dt="2024-03-20T15:52:13.461" v="818" actId="255"/>
          <ac:spMkLst>
            <pc:docMk/>
            <pc:sldMk cId="3284038310" sldId="277"/>
            <ac:spMk id="5" creationId="{54E7D0FA-915D-42B1-A203-8AEC2BE7CCC0}"/>
          </ac:spMkLst>
        </pc:spChg>
      </pc:sldChg>
      <pc:sldChg chg="modSp new mod">
        <pc:chgData name="Aaren Erwin" userId="8f50f7a6-8367-4c71-929b-52de566c1a5c" providerId="ADAL" clId="{E2E0664B-7DCB-4FC7-B174-148608328FCF}" dt="2024-03-21T14:13:44.181" v="1382" actId="14100"/>
        <pc:sldMkLst>
          <pc:docMk/>
          <pc:sldMk cId="268131358" sldId="278"/>
        </pc:sldMkLst>
        <pc:spChg chg="mod">
          <ac:chgData name="Aaren Erwin" userId="8f50f7a6-8367-4c71-929b-52de566c1a5c" providerId="ADAL" clId="{E2E0664B-7DCB-4FC7-B174-148608328FCF}" dt="2024-03-20T15:53:35.745" v="841" actId="20577"/>
          <ac:spMkLst>
            <pc:docMk/>
            <pc:sldMk cId="268131358" sldId="278"/>
            <ac:spMk id="2" creationId="{3212DC05-932B-4516-B697-2955EB20F433}"/>
          </ac:spMkLst>
        </pc:spChg>
        <pc:spChg chg="mod">
          <ac:chgData name="Aaren Erwin" userId="8f50f7a6-8367-4c71-929b-52de566c1a5c" providerId="ADAL" clId="{E2E0664B-7DCB-4FC7-B174-148608328FCF}" dt="2024-03-21T14:13:44.181" v="1382" actId="14100"/>
          <ac:spMkLst>
            <pc:docMk/>
            <pc:sldMk cId="268131358" sldId="278"/>
            <ac:spMk id="3" creationId="{89F97DC3-C7FE-4949-9D3E-47EECA8AC2BA}"/>
          </ac:spMkLst>
        </pc:spChg>
        <pc:spChg chg="mod">
          <ac:chgData name="Aaren Erwin" userId="8f50f7a6-8367-4c71-929b-52de566c1a5c" providerId="ADAL" clId="{E2E0664B-7DCB-4FC7-B174-148608328FCF}" dt="2024-03-21T14:13:42.033" v="1381" actId="14100"/>
          <ac:spMkLst>
            <pc:docMk/>
            <pc:sldMk cId="268131358" sldId="278"/>
            <ac:spMk id="4" creationId="{C8B71A63-ED82-406D-84F2-267165BFD9A1}"/>
          </ac:spMkLst>
        </pc:spChg>
      </pc:sldChg>
      <pc:sldChg chg="modSp new mod">
        <pc:chgData name="Aaren Erwin" userId="8f50f7a6-8367-4c71-929b-52de566c1a5c" providerId="ADAL" clId="{E2E0664B-7DCB-4FC7-B174-148608328FCF}" dt="2024-03-20T16:03:08.333" v="1270" actId="20577"/>
        <pc:sldMkLst>
          <pc:docMk/>
          <pc:sldMk cId="3440375929" sldId="279"/>
        </pc:sldMkLst>
        <pc:spChg chg="mod">
          <ac:chgData name="Aaren Erwin" userId="8f50f7a6-8367-4c71-929b-52de566c1a5c" providerId="ADAL" clId="{E2E0664B-7DCB-4FC7-B174-148608328FCF}" dt="2024-03-20T15:57:51.574" v="1010" actId="20577"/>
          <ac:spMkLst>
            <pc:docMk/>
            <pc:sldMk cId="3440375929" sldId="279"/>
            <ac:spMk id="2" creationId="{FAE0EFF5-E6BF-40B1-9963-19EC2B29432C}"/>
          </ac:spMkLst>
        </pc:spChg>
        <pc:spChg chg="mod">
          <ac:chgData name="Aaren Erwin" userId="8f50f7a6-8367-4c71-929b-52de566c1a5c" providerId="ADAL" clId="{E2E0664B-7DCB-4FC7-B174-148608328FCF}" dt="2024-03-20T16:03:08.333" v="1270" actId="20577"/>
          <ac:spMkLst>
            <pc:docMk/>
            <pc:sldMk cId="3440375929" sldId="279"/>
            <ac:spMk id="3" creationId="{31331371-07F0-41E6-93D7-82F56F6A4B5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E9FD-DA51-4F04-8FB3-297C9748FF46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F899-64C2-4E5F-B6A5-0663B2A56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78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E9FD-DA51-4F04-8FB3-297C9748FF46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F899-64C2-4E5F-B6A5-0663B2A56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74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E9FD-DA51-4F04-8FB3-297C9748FF46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F899-64C2-4E5F-B6A5-0663B2A56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2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E9FD-DA51-4F04-8FB3-297C9748FF46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F899-64C2-4E5F-B6A5-0663B2A56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04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E9FD-DA51-4F04-8FB3-297C9748FF46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F899-64C2-4E5F-B6A5-0663B2A56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95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E9FD-DA51-4F04-8FB3-297C9748FF46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F899-64C2-4E5F-B6A5-0663B2A56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33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E9FD-DA51-4F04-8FB3-297C9748FF46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F899-64C2-4E5F-B6A5-0663B2A56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5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E9FD-DA51-4F04-8FB3-297C9748FF46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F899-64C2-4E5F-B6A5-0663B2A56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85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E9FD-DA51-4F04-8FB3-297C9748FF46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F899-64C2-4E5F-B6A5-0663B2A56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68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E9FD-DA51-4F04-8FB3-297C9748FF46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F899-64C2-4E5F-B6A5-0663B2A56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82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E9FD-DA51-4F04-8FB3-297C9748FF46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F899-64C2-4E5F-B6A5-0663B2A56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16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0E9FD-DA51-4F04-8FB3-297C9748FF46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3F899-64C2-4E5F-B6A5-0663B2A56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izz.com/admin/quiz/65fb7b84121b4b7f8ffe325a?source=quiz_share" TargetMode="External"/><Relationship Id="rId2" Type="http://schemas.openxmlformats.org/officeDocument/2006/relationships/hyperlink" Target="https://quizizz.com/admin/quiz/627bb844648d90001d076d82?source=quiz_share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26285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/>
              <a:t>This, that, these, and those</a:t>
            </a:r>
          </a:p>
          <a:p>
            <a:endParaRPr lang="en-US" sz="4000" dirty="0"/>
          </a:p>
          <a:p>
            <a:r>
              <a:rPr lang="en-US" sz="4000" dirty="0"/>
              <a:t>What do we know?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290" y="605308"/>
            <a:ext cx="8915710" cy="3592175"/>
          </a:xfrm>
          <a:prstGeom prst="flowChartTerminator">
            <a:avLst/>
          </a:prstGeom>
          <a:solidFill>
            <a:schemeClr val="bg1"/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dirty="0">
                <a:latin typeface="Century Gothic" panose="020B0502020202020204" pitchFamily="34" charset="0"/>
              </a:rPr>
              <a:t>Demonstrative</a:t>
            </a:r>
          </a:p>
          <a:p>
            <a:pPr algn="ctr"/>
            <a:r>
              <a:rPr lang="en-US" sz="8000" dirty="0">
                <a:latin typeface="Century Gothic" panose="020B0502020202020204" pitchFamily="34" charset="0"/>
              </a:rPr>
              <a:t>Adjectives</a:t>
            </a:r>
          </a:p>
        </p:txBody>
      </p:sp>
    </p:spTree>
    <p:extLst>
      <p:ext uri="{BB962C8B-B14F-4D97-AF65-F5344CB8AC3E}">
        <p14:creationId xmlns:p14="http://schemas.microsoft.com/office/powerpoint/2010/main" val="94402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</a:t>
            </a:r>
          </a:p>
        </p:txBody>
      </p:sp>
      <p:pic>
        <p:nvPicPr>
          <p:cNvPr id="10242" name="Picture 2" descr="http://www.misskatecuttables.com/uploads/shopping_cart/10042/large_bikin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421" y="1384382"/>
            <a:ext cx="4486944" cy="448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3453" y="1690688"/>
            <a:ext cx="10445991" cy="1861006"/>
          </a:xfrm>
          <a:prstGeom prst="flowChartTerminator">
            <a:avLst/>
          </a:prstGeom>
          <a:solidFill>
            <a:schemeClr val="bg1"/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dirty="0" err="1">
                <a:latin typeface="Century Gothic" panose="020B0502020202020204" pitchFamily="34" charset="0"/>
              </a:rPr>
              <a:t>este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dirty="0" err="1">
                <a:latin typeface="Century Gothic" panose="020B0502020202020204" pitchFamily="34" charset="0"/>
              </a:rPr>
              <a:t>traje</a:t>
            </a:r>
            <a:r>
              <a:rPr lang="en-US" sz="8000" dirty="0">
                <a:latin typeface="Century Gothic" panose="020B0502020202020204" pitchFamily="34" charset="0"/>
              </a:rPr>
              <a:t> de </a:t>
            </a:r>
            <a:r>
              <a:rPr lang="en-US" sz="8000" dirty="0" err="1">
                <a:latin typeface="Century Gothic" panose="020B0502020202020204" pitchFamily="34" charset="0"/>
              </a:rPr>
              <a:t>baño</a:t>
            </a:r>
            <a:endParaRPr lang="en-US" sz="8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39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those</a:t>
            </a:r>
          </a:p>
        </p:txBody>
      </p:sp>
      <p:pic>
        <p:nvPicPr>
          <p:cNvPr id="11266" name="Picture 2" descr="http://www.misskatecuttables.com/uploads/shopping_cart/10042/large_bikin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681" y="3224464"/>
            <a:ext cx="3236410" cy="323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misskatecuttables.com/uploads/shopping_cart/10042/large_bikin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8" y="2213811"/>
            <a:ext cx="3236410" cy="323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misskatecuttables.com/uploads/shopping_cart/10042/large_bikin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295" y="72481"/>
            <a:ext cx="3236410" cy="323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misskatecuttables.com/uploads/shopping_cart/10042/large_bikin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433" y="2887579"/>
            <a:ext cx="3236410" cy="323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misskatecuttables.com/uploads/shopping_cart/10042/large_bikin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969" y="72482"/>
            <a:ext cx="3236410" cy="323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3053" y="1690686"/>
            <a:ext cx="11083665" cy="1861006"/>
          </a:xfrm>
          <a:prstGeom prst="flowChartTerminator">
            <a:avLst/>
          </a:prstGeom>
          <a:solidFill>
            <a:schemeClr val="bg1"/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dirty="0" err="1">
                <a:latin typeface="Century Gothic" panose="020B0502020202020204" pitchFamily="34" charset="0"/>
              </a:rPr>
              <a:t>esos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dirty="0" err="1">
                <a:latin typeface="Century Gothic" panose="020B0502020202020204" pitchFamily="34" charset="0"/>
              </a:rPr>
              <a:t>trajes</a:t>
            </a:r>
            <a:r>
              <a:rPr lang="en-US" sz="8000" dirty="0">
                <a:latin typeface="Century Gothic" panose="020B0502020202020204" pitchFamily="34" charset="0"/>
              </a:rPr>
              <a:t> de </a:t>
            </a:r>
            <a:r>
              <a:rPr lang="en-US" sz="8000" dirty="0" err="1">
                <a:latin typeface="Century Gothic" panose="020B0502020202020204" pitchFamily="34" charset="0"/>
              </a:rPr>
              <a:t>baño</a:t>
            </a:r>
            <a:endParaRPr lang="en-US" sz="8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75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That</a:t>
            </a:r>
          </a:p>
        </p:txBody>
      </p:sp>
      <p:pic>
        <p:nvPicPr>
          <p:cNvPr id="12290" name="Picture 2" descr="http://3.bp.blogspot.com/_ZZwcWAd8-r8/TFhHB3KVeyI/AAAAAAAACAI/syQNP4y9wdA/s1600/rain+bo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543" y="763754"/>
            <a:ext cx="5038725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34818" y="1690688"/>
            <a:ext cx="5351782" cy="1861006"/>
          </a:xfrm>
          <a:prstGeom prst="flowChartTerminator">
            <a:avLst/>
          </a:prstGeom>
          <a:solidFill>
            <a:schemeClr val="bg1"/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dirty="0" err="1">
                <a:latin typeface="Century Gothic" panose="020B0502020202020204" pitchFamily="34" charset="0"/>
              </a:rPr>
              <a:t>esa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dirty="0" err="1">
                <a:latin typeface="Century Gothic" panose="020B0502020202020204" pitchFamily="34" charset="0"/>
              </a:rPr>
              <a:t>bota</a:t>
            </a:r>
            <a:endParaRPr lang="en-US" sz="8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59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These</a:t>
            </a:r>
          </a:p>
        </p:txBody>
      </p:sp>
      <p:pic>
        <p:nvPicPr>
          <p:cNvPr id="13314" name="Picture 2" descr="http://3.bp.blogspot.com/_ZZwcWAd8-r8/TFhHB3KVeyI/AAAAAAAACAI/syQNP4y9wdA/s1600/rain+boo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237" y="4042611"/>
            <a:ext cx="926147" cy="9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3.bp.blogspot.com/_ZZwcWAd8-r8/TFhHB3KVeyI/AAAAAAAACAI/syQNP4y9wdA/s1600/rain+boo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488" y="1749278"/>
            <a:ext cx="926147" cy="9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3.bp.blogspot.com/_ZZwcWAd8-r8/TFhHB3KVeyI/AAAAAAAACAI/syQNP4y9wdA/s1600/rain+boo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857" y="5562601"/>
            <a:ext cx="926147" cy="9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3.bp.blogspot.com/_ZZwcWAd8-r8/TFhHB3KVeyI/AAAAAAAACAI/syQNP4y9wdA/s1600/rain+boo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290" y="2493798"/>
            <a:ext cx="926147" cy="9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3.bp.blogspot.com/_ZZwcWAd8-r8/TFhHB3KVeyI/AAAAAAAACAI/syQNP4y9wdA/s1600/rain+boo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710" y="317960"/>
            <a:ext cx="926147" cy="9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3.bp.blogspot.com/_ZZwcWAd8-r8/TFhHB3KVeyI/AAAAAAAACAI/syQNP4y9wdA/s1600/rain+boo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00" y="4425618"/>
            <a:ext cx="926147" cy="9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3.bp.blogspot.com/_ZZwcWAd8-r8/TFhHB3KVeyI/AAAAAAAACAI/syQNP4y9wdA/s1600/rain+boo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637" y="1583408"/>
            <a:ext cx="926147" cy="9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3.bp.blogspot.com/_ZZwcWAd8-r8/TFhHB3KVeyI/AAAAAAAACAI/syQNP4y9wdA/s1600/rain+boo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009" y="5207670"/>
            <a:ext cx="926147" cy="9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3.bp.blogspot.com/_ZZwcWAd8-r8/TFhHB3KVeyI/AAAAAAAACAI/syQNP4y9wdA/s1600/rain+boo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278" y="715128"/>
            <a:ext cx="926147" cy="9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3.bp.blogspot.com/_ZZwcWAd8-r8/TFhHB3KVeyI/AAAAAAAACAI/syQNP4y9wdA/s1600/rain+boo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62" y="5029814"/>
            <a:ext cx="926147" cy="9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3.bp.blogspot.com/_ZZwcWAd8-r8/TFhHB3KVeyI/AAAAAAAACAI/syQNP4y9wdA/s1600/rain+boo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49" y="2908971"/>
            <a:ext cx="926147" cy="9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3.bp.blogspot.com/_ZZwcWAd8-r8/TFhHB3KVeyI/AAAAAAAACAI/syQNP4y9wdA/s1600/rain+boo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251" y="1039939"/>
            <a:ext cx="926147" cy="9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3.bp.blogspot.com/_ZZwcWAd8-r8/TFhHB3KVeyI/AAAAAAAACAI/syQNP4y9wdA/s1600/rain+boo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53" y="3628649"/>
            <a:ext cx="926147" cy="9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3.bp.blogspot.com/_ZZwcWAd8-r8/TFhHB3KVeyI/AAAAAAAACAI/syQNP4y9wdA/s1600/rain+boo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310" y="1540293"/>
            <a:ext cx="926147" cy="9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3.bp.blogspot.com/_ZZwcWAd8-r8/TFhHB3KVeyI/AAAAAAAACAI/syQNP4y9wdA/s1600/rain+boo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673" y="1540293"/>
            <a:ext cx="926147" cy="9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3.bp.blogspot.com/_ZZwcWAd8-r8/TFhHB3KVeyI/AAAAAAAACAI/syQNP4y9wdA/s1600/rain+boo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924" y="2864078"/>
            <a:ext cx="926147" cy="9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3.bp.blogspot.com/_ZZwcWAd8-r8/TFhHB3KVeyI/AAAAAAAACAI/syQNP4y9wdA/s1600/rain+boo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748" y="3869596"/>
            <a:ext cx="926147" cy="9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3.bp.blogspot.com/_ZZwcWAd8-r8/TFhHB3KVeyI/AAAAAAAACAI/syQNP4y9wdA/s1600/rain+boo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132" y="3152880"/>
            <a:ext cx="926147" cy="9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3.bp.blogspot.com/_ZZwcWAd8-r8/TFhHB3KVeyI/AAAAAAAACAI/syQNP4y9wdA/s1600/rain+boo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181" y="4626446"/>
            <a:ext cx="926147" cy="9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3.bp.blogspot.com/_ZZwcWAd8-r8/TFhHB3KVeyI/AAAAAAAACAI/syQNP4y9wdA/s1600/rain+boo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593" y="3229080"/>
            <a:ext cx="926147" cy="9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3.bp.blogspot.com/_ZZwcWAd8-r8/TFhHB3KVeyI/AAAAAAAACAI/syQNP4y9wdA/s1600/rain+boo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216" y="4652211"/>
            <a:ext cx="926147" cy="9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3.bp.blogspot.com/_ZZwcWAd8-r8/TFhHB3KVeyI/AAAAAAAACAI/syQNP4y9wdA/s1600/rain+boo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437" y="429294"/>
            <a:ext cx="926147" cy="9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3.bp.blogspot.com/_ZZwcWAd8-r8/TFhHB3KVeyI/AAAAAAAACAI/syQNP4y9wdA/s1600/rain+boo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281" y="3830391"/>
            <a:ext cx="926147" cy="9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3.bp.blogspot.com/_ZZwcWAd8-r8/TFhHB3KVeyI/AAAAAAAACAI/syQNP4y9wdA/s1600/rain+boo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926" y="5637517"/>
            <a:ext cx="926147" cy="9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3.bp.blogspot.com/_ZZwcWAd8-r8/TFhHB3KVeyI/AAAAAAAACAI/syQNP4y9wdA/s1600/rain+boo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034" y="4409577"/>
            <a:ext cx="926147" cy="9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3.bp.blogspot.com/_ZZwcWAd8-r8/TFhHB3KVeyI/AAAAAAAACAI/syQNP4y9wdA/s1600/rain+boo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653" y="1791609"/>
            <a:ext cx="926147" cy="9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3.bp.blogspot.com/_ZZwcWAd8-r8/TFhHB3KVeyI/AAAAAAAACAI/syQNP4y9wdA/s1600/rain+boo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975" y="2794308"/>
            <a:ext cx="926147" cy="9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3.bp.blogspot.com/_ZZwcWAd8-r8/TFhHB3KVeyI/AAAAAAAACAI/syQNP4y9wdA/s1600/rain+boo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43" y="2038603"/>
            <a:ext cx="926147" cy="9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3.bp.blogspot.com/_ZZwcWAd8-r8/TFhHB3KVeyI/AAAAAAAACAI/syQNP4y9wdA/s1600/rain+boo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497" y="1646480"/>
            <a:ext cx="926147" cy="9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3.bp.blogspot.com/_ZZwcWAd8-r8/TFhHB3KVeyI/AAAAAAAACAI/syQNP4y9wdA/s1600/rain+boo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980" y="2687903"/>
            <a:ext cx="926147" cy="9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3.bp.blogspot.com/_ZZwcWAd8-r8/TFhHB3KVeyI/AAAAAAAACAI/syQNP4y9wdA/s1600/rain+boo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431" y="809593"/>
            <a:ext cx="926147" cy="9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3.bp.blogspot.com/_ZZwcWAd8-r8/TFhHB3KVeyI/AAAAAAAACAI/syQNP4y9wdA/s1600/rain+boo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1" y="5394599"/>
            <a:ext cx="926147" cy="9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734818" y="1690688"/>
            <a:ext cx="6398698" cy="1861006"/>
          </a:xfrm>
          <a:prstGeom prst="flowChartTerminator">
            <a:avLst/>
          </a:prstGeom>
          <a:solidFill>
            <a:schemeClr val="bg1"/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dirty="0" err="1">
                <a:latin typeface="Century Gothic" panose="020B0502020202020204" pitchFamily="34" charset="0"/>
              </a:rPr>
              <a:t>estas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dirty="0" err="1">
                <a:latin typeface="Century Gothic" panose="020B0502020202020204" pitchFamily="34" charset="0"/>
              </a:rPr>
              <a:t>botas</a:t>
            </a:r>
            <a:endParaRPr lang="en-US" sz="8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07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Those</a:t>
            </a:r>
          </a:p>
        </p:txBody>
      </p:sp>
      <p:pic>
        <p:nvPicPr>
          <p:cNvPr id="14338" name="Picture 2" descr="http://www.mybrotherstable.org/images/graphics/sweatshi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185" y="1531352"/>
            <a:ext cx="2752159" cy="233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mybrotherstable.org/images/graphics/sweatshi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399" y="2435244"/>
            <a:ext cx="2752159" cy="233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mybrotherstable.org/images/graphics/sweatshi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413" y="2176812"/>
            <a:ext cx="2752159" cy="233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mybrotherstable.org/images/graphics/sweatshi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504" y="1299335"/>
            <a:ext cx="2752159" cy="233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mybrotherstable.org/images/graphics/sweatshi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396" y="3940674"/>
            <a:ext cx="2752159" cy="233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mybrotherstable.org/images/graphics/sweatshi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774" y="4012866"/>
            <a:ext cx="2752159" cy="233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mybrotherstable.org/images/graphics/sweatshi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079" y="137152"/>
            <a:ext cx="2752159" cy="233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mybrotherstable.org/images/graphics/sweatshi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263" y="4109953"/>
            <a:ext cx="2752159" cy="233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mybrotherstable.org/images/graphics/sweatshi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210" y="3570871"/>
            <a:ext cx="2752159" cy="233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mybrotherstable.org/images/graphics/sweatshi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498" y="-125184"/>
            <a:ext cx="2752159" cy="233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mybrotherstable.org/images/graphics/sweatshi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526" y="0"/>
            <a:ext cx="2752159" cy="233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734818" y="1690688"/>
            <a:ext cx="8915710" cy="1861006"/>
          </a:xfrm>
          <a:prstGeom prst="flowChartTerminator">
            <a:avLst/>
          </a:prstGeom>
          <a:solidFill>
            <a:schemeClr val="bg1"/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dirty="0" err="1">
                <a:latin typeface="Century Gothic" panose="020B0502020202020204" pitchFamily="34" charset="0"/>
              </a:rPr>
              <a:t>esas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dirty="0" err="1">
                <a:latin typeface="Century Gothic" panose="020B0502020202020204" pitchFamily="34" charset="0"/>
              </a:rPr>
              <a:t>sudaderas</a:t>
            </a:r>
            <a:endParaRPr lang="en-US" sz="8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00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That one over there</a:t>
            </a:r>
          </a:p>
        </p:txBody>
      </p:sp>
      <p:pic>
        <p:nvPicPr>
          <p:cNvPr id="4" name="Picture 2" descr="http://www.mybrotherstable.org/images/graphics/sweatshi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053" y="1690688"/>
            <a:ext cx="4692315" cy="397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57275" y="3363077"/>
            <a:ext cx="10591799" cy="1861006"/>
          </a:xfrm>
          <a:prstGeom prst="flowChartTerminator">
            <a:avLst/>
          </a:prstGeom>
          <a:solidFill>
            <a:schemeClr val="bg1"/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dirty="0" err="1">
                <a:latin typeface="Century Gothic" panose="020B0502020202020204" pitchFamily="34" charset="0"/>
              </a:rPr>
              <a:t>aquella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dirty="0" err="1">
                <a:latin typeface="Century Gothic" panose="020B0502020202020204" pitchFamily="34" charset="0"/>
              </a:rPr>
              <a:t>sudadera</a:t>
            </a:r>
            <a:endParaRPr lang="en-US" sz="8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5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</a:t>
            </a:r>
          </a:p>
        </p:txBody>
      </p:sp>
      <p:pic>
        <p:nvPicPr>
          <p:cNvPr id="15362" name="Picture 2" descr="http://images.clipartpanda.com/shoe-clip-art-jTxEbjEB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838" y="1900989"/>
            <a:ext cx="57150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43502" y="643941"/>
            <a:ext cx="6687287" cy="1861006"/>
          </a:xfrm>
          <a:prstGeom prst="flowChartTerminator">
            <a:avLst/>
          </a:prstGeom>
          <a:solidFill>
            <a:schemeClr val="bg1"/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dirty="0" err="1">
                <a:latin typeface="Century Gothic" panose="020B0502020202020204" pitchFamily="34" charset="0"/>
              </a:rPr>
              <a:t>este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dirty="0" err="1">
                <a:latin typeface="Century Gothic" panose="020B0502020202020204" pitchFamily="34" charset="0"/>
              </a:rPr>
              <a:t>zapato</a:t>
            </a:r>
            <a:endParaRPr lang="en-US" sz="8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92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These</a:t>
            </a:r>
          </a:p>
        </p:txBody>
      </p:sp>
      <p:pic>
        <p:nvPicPr>
          <p:cNvPr id="17410" name="Picture 2" descr="http://www.wpclipart.com/clothes/dress/skirt/skirt_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896" y="993348"/>
            <a:ext cx="4475746" cy="517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www.wpclipart.com/clothes/dress/skirt/skirt_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86" y="2280692"/>
            <a:ext cx="2181225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www.wpclipart.com/clothes/dress/skirt/skirt_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751" y="2863516"/>
            <a:ext cx="2859639" cy="330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://www.wpclipart.com/clothes/dress/skirt/skirt_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113" y="208463"/>
            <a:ext cx="2181225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34818" y="2612252"/>
            <a:ext cx="6663224" cy="1861006"/>
          </a:xfrm>
          <a:prstGeom prst="flowChartTerminator">
            <a:avLst/>
          </a:prstGeom>
          <a:solidFill>
            <a:schemeClr val="bg1"/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dirty="0" err="1">
                <a:latin typeface="Century Gothic" panose="020B0502020202020204" pitchFamily="34" charset="0"/>
              </a:rPr>
              <a:t>estas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dirty="0" err="1">
                <a:latin typeface="Century Gothic" panose="020B0502020202020204" pitchFamily="34" charset="0"/>
              </a:rPr>
              <a:t>faldas</a:t>
            </a:r>
            <a:endParaRPr lang="en-US" sz="8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95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</a:t>
            </a:r>
          </a:p>
        </p:txBody>
      </p:sp>
      <p:pic>
        <p:nvPicPr>
          <p:cNvPr id="18434" name="Picture 2" descr="http://images.clipartpanda.com/blouse-clipart-blue-blouse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211" y="1690688"/>
            <a:ext cx="3220620" cy="391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7460" y="3647935"/>
            <a:ext cx="5757013" cy="1861006"/>
          </a:xfrm>
          <a:prstGeom prst="flowChartTerminator">
            <a:avLst/>
          </a:prstGeom>
          <a:solidFill>
            <a:schemeClr val="bg1"/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dirty="0" err="1">
                <a:latin typeface="Century Gothic" panose="020B0502020202020204" pitchFamily="34" charset="0"/>
              </a:rPr>
              <a:t>esta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dirty="0" err="1">
                <a:latin typeface="Century Gothic" panose="020B0502020202020204" pitchFamily="34" charset="0"/>
              </a:rPr>
              <a:t>blusa</a:t>
            </a:r>
            <a:endParaRPr lang="en-US" sz="8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Those</a:t>
            </a:r>
          </a:p>
        </p:txBody>
      </p:sp>
      <p:pic>
        <p:nvPicPr>
          <p:cNvPr id="19458" name="Picture 2" descr="http://www.christmassweaters.ca/wp-content/uploads/2013/12/s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91" y="2507630"/>
            <a:ext cx="3995904" cy="383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www.christmassweaters.ca/wp-content/uploads/2013/12/s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481" y="713373"/>
            <a:ext cx="3405772" cy="371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blackwall.biz/wp-content/uploads/2015/09/ugly-christmas-sweater-clip-art-ustvczm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695" y="2793413"/>
            <a:ext cx="3405772" cy="359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http://www.christmassweaters.ca/wp-content/uploads/2013/12/s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489" y="575008"/>
            <a:ext cx="3179512" cy="259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80911" y="2893999"/>
            <a:ext cx="7469340" cy="1861006"/>
          </a:xfrm>
          <a:prstGeom prst="flowChartTerminator">
            <a:avLst/>
          </a:prstGeom>
          <a:solidFill>
            <a:schemeClr val="bg1"/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dirty="0" err="1">
                <a:latin typeface="Century Gothic" panose="020B0502020202020204" pitchFamily="34" charset="0"/>
              </a:rPr>
              <a:t>esos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dirty="0" err="1">
                <a:latin typeface="Century Gothic" panose="020B0502020202020204" pitchFamily="34" charset="0"/>
              </a:rPr>
              <a:t>suéteres</a:t>
            </a:r>
            <a:endParaRPr lang="en-US" sz="8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86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These</a:t>
            </a:r>
          </a:p>
        </p:txBody>
      </p:sp>
      <p:pic>
        <p:nvPicPr>
          <p:cNvPr id="1026" name="Picture 2" descr="http://www.clipartbest.com/cliparts/4Tb/ona/4TbonanG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5051">
            <a:off x="897756" y="2584576"/>
            <a:ext cx="2977366" cy="324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lker.com/cliparts/V/3/I/O/o/9/yellow-t-shirt-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3425">
            <a:off x="4333402" y="2772917"/>
            <a:ext cx="3112698" cy="337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lker.com/cliparts/m/a/r/1/H/o/t-shirt-purple-h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871">
            <a:off x="7830473" y="2653858"/>
            <a:ext cx="3380614" cy="368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34818" y="1690688"/>
            <a:ext cx="8915710" cy="1861006"/>
          </a:xfrm>
          <a:prstGeom prst="flowChartTerminator">
            <a:avLst/>
          </a:prstGeom>
          <a:solidFill>
            <a:schemeClr val="bg1"/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dirty="0" err="1">
                <a:latin typeface="Century Gothic" panose="020B0502020202020204" pitchFamily="34" charset="0"/>
              </a:rPr>
              <a:t>estas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dirty="0" err="1">
                <a:latin typeface="Century Gothic" panose="020B0502020202020204" pitchFamily="34" charset="0"/>
              </a:rPr>
              <a:t>camisetas</a:t>
            </a:r>
            <a:endParaRPr lang="en-US" sz="8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30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0EFF5-E6BF-40B1-9963-19EC2B294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Quedar</a:t>
            </a:r>
            <a:r>
              <a:rPr lang="en-US" dirty="0"/>
              <a:t> – How do we use </a:t>
            </a:r>
            <a:r>
              <a:rPr lang="en-US" dirty="0" err="1"/>
              <a:t>quedar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31371-07F0-41E6-93D7-82F56F6A4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4675"/>
            <a:ext cx="10515600" cy="4889500"/>
          </a:xfrm>
        </p:spPr>
        <p:txBody>
          <a:bodyPr>
            <a:normAutofit/>
          </a:bodyPr>
          <a:lstStyle/>
          <a:p>
            <a:r>
              <a:rPr lang="en-US" sz="3500" dirty="0"/>
              <a:t>Translate:</a:t>
            </a:r>
          </a:p>
          <a:p>
            <a:r>
              <a:rPr lang="en-US" sz="3500" dirty="0"/>
              <a:t>1. These pants fit you very well and they are cheap!</a:t>
            </a:r>
          </a:p>
          <a:p>
            <a:r>
              <a:rPr lang="en-US" sz="3500" dirty="0"/>
              <a:t>2. This shirt fits her tight.</a:t>
            </a:r>
          </a:p>
          <a:p>
            <a:r>
              <a:rPr lang="en-US" sz="3500" dirty="0"/>
              <a:t>3. Those shoes fit me well and are very comfortable.</a:t>
            </a:r>
          </a:p>
        </p:txBody>
      </p:sp>
    </p:spTree>
    <p:extLst>
      <p:ext uri="{BB962C8B-B14F-4D97-AF65-F5344CB8AC3E}">
        <p14:creationId xmlns:p14="http://schemas.microsoft.com/office/powerpoint/2010/main" val="3440375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45F7B-ADE4-4F3D-A625-92EA0D672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Quizzes next week: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E7D0FA-915D-42B1-A203-8AEC2BE7C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Monday – Vocabulary – Mainly focused on clothing and weather.  I’d know the descriptive words also. </a:t>
            </a:r>
          </a:p>
          <a:p>
            <a:endParaRPr lang="en-US" sz="3500" dirty="0"/>
          </a:p>
          <a:p>
            <a:r>
              <a:rPr lang="en-US" sz="3500" dirty="0"/>
              <a:t>Wednesday – Grammar – Present Progressive, </a:t>
            </a:r>
            <a:r>
              <a:rPr lang="en-US" sz="3500" dirty="0" err="1"/>
              <a:t>Quedar</a:t>
            </a:r>
            <a:r>
              <a:rPr lang="en-US" sz="3500" dirty="0"/>
              <a:t>, Demonstratives and Ser/</a:t>
            </a:r>
            <a:r>
              <a:rPr lang="en-US" sz="3500" dirty="0" err="1"/>
              <a:t>Estar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284038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2DC05-932B-4516-B697-2955EB20F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Práctica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97DC3-C7FE-4949-9D3E-47EECA8AC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0525" y="1825625"/>
            <a:ext cx="6086475" cy="4351338"/>
          </a:xfrm>
        </p:spPr>
        <p:txBody>
          <a:bodyPr/>
          <a:lstStyle/>
          <a:p>
            <a:r>
              <a:rPr lang="en-US" dirty="0" err="1"/>
              <a:t>Actividades</a:t>
            </a:r>
            <a:r>
              <a:rPr lang="en-US" dirty="0"/>
              <a:t> de </a:t>
            </a:r>
            <a:r>
              <a:rPr lang="en-US" dirty="0" err="1"/>
              <a:t>Escuchar</a:t>
            </a:r>
            <a:r>
              <a:rPr lang="en-US" dirty="0"/>
              <a:t>:</a:t>
            </a:r>
          </a:p>
          <a:p>
            <a:r>
              <a:rPr lang="en-US" dirty="0"/>
              <a:t>7 y 8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Actividad</a:t>
            </a:r>
            <a:r>
              <a:rPr lang="en-US" dirty="0"/>
              <a:t> de </a:t>
            </a:r>
            <a:r>
              <a:rPr lang="en-US" dirty="0" err="1"/>
              <a:t>Quedar</a:t>
            </a:r>
            <a:r>
              <a:rPr lang="en-US" dirty="0"/>
              <a:t>:</a:t>
            </a:r>
          </a:p>
          <a:p>
            <a:r>
              <a:rPr lang="en-US" dirty="0">
                <a:hlinkClick r:id="rId2"/>
              </a:rPr>
              <a:t>Quizizz – </a:t>
            </a:r>
            <a:r>
              <a:rPr lang="en-US" dirty="0" err="1">
                <a:hlinkClick r:id="rId2"/>
              </a:rPr>
              <a:t>Quedar</a:t>
            </a:r>
            <a:endParaRPr lang="en-US" dirty="0"/>
          </a:p>
          <a:p>
            <a:r>
              <a:rPr lang="en-US" dirty="0">
                <a:hlinkClick r:id="rId3"/>
              </a:rPr>
              <a:t>Quizizz – </a:t>
            </a:r>
            <a:r>
              <a:rPr lang="en-US" dirty="0" err="1">
                <a:hlinkClick r:id="rId3"/>
              </a:rPr>
              <a:t>Quedar</a:t>
            </a:r>
            <a:r>
              <a:rPr lang="en-US" dirty="0">
                <a:hlinkClick r:id="rId3"/>
              </a:rPr>
              <a:t> 2</a:t>
            </a:r>
            <a:r>
              <a:rPr lang="en-US" dirty="0"/>
              <a:t>  (Bowers created)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B71A63-ED82-406D-84F2-267165BFD9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7000" y="1825625"/>
            <a:ext cx="4876800" cy="4351338"/>
          </a:xfrm>
        </p:spPr>
        <p:txBody>
          <a:bodyPr/>
          <a:lstStyle/>
          <a:p>
            <a:r>
              <a:rPr lang="en-US" dirty="0" err="1"/>
              <a:t>Quia</a:t>
            </a:r>
            <a:r>
              <a:rPr lang="en-US" dirty="0"/>
              <a:t> – </a:t>
            </a:r>
          </a:p>
          <a:p>
            <a:r>
              <a:rPr lang="en-US" dirty="0"/>
              <a:t>W11 – Present Progressive</a:t>
            </a:r>
          </a:p>
          <a:p>
            <a:r>
              <a:rPr lang="en-US" dirty="0"/>
              <a:t>W11 – Demonstrative Adjectives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Actividad</a:t>
            </a:r>
            <a:r>
              <a:rPr lang="en-US" dirty="0"/>
              <a:t> de Leer</a:t>
            </a:r>
          </a:p>
          <a:p>
            <a:r>
              <a:rPr lang="en-US" dirty="0" err="1"/>
              <a:t>Actividad</a:t>
            </a:r>
            <a:r>
              <a:rPr lang="en-US" dirty="0"/>
              <a:t> de Comm.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31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</a:t>
            </a:r>
          </a:p>
        </p:txBody>
      </p:sp>
      <p:pic>
        <p:nvPicPr>
          <p:cNvPr id="2050" name="Picture 2" descr="http://images.clipartpanda.com/coat-clipart-9ipxzG9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005" y="1562100"/>
            <a:ext cx="3236020" cy="469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34818" y="1690688"/>
            <a:ext cx="6579003" cy="1861006"/>
          </a:xfrm>
          <a:prstGeom prst="flowChartTerminator">
            <a:avLst/>
          </a:prstGeom>
          <a:solidFill>
            <a:schemeClr val="bg1"/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dirty="0" err="1">
                <a:latin typeface="Century Gothic" panose="020B0502020202020204" pitchFamily="34" charset="0"/>
              </a:rPr>
              <a:t>este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dirty="0" err="1">
                <a:latin typeface="Century Gothic" panose="020B0502020202020204" pitchFamily="34" charset="0"/>
              </a:rPr>
              <a:t>abrigo</a:t>
            </a:r>
            <a:endParaRPr lang="en-US" sz="8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17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66" y="120650"/>
            <a:ext cx="10515600" cy="1325563"/>
          </a:xfrm>
        </p:spPr>
        <p:txBody>
          <a:bodyPr/>
          <a:lstStyle/>
          <a:p>
            <a:r>
              <a:rPr lang="en-US" dirty="0"/>
              <a:t>Those over there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499" y="2857500"/>
            <a:ext cx="2536430" cy="3683777"/>
          </a:xfrm>
          <a:prstGeom prst="rect">
            <a:avLst/>
          </a:prstGeom>
        </p:spPr>
      </p:pic>
      <p:pic>
        <p:nvPicPr>
          <p:cNvPr id="7" name="Picture 2" descr="http://images.clipartpanda.com/coat-clipart-9ipxzG9i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977" y="3187700"/>
            <a:ext cx="1156347" cy="167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345" y="1155700"/>
            <a:ext cx="1898084" cy="27566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550" y="1256911"/>
            <a:ext cx="2370285" cy="34424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38300" y="3357563"/>
            <a:ext cx="10010775" cy="1861006"/>
          </a:xfrm>
          <a:prstGeom prst="flowChartTerminator">
            <a:avLst/>
          </a:prstGeom>
          <a:solidFill>
            <a:schemeClr val="bg1"/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dirty="0" err="1">
                <a:latin typeface="Century Gothic" panose="020B0502020202020204" pitchFamily="34" charset="0"/>
              </a:rPr>
              <a:t>Aquellos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dirty="0" err="1">
                <a:latin typeface="Century Gothic" panose="020B0502020202020204" pitchFamily="34" charset="0"/>
              </a:rPr>
              <a:t>abrigos</a:t>
            </a:r>
            <a:endParaRPr lang="en-US" sz="8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91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Those</a:t>
            </a:r>
          </a:p>
        </p:txBody>
      </p:sp>
      <p:pic>
        <p:nvPicPr>
          <p:cNvPr id="4102" name="Picture 6" descr="http://officialpsds.com/images/thumbs/Detroit-Tigers-Hat-psd3029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322" y="3142247"/>
            <a:ext cx="38100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gamedaydet.com/images/products/thumbs/nik-tig30468-nav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5559" flipH="1">
            <a:off x="926011" y="1956897"/>
            <a:ext cx="2444217" cy="237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gamedaydet.com/images/products/thumbs/nik-tig27486-gre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448" y="429953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34818" y="1690688"/>
            <a:ext cx="6325504" cy="1861006"/>
          </a:xfrm>
          <a:prstGeom prst="flowChartTerminator">
            <a:avLst/>
          </a:prstGeom>
          <a:solidFill>
            <a:schemeClr val="bg1"/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dirty="0" err="1">
                <a:latin typeface="Century Gothic" panose="020B0502020202020204" pitchFamily="34" charset="0"/>
              </a:rPr>
              <a:t>esas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dirty="0" err="1">
                <a:latin typeface="Century Gothic" panose="020B0502020202020204" pitchFamily="34" charset="0"/>
              </a:rPr>
              <a:t>gorras</a:t>
            </a:r>
            <a:endParaRPr lang="en-US" sz="8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98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That one over there</a:t>
            </a:r>
          </a:p>
        </p:txBody>
      </p:sp>
      <p:pic>
        <p:nvPicPr>
          <p:cNvPr id="5122" name="Picture 2" descr="http://www.gamedaydet.com/images/products/thumbs/nik-tig27486-gr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021" y="2082299"/>
            <a:ext cx="4515017" cy="451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2082299"/>
            <a:ext cx="8218807" cy="1881187"/>
          </a:xfrm>
          <a:prstGeom prst="flowChartTerminator">
            <a:avLst/>
          </a:prstGeom>
          <a:solidFill>
            <a:schemeClr val="bg1"/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dirty="0" err="1">
                <a:latin typeface="Century Gothic" panose="020B0502020202020204" pitchFamily="34" charset="0"/>
              </a:rPr>
              <a:t>aquella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dirty="0" err="1">
                <a:latin typeface="Century Gothic" panose="020B0502020202020204" pitchFamily="34" charset="0"/>
              </a:rPr>
              <a:t>gorra</a:t>
            </a:r>
            <a:endParaRPr lang="en-US" sz="8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48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These</a:t>
            </a:r>
          </a:p>
        </p:txBody>
      </p:sp>
      <p:pic>
        <p:nvPicPr>
          <p:cNvPr id="7170" name="Picture 2" descr="http://content.mycutegraphics.com/graphics/clothing/blue-so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1027906"/>
            <a:ext cx="353377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content.mycutegraphics.com/graphics/clothing/blue-so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819" y="1180306"/>
            <a:ext cx="353377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ontent.mycutegraphics.com/graphics/clothing/blue-so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076" y="799306"/>
            <a:ext cx="353377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content.mycutegraphics.com/graphics/clothing/blue-so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663" y="875506"/>
            <a:ext cx="353377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content.mycutegraphics.com/graphics/clothing/blue-so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245" y="1485106"/>
            <a:ext cx="353377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content.mycutegraphics.com/graphics/clothing/blue-so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" y="1485106"/>
            <a:ext cx="353377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content.mycutegraphics.com/graphics/clothing/blue-so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875506"/>
            <a:ext cx="353377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34818" y="1690688"/>
            <a:ext cx="8915710" cy="1861006"/>
          </a:xfrm>
          <a:prstGeom prst="flowChartTerminator">
            <a:avLst/>
          </a:prstGeom>
          <a:solidFill>
            <a:schemeClr val="bg1"/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dirty="0" err="1">
                <a:latin typeface="Century Gothic" panose="020B0502020202020204" pitchFamily="34" charset="0"/>
              </a:rPr>
              <a:t>estos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dirty="0" err="1">
                <a:latin typeface="Century Gothic" panose="020B0502020202020204" pitchFamily="34" charset="0"/>
              </a:rPr>
              <a:t>calcetines</a:t>
            </a:r>
            <a:endParaRPr lang="en-US" sz="8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66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Those</a:t>
            </a:r>
          </a:p>
        </p:txBody>
      </p:sp>
      <p:pic>
        <p:nvPicPr>
          <p:cNvPr id="8194" name="Picture 2" descr="http://rs660.pbsrc.com/albums/uu330/cthulhu19887/forum/liar%20liar%20pants%20on%20fire/be9e98c0.png~c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347" y="1167899"/>
            <a:ext cx="5273007" cy="527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84135" y="3135294"/>
            <a:ext cx="9286108" cy="1861006"/>
          </a:xfrm>
          <a:prstGeom prst="flowChartTerminator">
            <a:avLst/>
          </a:prstGeom>
          <a:solidFill>
            <a:schemeClr val="bg1"/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dirty="0" err="1">
                <a:latin typeface="Century Gothic" panose="020B0502020202020204" pitchFamily="34" charset="0"/>
              </a:rPr>
              <a:t>esos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dirty="0" err="1">
                <a:latin typeface="Century Gothic" panose="020B0502020202020204" pitchFamily="34" charset="0"/>
              </a:rPr>
              <a:t>pantalones</a:t>
            </a:r>
            <a:endParaRPr lang="en-US" sz="8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92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That one over there</a:t>
            </a:r>
          </a:p>
        </p:txBody>
      </p:sp>
      <p:pic>
        <p:nvPicPr>
          <p:cNvPr id="9218" name="Picture 2" descr="http://images.clipartpanda.com/bridesmaid-clipart-fushcia-dress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052" y="1027906"/>
            <a:ext cx="4974223" cy="537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34843" y="2782762"/>
            <a:ext cx="9009382" cy="1861006"/>
          </a:xfrm>
          <a:prstGeom prst="flowChartTerminator">
            <a:avLst/>
          </a:prstGeom>
          <a:solidFill>
            <a:schemeClr val="bg1"/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dirty="0" err="1">
                <a:latin typeface="Century Gothic" panose="020B0502020202020204" pitchFamily="34" charset="0"/>
              </a:rPr>
              <a:t>aquel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dirty="0" err="1">
                <a:latin typeface="Century Gothic" panose="020B0502020202020204" pitchFamily="34" charset="0"/>
              </a:rPr>
              <a:t>vestido</a:t>
            </a:r>
            <a:endParaRPr lang="en-US" sz="8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85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FD82FD6BE2334EB764975919625C31" ma:contentTypeVersion="18" ma:contentTypeDescription="Create a new document." ma:contentTypeScope="" ma:versionID="7c30be6609bce6b7b48262fb6c4b7746">
  <xsd:schema xmlns:xsd="http://www.w3.org/2001/XMLSchema" xmlns:xs="http://www.w3.org/2001/XMLSchema" xmlns:p="http://schemas.microsoft.com/office/2006/metadata/properties" xmlns:ns2="43dd8ca5-5978-4cb9-92b4-7675e82103fc" xmlns:ns3="48930964-4bf5-4ac7-aabc-3b671be476d0" targetNamespace="http://schemas.microsoft.com/office/2006/metadata/properties" ma:root="true" ma:fieldsID="5380a784261d747a2894d2d46c95dcf8" ns2:_="" ns3:_="">
    <xsd:import namespace="43dd8ca5-5978-4cb9-92b4-7675e82103fc"/>
    <xsd:import namespace="48930964-4bf5-4ac7-aabc-3b671be476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dd8ca5-5978-4cb9-92b4-7675e82103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2358ff1-2e0e-433d-bfb0-121866fdb5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930964-4bf5-4ac7-aabc-3b671be476d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c1a74cf-78c0-4b0b-bf0c-26124ff27e2a}" ma:internalName="TaxCatchAll" ma:showField="CatchAllData" ma:web="48930964-4bf5-4ac7-aabc-3b671be476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3dd8ca5-5978-4cb9-92b4-7675e82103fc">
      <Terms xmlns="http://schemas.microsoft.com/office/infopath/2007/PartnerControls"/>
    </lcf76f155ced4ddcb4097134ff3c332f>
    <TaxCatchAll xmlns="48930964-4bf5-4ac7-aabc-3b671be476d0" xsi:nil="true"/>
  </documentManagement>
</p:properties>
</file>

<file path=customXml/itemProps1.xml><?xml version="1.0" encoding="utf-8"?>
<ds:datastoreItem xmlns:ds="http://schemas.openxmlformats.org/officeDocument/2006/customXml" ds:itemID="{51DA66B3-56D5-4338-9A84-B0730FAADF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dd8ca5-5978-4cb9-92b4-7675e82103fc"/>
    <ds:schemaRef ds:uri="48930964-4bf5-4ac7-aabc-3b671be476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911C42-3BA5-4AAE-B09C-FBEA2597F4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3FCFB6-4C9A-412D-8099-683C44630DBF}">
  <ds:schemaRefs>
    <ds:schemaRef ds:uri="http://schemas.microsoft.com/office/2006/metadata/properties"/>
    <ds:schemaRef ds:uri="http://schemas.microsoft.com/office/infopath/2007/PartnerControls"/>
    <ds:schemaRef ds:uri="43dd8ca5-5978-4cb9-92b4-7675e82103fc"/>
    <ds:schemaRef ds:uri="48930964-4bf5-4ac7-aabc-3b671be476d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204</Words>
  <Application>Microsoft Office PowerPoint</Application>
  <PresentationFormat>Widescreen</PresentationFormat>
  <Paragraphs>65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Office Theme</vt:lpstr>
      <vt:lpstr>PowerPoint Presentation</vt:lpstr>
      <vt:lpstr>These</vt:lpstr>
      <vt:lpstr>This</vt:lpstr>
      <vt:lpstr>Those over there</vt:lpstr>
      <vt:lpstr>Those</vt:lpstr>
      <vt:lpstr>That one over there</vt:lpstr>
      <vt:lpstr>These</vt:lpstr>
      <vt:lpstr>Those</vt:lpstr>
      <vt:lpstr>That one over there</vt:lpstr>
      <vt:lpstr>This</vt:lpstr>
      <vt:lpstr>those</vt:lpstr>
      <vt:lpstr>That</vt:lpstr>
      <vt:lpstr>These</vt:lpstr>
      <vt:lpstr>Those</vt:lpstr>
      <vt:lpstr>That one over there</vt:lpstr>
      <vt:lpstr>This</vt:lpstr>
      <vt:lpstr>These</vt:lpstr>
      <vt:lpstr>This</vt:lpstr>
      <vt:lpstr>Those</vt:lpstr>
      <vt:lpstr>Quedar – How do we use quedar?</vt:lpstr>
      <vt:lpstr>Quizzes next week:</vt:lpstr>
      <vt:lpstr>Práctica:</vt:lpstr>
    </vt:vector>
  </TitlesOfParts>
  <Company>Owosso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Demonstrative Adjectives</dc:title>
  <dc:creator>Aimee LeClair</dc:creator>
  <cp:lastModifiedBy>Aaren Erwin</cp:lastModifiedBy>
  <cp:revision>13</cp:revision>
  <dcterms:created xsi:type="dcterms:W3CDTF">2015-12-08T15:41:27Z</dcterms:created>
  <dcterms:modified xsi:type="dcterms:W3CDTF">2024-03-21T14:13:47Z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0x0101000DCBABEF636B9A40B15DE2ECE1CB036B</vt:lpwstr>
  </property>
</Properties>
</file>