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</p:sldMasterIdLst>
  <p:notesMasterIdLst>
    <p:notesMasterId r:id="rId31"/>
  </p:notesMasterIdLst>
  <p:handoutMasterIdLst>
    <p:handoutMasterId r:id="rId32"/>
  </p:handoutMasterIdLst>
  <p:sldIdLst>
    <p:sldId id="270" r:id="rId7"/>
    <p:sldId id="263" r:id="rId8"/>
    <p:sldId id="274" r:id="rId9"/>
    <p:sldId id="275" r:id="rId10"/>
    <p:sldId id="264" r:id="rId11"/>
    <p:sldId id="292" r:id="rId12"/>
    <p:sldId id="293" r:id="rId13"/>
    <p:sldId id="317" r:id="rId14"/>
    <p:sldId id="318" r:id="rId15"/>
    <p:sldId id="314" r:id="rId16"/>
    <p:sldId id="315" r:id="rId17"/>
    <p:sldId id="257" r:id="rId18"/>
    <p:sldId id="258" r:id="rId19"/>
    <p:sldId id="259" r:id="rId20"/>
    <p:sldId id="260" r:id="rId21"/>
    <p:sldId id="261" r:id="rId22"/>
    <p:sldId id="262" r:id="rId23"/>
    <p:sldId id="280" r:id="rId24"/>
    <p:sldId id="281" r:id="rId25"/>
    <p:sldId id="265" r:id="rId26"/>
    <p:sldId id="266" r:id="rId27"/>
    <p:sldId id="267" r:id="rId28"/>
    <p:sldId id="268" r:id="rId29"/>
    <p:sldId id="316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BB70D"/>
    <a:srgbClr val="AAF4E1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1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6F7584-0A50-447D-8671-9B0CD881C4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AACE1-536C-42F7-AD94-3CF9268B3F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A3B5233-272A-4CDD-8A16-4442B73D3282}" type="datetimeFigureOut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BA93E-8EEA-419B-86C3-47634D4D59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EA5C4-0B23-4BC9-B4A8-4F78D7BE4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575"/>
            <a:ext cx="3037840" cy="465221"/>
          </a:xfrm>
          <a:prstGeom prst="rect">
            <a:avLst/>
          </a:prstGeom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821E50-D7FE-405F-986A-82C94DCD7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1C9020-D077-4BD6-B7BD-DA701C9032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FF168-07B5-4C91-BE8A-9E6CAF0F66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35CF1CB-7CAF-482D-8EEE-98D31F79AEE9}" type="datetimeFigureOut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D3ADC79-7B59-4C2E-B4B8-D97B1A45E7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7" tIns="46429" rIns="92857" bIns="464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3E8FCE5-981B-4427-A8F8-C55F288F0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16392"/>
            <a:ext cx="5608320" cy="4182176"/>
          </a:xfrm>
          <a:prstGeom prst="rect">
            <a:avLst/>
          </a:prstGeom>
        </p:spPr>
        <p:txBody>
          <a:bodyPr vert="horz" lIns="92857" tIns="46429" rIns="92857" bIns="4642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934AE-90D6-474E-8184-70C9777BA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BCAEE-1534-4EB2-9DB3-4333A3254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575"/>
            <a:ext cx="3037840" cy="465221"/>
          </a:xfrm>
          <a:prstGeom prst="rect">
            <a:avLst/>
          </a:prstGeom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630B17-3A00-4E57-A34B-7394333ED5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47A3361-B749-4BDF-B5BD-8E4B7B3D2A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7A1C02D-4EBC-416D-BA02-D19F97CD56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20A429C-329E-4FB9-B952-BA5022285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7F7DDE-F4B4-4961-918E-4A21236D0950}" type="slidenum">
              <a:rPr lang="es-E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8E5E7AE-396E-4911-B5F1-644A5506C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7DE23CB-6611-46F2-9DEE-36553404C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E65EF63B-F118-41C4-BEAE-9BE3CCFA57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B3DE62-8091-4D89-828F-4E6A4AB7C629}" type="slidenum">
              <a:rPr lang="es-E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00D8668-B3A6-45DA-8DFB-E2AEA42AF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4E372B4-7C2A-484A-8B95-DEE9BD4F1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BEC6E9E-5D63-4AC4-9F95-8A9794B1F0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D951882-3F1F-4B89-BE1B-05EAB7845F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D0D4BB1-1E20-4E54-9E3F-B298D321A8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49D65A7E-1B9B-41E3-9938-EC1BF4053C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11CE9B4-9B49-41AA-A8CE-769ABB2D23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696A70-26CC-41A1-9303-A1359D48824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534526ED-5FEE-474A-A1D1-E207C8C521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31BABBD-B2D6-4B65-8D45-F353FE45B3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FD87E76B-8DFD-421C-AB2B-D8C8A37C9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9B4A50-FA1B-4E11-9046-BF6D4F16297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6F62E95-95E9-435A-9180-56731C1207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69EA1F8-468B-4A44-90AA-1883EB8D7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BE21F13-54B0-47A3-BEDB-C98A49581B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D8C5CC8-B03E-4047-81B5-79966877FB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04BD8E7-B7A6-4DEF-847A-6D76DA41C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0BFC557-9E3E-4AF6-A5E0-AC945700EB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04BD8E7-B7A6-4DEF-847A-6D76DA41C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0BFC557-9E3E-4AF6-A5E0-AC945700EB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9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BE21F13-54B0-47A3-BEDB-C98A49581B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D8C5CC8-B03E-4047-81B5-79966877FB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72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AFD999-75AA-431B-8011-45DB9FC4D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6D2BBA-9C66-4DAF-AA93-42BD46AC6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12D6C0-C0B6-4990-A0C9-B7B9DE1D3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F563-1260-450C-906D-C79F60850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65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0A7FE6-4942-46D5-91BF-580AC8BD2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E744FB-EB06-473F-9CB4-77970C123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84243A-3A02-499C-A129-47F4E3E6C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C91E6-227F-4A9A-A096-A0FCB462B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17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74520F-3BCA-41EA-84B4-B691FCD19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61FE17-725C-4961-9C77-95AD47C80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F153E7-BD83-439C-8055-4D932418E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F7818-0C38-44B1-B872-8610A55F5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42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41A38D-C4B2-4665-9B02-D0E64BFE3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6F7A83-BA8F-43A8-A078-EE380FE08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9F70E3-25F5-4B30-A296-2A01E2C08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21D8-158D-4EA2-99C1-EDCF6914C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88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C7C437-31CB-4810-BDD7-CC232B50E0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40C545-1BE0-4768-8D45-5F1A52E0E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15C641-979B-4C10-BB5B-CE2FB3F2C0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A294E0A-4757-4270-813D-914264DEF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312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947D93-33D2-4BAD-8CF2-C38D26A7F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E35F5C-FFEA-48EB-820E-A842DB760B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C64C7A-2D02-4167-9894-9C58736BF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57E3564-F5C2-45E2-A62C-A1D28C506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620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F2472-DB9A-45E2-B4C5-AF41C8F44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90F0A-029F-45D3-A778-C4732A082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EAFE0-B344-4FB1-834B-3E2649DF8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F690A0-C407-4E97-9EC5-62F8040E0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45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148A2E-C5EB-4313-9D05-178D6EC73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2EFB44-3CB7-4E64-A256-9B43B2EAF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CC1E89-CC3D-4E03-AB63-DFE0ABDA84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6338B28-36BC-4EE9-AA1F-51D2D20C0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4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C16289-77B0-467E-A336-EA88D8A722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DD9E9F-24F8-438A-B84D-002303308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F2AB9F-B2E5-4657-9670-6BEAA7524B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4E866A3-0EE1-4B39-B50A-0563A23E3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3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09EAD5-4773-45F9-85C5-F0669E3B3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ED15D6-D7DC-418E-AE27-C26B2C133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F54623-785B-4CED-916C-F313252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CCE1635-87A3-4CAE-8F62-437B23D6A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98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0DDDF-1118-4609-AB79-31ECAAE4C9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84072-EDAA-475F-A463-21A01DD23A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8F93A-58BF-4CEA-B9A5-3E8B90D84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74B4BC9-C901-4B23-80C1-4D1B2A3F6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20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927CAC-8010-497D-87FF-4E6D94B0A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90F917-31F8-44F4-A89F-B0D7CD52B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115D0D-D9B6-4716-BA8D-77F1EE9EF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98930-F449-44BB-885A-D6E1F42BD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909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5278A-4306-4066-8C18-6D70D3CA29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F45AB-0E28-4D81-8675-6E9E162518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74477-3C78-41E5-9083-03544EA924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6BDCDE2-45D9-4791-B845-BBAD592D6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26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50B20E-7EB7-496D-8001-577E9EA5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9670D2-B259-4C43-9510-A3DBB837F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73A62C-5851-44D6-A73D-EA72AD3BF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2C4945-AA82-4225-AF7B-AD1FD7DD1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080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E24D2E-7C4D-4D7D-9ADF-AC9E06E181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EDB95B-0398-441B-90BE-89134786E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D580B3-3855-4AB3-BE31-E877821B3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C1854C4-904A-4ECC-89A5-70FD131E7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968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A0478D-2DC0-4112-A231-F4D69EA7E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063CC6-B33C-482E-9CDF-51F69761FB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BF9388-72F0-4FE7-9CB8-A796896D5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D7A6FE-A7BD-497B-B2FB-BA79E42BD5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437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26083-8591-41FF-AAF5-A0F87B4C2A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AE6154-73FA-46E1-983F-19264F4CB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0BAF13-A826-40C0-B3E8-5F610BBD3F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CA4A7AD-7FA7-4949-B214-5630E14F0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028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BAE227-3E92-44B8-B971-152B1684F5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360AB0-0BC7-4FB9-862B-FC8F7A94B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559F5F-AB2D-433C-962F-3A65EC25A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257ED56-6A55-4825-B1FD-0D5994449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995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AF3DF-76FB-4965-8CC6-850F846F3D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DAD1C-D97D-4263-8D54-45329F41A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BFEEC-E4FF-4543-A512-1E9B27710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0016506-9719-4ACA-A1A1-F9FBB7F32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469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7202D5-BD8B-40C4-B32B-16D35137F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158F1D-1373-4AD5-8541-97AD9D9F9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5C122E-DFB5-483C-BD22-5D8C4B76B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5670FA0-1599-4B6C-9AAA-358AA2B1C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484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346267-5656-47FA-80C6-8F51DFE42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8F40EC-9692-4961-A4E0-93A6B51E5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398F32-BD8C-4F78-A648-EEDE69C672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1707CDD-BDBB-4C79-A29F-476150B6C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125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8AE697-7C51-44D7-8EDF-DF881F6BA5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32CFEA-7131-4FC1-B35D-858B90B36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2A80BF-062C-4667-971E-3042EE04C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3C1B3C6-EDB4-4B8F-A224-940CD9E7D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08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D80F6F-10F1-4BD7-AC57-694CE8CDBB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CE8653-D86A-448F-B54A-B17E57825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92699D-3842-45DF-BE8A-216C841BFB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C4E1B-8CF9-4089-9CBE-DDD5F43FD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685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8BDBC-E988-495F-B239-C0A39CE1D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E65EF-566F-4F63-BB02-21DC898372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5F357-1733-426B-B609-C4D1D15CF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C39D6A-BF51-40C4-8D3B-E83292649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3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DB34B-F13A-4175-B0DF-32678B984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36F20-FB59-4C3D-8A69-0B20B9ACC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BAA34-3EDB-4FD8-8A15-44A8780E2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C0C529E-0C03-4D74-BD0F-C34AD3168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96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9B9C0-20E3-43E2-9305-F88A8DD0E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96606-3137-4636-B3BE-DCFFD62827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2E9793-D0E4-4346-B22E-AB501CED7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C38C53E-FA33-4E2B-83B4-482FC0A35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561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2C079C-9028-4B55-926D-FF88D3791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80EC1A-7263-4893-850F-C3A69F65D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15B278-C5E0-4A2F-902D-D940CCD4B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80B3FC-7147-4AB2-BB3A-9C76580B5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702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C0700E-5326-4B8B-A55B-764EBFCC2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75E5C2E-BF27-4184-8975-C9649C350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158ECF-438A-450A-ACCA-2EB51F921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1D3D51B-4FB8-456C-B97C-56B2FA09D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22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ECE8EC-DC2F-4A08-B6C6-0C581DD0E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1F3C20-F1CC-4A6D-AF80-1B96352104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7FFBD0-CBEB-4200-83F4-8EEE51306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7836A-649E-4AD2-8CC9-E099AC9E6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74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14717C-159C-41B9-BBDB-31C859C24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1B25FC-FA50-4D16-8284-EEC23B39F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ED9E8A-3899-4AEE-9786-8A66DFCA7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57E2-D79B-427E-9CF6-42DEA0250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16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8BF109-A39D-4F12-B4E0-DCC8E91A0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27484D-C19A-48A2-86B9-33B64A689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68F17A-61FF-435A-B0B7-381DA67A4C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ED2F-0067-4EE9-832B-F8423C56B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10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CA4515-A016-4BE3-9644-43D2FF900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8F4663-F1BC-43AE-908B-C8D40BF71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4988E9-6BC8-473F-9741-0CF59A038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8AC5-AA55-4D82-83C5-76E7B56754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97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EA55F8-44AB-46EA-93B9-625E2AC92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938A-EB90-4B47-BDC5-18DC6A407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573339-2254-4068-9B22-1C9244F00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0375-6535-42F0-B1EB-2EF1B570A7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99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7F24CD-A82E-4D9C-BE73-EF6C7E601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7DA7A-7725-40C5-9DA6-1A7593114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4101E-12BC-4AC5-8A22-D719DAF6C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5E57A-4B5F-4577-8AF2-360203B12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6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2BEC46-D6BD-432F-85A3-E4CF69CCC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F18346-76D3-4E34-A0BE-59CDD167B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48EF49-80CC-42A5-BE77-95FC061D5A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29B37A-8A3D-45CC-B085-E50CECE27B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3D2367-423E-4278-95D3-D49E0EADC5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A5F3B72-4F90-4D36-AAD9-C01B62614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estionShape">
            <a:extLst>
              <a:ext uri="{FF2B5EF4-FFF2-40B4-BE49-F238E27FC236}">
                <a16:creationId xmlns:a16="http://schemas.microsoft.com/office/drawing/2014/main" id="{2DA2177B-A921-4384-82C1-3AEDD121FC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2051" name="AShape">
            <a:extLst>
              <a:ext uri="{FF2B5EF4-FFF2-40B4-BE49-F238E27FC236}">
                <a16:creationId xmlns:a16="http://schemas.microsoft.com/office/drawing/2014/main" id="{B6F27709-9CC2-4425-B6F1-E207DDC58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/>
              <a:t>A.) Response A</a:t>
            </a:r>
          </a:p>
        </p:txBody>
      </p:sp>
      <p:sp>
        <p:nvSpPr>
          <p:cNvPr id="2052" name="BShape">
            <a:extLst>
              <a:ext uri="{FF2B5EF4-FFF2-40B4-BE49-F238E27FC236}">
                <a16:creationId xmlns:a16="http://schemas.microsoft.com/office/drawing/2014/main" id="{5EBB433B-E1BC-4F6A-BB90-960AE2AF3A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/>
              <a:t>B.) Response B</a:t>
            </a:r>
          </a:p>
        </p:txBody>
      </p:sp>
      <p:sp>
        <p:nvSpPr>
          <p:cNvPr id="2053" name="CShape">
            <a:extLst>
              <a:ext uri="{FF2B5EF4-FFF2-40B4-BE49-F238E27FC236}">
                <a16:creationId xmlns:a16="http://schemas.microsoft.com/office/drawing/2014/main" id="{44FD6CC9-9354-49CE-90D2-221DE68E0A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/>
              <a:t>C.) Response C</a:t>
            </a:r>
          </a:p>
        </p:txBody>
      </p:sp>
      <p:sp>
        <p:nvSpPr>
          <p:cNvPr id="2054" name="DShape">
            <a:extLst>
              <a:ext uri="{FF2B5EF4-FFF2-40B4-BE49-F238E27FC236}">
                <a16:creationId xmlns:a16="http://schemas.microsoft.com/office/drawing/2014/main" id="{D2007044-8D97-4D60-ACA0-7C9B58478E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/>
              <a:t>D.) Response D</a:t>
            </a:r>
          </a:p>
        </p:txBody>
      </p:sp>
      <p:sp>
        <p:nvSpPr>
          <p:cNvPr id="2055" name="EShape">
            <a:extLst>
              <a:ext uri="{FF2B5EF4-FFF2-40B4-BE49-F238E27FC236}">
                <a16:creationId xmlns:a16="http://schemas.microsoft.com/office/drawing/2014/main" id="{E234E78C-7250-440C-93BC-B10018FCCD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/>
              <a:t>E.) Response E</a:t>
            </a:r>
          </a:p>
        </p:txBody>
      </p:sp>
      <p:sp>
        <p:nvSpPr>
          <p:cNvPr id="8" name="Percent">
            <a:extLst>
              <a:ext uri="{FF2B5EF4-FFF2-40B4-BE49-F238E27FC236}">
                <a16:creationId xmlns:a16="http://schemas.microsoft.com/office/drawing/2014/main" id="{A2CA0ED3-0CBC-4B74-859B-73B7EFE77DB2}"/>
              </a:ext>
            </a:extLst>
          </p:cNvPr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9" name="Timer">
            <a:extLst>
              <a:ext uri="{FF2B5EF4-FFF2-40B4-BE49-F238E27FC236}">
                <a16:creationId xmlns:a16="http://schemas.microsoft.com/office/drawing/2014/main" id="{EA6A97FD-7CD5-48D6-8583-B329FAA3B6C1}"/>
              </a:ext>
            </a:extLst>
          </p:cNvPr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>
            <a:extLst>
              <a:ext uri="{FF2B5EF4-FFF2-40B4-BE49-F238E27FC236}">
                <a16:creationId xmlns:a16="http://schemas.microsoft.com/office/drawing/2014/main" id="{DC873868-4B4C-447A-9896-77236817770B}"/>
              </a:ext>
            </a:extLst>
          </p:cNvPr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/>
              <a:t>iRespond Graph</a:t>
            </a:r>
          </a:p>
        </p:txBody>
      </p:sp>
      <p:grpSp>
        <p:nvGrpSpPr>
          <p:cNvPr id="3075" name="CorrectBarGroup">
            <a:extLst>
              <a:ext uri="{FF2B5EF4-FFF2-40B4-BE49-F238E27FC236}">
                <a16:creationId xmlns:a16="http://schemas.microsoft.com/office/drawing/2014/main" id="{DDE05815-9F25-4DC4-BBCD-A89EF74FB31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>
              <a:extLst>
                <a:ext uri="{FF2B5EF4-FFF2-40B4-BE49-F238E27FC236}">
                  <a16:creationId xmlns:a16="http://schemas.microsoft.com/office/drawing/2014/main" id="{1428917E-7C6E-4B34-9FB8-6A39D940151D}"/>
                </a:ext>
              </a:extLst>
            </p:cNvPr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CorrectBar1">
              <a:extLst>
                <a:ext uri="{FF2B5EF4-FFF2-40B4-BE49-F238E27FC236}">
                  <a16:creationId xmlns:a16="http://schemas.microsoft.com/office/drawing/2014/main" id="{5C515816-39B0-404D-9D36-7BCC22DFD960}"/>
                </a:ext>
              </a:extLst>
            </p:cNvPr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76" name="PercentLabelGroup">
            <a:extLst>
              <a:ext uri="{FF2B5EF4-FFF2-40B4-BE49-F238E27FC236}">
                <a16:creationId xmlns:a16="http://schemas.microsoft.com/office/drawing/2014/main" id="{77961B14-AF64-47F5-81E0-B05861FDABC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>
              <a:extLst>
                <a:ext uri="{FF2B5EF4-FFF2-40B4-BE49-F238E27FC236}">
                  <a16:creationId xmlns:a16="http://schemas.microsoft.com/office/drawing/2014/main" id="{B8F60442-A253-464A-B72A-DA9EFAC8D7D0}"/>
                </a:ext>
              </a:extLst>
            </p:cNvPr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6" name="PercentLabel1">
              <a:extLst>
                <a:ext uri="{FF2B5EF4-FFF2-40B4-BE49-F238E27FC236}">
                  <a16:creationId xmlns:a16="http://schemas.microsoft.com/office/drawing/2014/main" id="{1C146D4A-3EB9-4FD8-A12C-74B307790C9D}"/>
                </a:ext>
              </a:extLst>
            </p:cNvPr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9" name="PercentLabel2">
              <a:extLst>
                <a:ext uri="{FF2B5EF4-FFF2-40B4-BE49-F238E27FC236}">
                  <a16:creationId xmlns:a16="http://schemas.microsoft.com/office/drawing/2014/main" id="{FDF96FF8-A31B-4F40-894C-E47FBFB91CC1}"/>
                </a:ext>
              </a:extLst>
            </p:cNvPr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2" name="PercentLabel3">
              <a:extLst>
                <a:ext uri="{FF2B5EF4-FFF2-40B4-BE49-F238E27FC236}">
                  <a16:creationId xmlns:a16="http://schemas.microsoft.com/office/drawing/2014/main" id="{8727FFC6-81B8-4682-878D-86AC72BF5E1F}"/>
                </a:ext>
              </a:extLst>
            </p:cNvPr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4">
              <a:extLst>
                <a:ext uri="{FF2B5EF4-FFF2-40B4-BE49-F238E27FC236}">
                  <a16:creationId xmlns:a16="http://schemas.microsoft.com/office/drawing/2014/main" id="{2A6A6368-29F7-4026-BD86-2B3B20721C18}"/>
                </a:ext>
              </a:extLst>
            </p:cNvPr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7" name="IncorrectBarGroup">
            <a:extLst>
              <a:ext uri="{FF2B5EF4-FFF2-40B4-BE49-F238E27FC236}">
                <a16:creationId xmlns:a16="http://schemas.microsoft.com/office/drawing/2014/main" id="{2E5DD928-837C-406E-B525-103EFC0B7C6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>
              <a:extLst>
                <a:ext uri="{FF2B5EF4-FFF2-40B4-BE49-F238E27FC236}">
                  <a16:creationId xmlns:a16="http://schemas.microsoft.com/office/drawing/2014/main" id="{06459059-D15D-4BA7-BCF4-C313CA33D781}"/>
                </a:ext>
              </a:extLst>
            </p:cNvPr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IncorrectBar3">
              <a:extLst>
                <a:ext uri="{FF2B5EF4-FFF2-40B4-BE49-F238E27FC236}">
                  <a16:creationId xmlns:a16="http://schemas.microsoft.com/office/drawing/2014/main" id="{904009CC-7DE5-4E53-957A-3046462C7C87}"/>
                </a:ext>
              </a:extLst>
            </p:cNvPr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IncorrectBar4">
              <a:extLst>
                <a:ext uri="{FF2B5EF4-FFF2-40B4-BE49-F238E27FC236}">
                  <a16:creationId xmlns:a16="http://schemas.microsoft.com/office/drawing/2014/main" id="{9C16AB51-156E-45BF-BC04-EE4F124DA7E4}"/>
                </a:ext>
              </a:extLst>
            </p:cNvPr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78" name="XLabelGroup">
            <a:extLst>
              <a:ext uri="{FF2B5EF4-FFF2-40B4-BE49-F238E27FC236}">
                <a16:creationId xmlns:a16="http://schemas.microsoft.com/office/drawing/2014/main" id="{511CA074-28F5-4F0A-A29E-8FE0D1D16C5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>
              <a:extLst>
                <a:ext uri="{FF2B5EF4-FFF2-40B4-BE49-F238E27FC236}">
                  <a16:creationId xmlns:a16="http://schemas.microsoft.com/office/drawing/2014/main" id="{1DA03128-C48C-4077-8EB8-B77A23396350}"/>
                </a:ext>
              </a:extLst>
            </p:cNvPr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8" name="XValueLabel1">
              <a:extLst>
                <a:ext uri="{FF2B5EF4-FFF2-40B4-BE49-F238E27FC236}">
                  <a16:creationId xmlns:a16="http://schemas.microsoft.com/office/drawing/2014/main" id="{8EB562E0-E306-4693-BC4C-AE361C4A8872}"/>
                </a:ext>
              </a:extLst>
            </p:cNvPr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1" name="XValueLabel2">
              <a:extLst>
                <a:ext uri="{FF2B5EF4-FFF2-40B4-BE49-F238E27FC236}">
                  <a16:creationId xmlns:a16="http://schemas.microsoft.com/office/drawing/2014/main" id="{DCFB0F86-46ED-4EDC-A231-F9331C76D0B6}"/>
                </a:ext>
              </a:extLst>
            </p:cNvPr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" name="XValueLabel3">
              <a:extLst>
                <a:ext uri="{FF2B5EF4-FFF2-40B4-BE49-F238E27FC236}">
                  <a16:creationId xmlns:a16="http://schemas.microsoft.com/office/drawing/2014/main" id="{28980AC1-F9D6-46A0-AFFF-3C509FD407AE}"/>
                </a:ext>
              </a:extLst>
            </p:cNvPr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7" name="XValueLabel4">
              <a:extLst>
                <a:ext uri="{FF2B5EF4-FFF2-40B4-BE49-F238E27FC236}">
                  <a16:creationId xmlns:a16="http://schemas.microsoft.com/office/drawing/2014/main" id="{C4F2071F-7DF5-4548-BB0A-AEDE9A78973C}"/>
                </a:ext>
              </a:extLst>
            </p:cNvPr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79" name="AxisLineGroup">
            <a:extLst>
              <a:ext uri="{FF2B5EF4-FFF2-40B4-BE49-F238E27FC236}">
                <a16:creationId xmlns:a16="http://schemas.microsoft.com/office/drawing/2014/main" id="{4A6E988D-0490-43A2-A3E2-D7B52FEF7D1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>
              <a:extLst>
                <a:ext uri="{FF2B5EF4-FFF2-40B4-BE49-F238E27FC236}">
                  <a16:creationId xmlns:a16="http://schemas.microsoft.com/office/drawing/2014/main" id="{3AD12CEB-1138-4178-BA98-E1D3AFEB8095}"/>
                </a:ext>
              </a:extLst>
            </p:cNvPr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>
              <a:extLst>
                <a:ext uri="{FF2B5EF4-FFF2-40B4-BE49-F238E27FC236}">
                  <a16:creationId xmlns:a16="http://schemas.microsoft.com/office/drawing/2014/main" id="{499B31A3-23F3-4E52-8E0F-4615D915FD63}"/>
                </a:ext>
              </a:extLst>
            </p:cNvPr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>
              <a:extLst>
                <a:ext uri="{FF2B5EF4-FFF2-40B4-BE49-F238E27FC236}">
                  <a16:creationId xmlns:a16="http://schemas.microsoft.com/office/drawing/2014/main" id="{66CFF28B-F04D-4BB3-BC8B-9F3D4CB98B55}"/>
                </a:ext>
              </a:extLst>
            </p:cNvPr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>
              <a:extLst>
                <a:ext uri="{FF2B5EF4-FFF2-40B4-BE49-F238E27FC236}">
                  <a16:creationId xmlns:a16="http://schemas.microsoft.com/office/drawing/2014/main" id="{FF8C6785-26F0-4AAC-A1B8-90C1B9FC1E43}"/>
                </a:ext>
              </a:extLst>
            </p:cNvPr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>
              <a:extLst>
                <a:ext uri="{FF2B5EF4-FFF2-40B4-BE49-F238E27FC236}">
                  <a16:creationId xmlns:a16="http://schemas.microsoft.com/office/drawing/2014/main" id="{982BA57B-D7B6-4210-9031-B62FDAFBA327}"/>
                </a:ext>
              </a:extLst>
            </p:cNvPr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>
              <a:extLst>
                <a:ext uri="{FF2B5EF4-FFF2-40B4-BE49-F238E27FC236}">
                  <a16:creationId xmlns:a16="http://schemas.microsoft.com/office/drawing/2014/main" id="{0073A93C-110C-461A-A220-5B779F659930}"/>
                </a:ext>
              </a:extLst>
            </p:cNvPr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YLabelGroup">
            <a:extLst>
              <a:ext uri="{FF2B5EF4-FFF2-40B4-BE49-F238E27FC236}">
                <a16:creationId xmlns:a16="http://schemas.microsoft.com/office/drawing/2014/main" id="{D6B71076-0ECA-45F8-9D31-700F932B41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>
              <a:extLst>
                <a:ext uri="{FF2B5EF4-FFF2-40B4-BE49-F238E27FC236}">
                  <a16:creationId xmlns:a16="http://schemas.microsoft.com/office/drawing/2014/main" id="{BF634D82-FBB9-4064-99E0-6389DBC5875E}"/>
                </a:ext>
              </a:extLst>
            </p:cNvPr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YValueLabel1">
              <a:extLst>
                <a:ext uri="{FF2B5EF4-FFF2-40B4-BE49-F238E27FC236}">
                  <a16:creationId xmlns:a16="http://schemas.microsoft.com/office/drawing/2014/main" id="{B945780A-96CF-4C5E-B02A-93AEC955BE31}"/>
                </a:ext>
              </a:extLst>
            </p:cNvPr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YValueLabel2">
              <a:extLst>
                <a:ext uri="{FF2B5EF4-FFF2-40B4-BE49-F238E27FC236}">
                  <a16:creationId xmlns:a16="http://schemas.microsoft.com/office/drawing/2014/main" id="{5F5BD9BE-B48D-4335-9DB5-F72F483E94A3}"/>
                </a:ext>
              </a:extLst>
            </p:cNvPr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YValueLabel3">
              <a:extLst>
                <a:ext uri="{FF2B5EF4-FFF2-40B4-BE49-F238E27FC236}">
                  <a16:creationId xmlns:a16="http://schemas.microsoft.com/office/drawing/2014/main" id="{5EC458BD-8BFE-4B1B-BDF0-A3A653788C38}"/>
                </a:ext>
              </a:extLst>
            </p:cNvPr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ee\AppData\Local\Microsoft\Windows\Temporary%20Internet%20Files\Content.IE5\22DJB9GS\MS910218997%5b1%5d.wav" TargetMode="Externa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illustrations/smili-smiley-smiliy-daumen-runter-3898008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openclipart.org/detail/2241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45E67F22-261B-4CF6-8F55-E717DFF5AC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Please</a:t>
            </a:r>
            <a: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make</a:t>
            </a:r>
            <a: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sure</a:t>
            </a:r>
            <a: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your</a:t>
            </a:r>
            <a: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phone</a:t>
            </a:r>
            <a: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s-ES" sz="400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box </a:t>
            </a:r>
            <a:r>
              <a:rPr lang="es-ES" sz="400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before</a:t>
            </a:r>
            <a: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bell</a:t>
            </a:r>
            <a: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rings</a:t>
            </a:r>
            <a: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b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6000" b="1" u="sng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</a:t>
            </a:r>
            <a:r>
              <a:rPr lang="es-ES" sz="60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Up</a:t>
            </a:r>
            <a:br>
              <a:rPr lang="es-ES" sz="60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s-ES" sz="60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Answer in Spanish:</a:t>
            </a:r>
            <a:b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¿</a:t>
            </a:r>
            <a:r>
              <a:rPr lang="en-US" b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Cómo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estas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</a:p>
        </p:txBody>
      </p:sp>
    </p:spTree>
  </p:cSld>
  <p:clrMapOvr>
    <a:masterClrMapping/>
  </p:clrMapOvr>
  <p:transition advTm="635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53EAAF6-6E02-4D9A-82B7-63E50B953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Los Números 1-10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9FDB520-BE6A-4D33-8350-699AE9A56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41148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0 - cero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1 - uno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2 - dos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3 - tres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4 - cuatro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5 - cinco</a:t>
            </a:r>
          </a:p>
        </p:txBody>
      </p:sp>
      <p:sp>
        <p:nvSpPr>
          <p:cNvPr id="40964" name="Line 6">
            <a:extLst>
              <a:ext uri="{FF2B5EF4-FFF2-40B4-BE49-F238E27FC236}">
                <a16:creationId xmlns:a16="http://schemas.microsoft.com/office/drawing/2014/main" id="{62F263E7-34F0-4528-868D-F840E0518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1430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Rectangle 8">
            <a:extLst>
              <a:ext uri="{FF2B5EF4-FFF2-40B4-BE49-F238E27FC236}">
                <a16:creationId xmlns:a16="http://schemas.microsoft.com/office/drawing/2014/main" id="{4B4094A7-74F2-4309-9F4C-AE54401D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90800"/>
            <a:ext cx="25939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6 - seis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7 - siete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8 - ocho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9 - nueve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10 - diez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AB41A68-761A-44D4-892F-76706F7FA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Los Números 11-20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6F6DD1E-35D1-47D7-A41A-EB80E3BB5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41148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11 - once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12 - doce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13 - trece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14 - catorce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15 - quince</a:t>
            </a:r>
          </a:p>
        </p:txBody>
      </p:sp>
      <p:sp>
        <p:nvSpPr>
          <p:cNvPr id="43012" name="Line 6">
            <a:extLst>
              <a:ext uri="{FF2B5EF4-FFF2-40B4-BE49-F238E27FC236}">
                <a16:creationId xmlns:a16="http://schemas.microsoft.com/office/drawing/2014/main" id="{F001286D-E4BB-43C5-9950-51DFE3F95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095375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Rectangle 8">
            <a:extLst>
              <a:ext uri="{FF2B5EF4-FFF2-40B4-BE49-F238E27FC236}">
                <a16:creationId xmlns:a16="http://schemas.microsoft.com/office/drawing/2014/main" id="{A07E8CFF-F697-48AC-B99D-9924783E0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3" y="1095375"/>
            <a:ext cx="57181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16 - diez y seis</a:t>
            </a:r>
            <a:br>
              <a:rPr lang="es-ES" altLang="en-US" sz="4000"/>
            </a:br>
            <a:r>
              <a:rPr lang="es-ES" altLang="en-US" sz="4000"/>
              <a:t> 	</a:t>
            </a:r>
            <a:r>
              <a:rPr lang="es-ES" altLang="en-US"/>
              <a:t>(die</a:t>
            </a:r>
            <a:r>
              <a:rPr lang="es-ES" altLang="en-US">
                <a:solidFill>
                  <a:srgbClr val="FF0000"/>
                </a:solidFill>
              </a:rPr>
              <a:t>ci</a:t>
            </a:r>
            <a:r>
              <a:rPr lang="es-ES" altLang="en-US"/>
              <a:t>séis)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17 - diez y siete   </a:t>
            </a:r>
            <a:br>
              <a:rPr lang="es-ES" altLang="en-US" sz="4000"/>
            </a:br>
            <a:r>
              <a:rPr lang="es-ES" altLang="en-US" sz="4000"/>
              <a:t> 	</a:t>
            </a:r>
            <a:r>
              <a:rPr lang="es-ES" altLang="en-US"/>
              <a:t>(die</a:t>
            </a:r>
            <a:r>
              <a:rPr lang="es-ES" altLang="en-US">
                <a:solidFill>
                  <a:srgbClr val="FF0000"/>
                </a:solidFill>
              </a:rPr>
              <a:t>ci</a:t>
            </a:r>
            <a:r>
              <a:rPr lang="es-ES" altLang="en-US"/>
              <a:t>siete)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18 - diez y ocho</a:t>
            </a:r>
            <a:br>
              <a:rPr lang="es-ES" altLang="en-US" sz="4000"/>
            </a:br>
            <a:r>
              <a:rPr lang="es-ES" altLang="en-US" sz="4000"/>
              <a:t> 	</a:t>
            </a:r>
            <a:r>
              <a:rPr lang="es-ES" altLang="en-US"/>
              <a:t>(die</a:t>
            </a:r>
            <a:r>
              <a:rPr lang="es-ES" altLang="en-US">
                <a:solidFill>
                  <a:srgbClr val="FF0000"/>
                </a:solidFill>
              </a:rPr>
              <a:t>ci</a:t>
            </a:r>
            <a:r>
              <a:rPr lang="es-ES" altLang="en-US"/>
              <a:t>ocho)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19 - diez y nueve</a:t>
            </a:r>
            <a:br>
              <a:rPr lang="es-ES" altLang="en-US" sz="4000"/>
            </a:br>
            <a:r>
              <a:rPr lang="es-ES" altLang="en-US" sz="4000"/>
              <a:t> 	</a:t>
            </a:r>
            <a:r>
              <a:rPr lang="es-ES" altLang="en-US"/>
              <a:t>(die</a:t>
            </a:r>
            <a:r>
              <a:rPr lang="es-ES" altLang="en-US">
                <a:solidFill>
                  <a:srgbClr val="FF0000"/>
                </a:solidFill>
              </a:rPr>
              <a:t>ci</a:t>
            </a:r>
            <a:r>
              <a:rPr lang="es-ES" altLang="en-US"/>
              <a:t>nueve)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20 - veinte</a:t>
            </a:r>
          </a:p>
        </p:txBody>
      </p:sp>
      <p:sp>
        <p:nvSpPr>
          <p:cNvPr id="43014" name="TextBox 1">
            <a:extLst>
              <a:ext uri="{FF2B5EF4-FFF2-40B4-BE49-F238E27FC236}">
                <a16:creationId xmlns:a16="http://schemas.microsoft.com/office/drawing/2014/main" id="{7E8B0784-DBAD-4D95-9036-CADF3E73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1981200"/>
            <a:ext cx="1752600" cy="286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**The #s 16-19 do a smooshing together of the 3 words.  The z</a:t>
            </a:r>
            <a:r>
              <a:rPr lang="en-US" altLang="en-US" sz="1800">
                <a:solidFill>
                  <a:srgbClr val="00B050"/>
                </a:solidFill>
                <a:sym typeface="Wingdings" panose="05000000000000000000" pitchFamily="2" charset="2"/>
              </a:rPr>
              <a:t>c &amp; the yi.  You could write the number either way you want, though.**</a:t>
            </a:r>
            <a:endParaRPr lang="en-US" altLang="en-US" sz="18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280F-EC4C-4C9B-960D-C4461BE5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Rojo(a)</a:t>
            </a:r>
          </a:p>
        </p:txBody>
      </p:sp>
      <p:pic>
        <p:nvPicPr>
          <p:cNvPr id="45059" name="Picture 2" descr="C:\Users\Tee\AppData\Local\Microsoft\Windows\Temporary Internet Files\Content.IE5\22DJB9GS\MP900439039[1].jpg">
            <a:extLst>
              <a:ext uri="{FF2B5EF4-FFF2-40B4-BE49-F238E27FC236}">
                <a16:creationId xmlns:a16="http://schemas.microsoft.com/office/drawing/2014/main" id="{4A0A5965-3A58-4722-9431-5CEC89CB56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752600"/>
            <a:ext cx="4525963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9C0C9-5804-4CA7-85FE-984B6260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Azul</a:t>
            </a:r>
            <a:endParaRPr lang="en-US" sz="96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Tee\AppData\Local\Microsoft\Windows\Temporary Internet Files\Content.IE5\S3HBE2DY\MP900427736[1].jpg">
            <a:extLst>
              <a:ext uri="{FF2B5EF4-FFF2-40B4-BE49-F238E27FC236}">
                <a16:creationId xmlns:a16="http://schemas.microsoft.com/office/drawing/2014/main" id="{2BA92E78-EE18-4368-86F9-97260B249E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5463" y="1600200"/>
            <a:ext cx="301307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CFDF-A4D0-4165-9AA4-37AF8D19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Amarillo(a)</a:t>
            </a:r>
          </a:p>
        </p:txBody>
      </p:sp>
      <p:pic>
        <p:nvPicPr>
          <p:cNvPr id="47107" name="Picture 4" descr="C:\Users\Tee\AppData\Local\Microsoft\Windows\Temporary Internet Files\Content.IE5\G5MZXS4S\MC900434724[1].png">
            <a:extLst>
              <a:ext uri="{FF2B5EF4-FFF2-40B4-BE49-F238E27FC236}">
                <a16:creationId xmlns:a16="http://schemas.microsoft.com/office/drawing/2014/main" id="{ABF23316-3AE0-4F06-A48D-34E15EBD1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505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A8E9-12F8-4B98-9747-8E215202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</a:t>
            </a:r>
          </a:p>
        </p:txBody>
      </p:sp>
      <p:pic>
        <p:nvPicPr>
          <p:cNvPr id="48131" name="Picture 2" descr="C:\Users\Tee\AppData\Local\Microsoft\Windows\Temporary Internet Files\Content.IE5\YQA102G3\MP900438857[1].jpg">
            <a:extLst>
              <a:ext uri="{FF2B5EF4-FFF2-40B4-BE49-F238E27FC236}">
                <a16:creationId xmlns:a16="http://schemas.microsoft.com/office/drawing/2014/main" id="{83A46C54-CBB9-4A91-AB1E-538485E5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4008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E131-97DA-426E-9690-2B80C64B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" y="137160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9000" b="1" err="1">
                <a:solidFill>
                  <a:srgbClr val="8F3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Morado</a:t>
            </a:r>
            <a:r>
              <a:rPr lang="en-US" sz="9000" b="1">
                <a:solidFill>
                  <a:srgbClr val="8F3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/ </a:t>
            </a:r>
            <a:r>
              <a:rPr lang="en-US" sz="9000" b="1" err="1">
                <a:solidFill>
                  <a:srgbClr val="8F3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Púrpura</a:t>
            </a:r>
            <a:r>
              <a:rPr lang="en-US" sz="9000" b="1">
                <a:solidFill>
                  <a:srgbClr val="8F3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Violeta</a:t>
            </a:r>
          </a:p>
        </p:txBody>
      </p:sp>
      <p:pic>
        <p:nvPicPr>
          <p:cNvPr id="49155" name="Picture 2" descr="C:\Users\Tee\AppData\Local\Microsoft\Windows\Temporary Internet Files\Content.IE5\G5MZXS4S\MC910216347[1].png">
            <a:extLst>
              <a:ext uri="{FF2B5EF4-FFF2-40B4-BE49-F238E27FC236}">
                <a16:creationId xmlns:a16="http://schemas.microsoft.com/office/drawing/2014/main" id="{5770D86D-1C25-49F8-A051-AA09610C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5425"/>
            <a:ext cx="35814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09D8-693A-40C5-82E8-F5081257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</a:t>
            </a:r>
            <a:r>
              <a:rPr lang="es-ES" altLang="es-ES_tradnl" sz="9600" b="1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en-US" sz="96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/ </a:t>
            </a:r>
            <a:r>
              <a:rPr lang="en-US" sz="9600" b="1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</a:t>
            </a:r>
            <a:r>
              <a:rPr lang="es-ES" altLang="es-ES_tradnl" sz="96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é</a:t>
            </a:r>
            <a:endParaRPr lang="en-US" sz="9600" b="1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9" name="Picture 2" descr="C:\Users\Tee\AppData\Local\Microsoft\Windows\Temporary Internet Files\Content.IE5\YQA102G3\MP900439096[1].jpg">
            <a:extLst>
              <a:ext uri="{FF2B5EF4-FFF2-40B4-BE49-F238E27FC236}">
                <a16:creationId xmlns:a16="http://schemas.microsoft.com/office/drawing/2014/main" id="{6E31D4EB-2313-4F54-9F7D-3C596C45C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58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6CF5-BDB4-4A1A-BD9C-2DD418CF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Negro(a)</a:t>
            </a:r>
          </a:p>
        </p:txBody>
      </p:sp>
      <p:pic>
        <p:nvPicPr>
          <p:cNvPr id="51203" name="Picture 2" descr="C:\Users\Tee\AppData\Local\Microsoft\Windows\Temporary Internet Files\Content.IE5\S3HBE2DY\MP900442670[1].jpg">
            <a:extLst>
              <a:ext uri="{FF2B5EF4-FFF2-40B4-BE49-F238E27FC236}">
                <a16:creationId xmlns:a16="http://schemas.microsoft.com/office/drawing/2014/main" id="{599A9019-8F9F-4799-88BC-403563C05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2044700"/>
            <a:ext cx="393382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E915-9ACF-4621-9D89-DDD4D474725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9600" b="1" dirty="0">
                <a:ln>
                  <a:solidFill>
                    <a:schemeClr val="bg2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Blanco(a)</a:t>
            </a:r>
            <a:endParaRPr lang="en-US" sz="8000" b="1" dirty="0">
              <a:ln>
                <a:solidFill>
                  <a:schemeClr val="bg2"/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7" name="Picture 2" descr="C:\Users\Tee\AppData\Local\Microsoft\Windows\Temporary Internet Files\Content.IE5\22DJB9GS\MC900304877[1].wmf">
            <a:extLst>
              <a:ext uri="{FF2B5EF4-FFF2-40B4-BE49-F238E27FC236}">
                <a16:creationId xmlns:a16="http://schemas.microsoft.com/office/drawing/2014/main" id="{49C3629D-1D40-41C8-A1D1-B8A64E4FF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133600"/>
            <a:ext cx="3321050" cy="30194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04">
            <a:extLst>
              <a:ext uri="{FF2B5EF4-FFF2-40B4-BE49-F238E27FC236}">
                <a16:creationId xmlns:a16="http://schemas.microsoft.com/office/drawing/2014/main" id="{941BA7A8-3EA4-470B-9CC1-53894EAB31D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es-E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Alfabeto</a:t>
            </a:r>
          </a:p>
        </p:txBody>
      </p:sp>
      <p:graphicFrame>
        <p:nvGraphicFramePr>
          <p:cNvPr id="23351" name="Group 1847">
            <a:extLst>
              <a:ext uri="{FF2B5EF4-FFF2-40B4-BE49-F238E27FC236}">
                <a16:creationId xmlns:a16="http://schemas.microsoft.com/office/drawing/2014/main" id="{27012300-F181-433C-8629-721D039A1366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38125" y="1524000"/>
          <a:ext cx="1066800" cy="49373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 </a:t>
                      </a:r>
                      <a:endParaRPr kumimoji="0" lang="es-MX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r>
                        <a:rPr kumimoji="0" lang="es-MX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ZW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n-ZW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en-US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4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Group 1847">
            <a:extLst>
              <a:ext uri="{FF2B5EF4-FFF2-40B4-BE49-F238E27FC236}">
                <a16:creationId xmlns:a16="http://schemas.microsoft.com/office/drawing/2014/main" id="{076660A1-23C0-41F7-AF2F-CF4DF89A23F4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5715000" y="1533525"/>
          <a:ext cx="1066800" cy="49373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 </a:t>
                      </a:r>
                      <a:endParaRPr kumimoji="0" lang="es-MX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</a:t>
                      </a:r>
                      <a:r>
                        <a:rPr kumimoji="0" lang="es-MX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r>
                        <a:rPr kumimoji="0" lang="en-ZW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RR</a:t>
                      </a:r>
                      <a:r>
                        <a:rPr kumimoji="0" lang="en-ZW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r>
                        <a:rPr kumimoji="0" lang="en-US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4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Group 1847">
            <a:extLst>
              <a:ext uri="{FF2B5EF4-FFF2-40B4-BE49-F238E27FC236}">
                <a16:creationId xmlns:a16="http://schemas.microsoft.com/office/drawing/2014/main" id="{5446B038-A45B-4914-A441-496021EEE490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810000" y="1533525"/>
          <a:ext cx="1066800" cy="49373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 </a:t>
                      </a:r>
                      <a:endParaRPr kumimoji="0" lang="es-MX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LL</a:t>
                      </a:r>
                      <a:r>
                        <a:rPr kumimoji="0" lang="es-MX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r>
                        <a:rPr kumimoji="0" lang="en-ZW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ZW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Ñ</a:t>
                      </a:r>
                      <a:r>
                        <a:rPr kumimoji="0" lang="en-US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4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Group 1847">
            <a:extLst>
              <a:ext uri="{FF2B5EF4-FFF2-40B4-BE49-F238E27FC236}">
                <a16:creationId xmlns:a16="http://schemas.microsoft.com/office/drawing/2014/main" id="{2AD1CF6D-1DEC-4778-925D-73D47FA38C17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7391400" y="1524000"/>
          <a:ext cx="1066800" cy="49373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 </a:t>
                      </a:r>
                      <a:endParaRPr kumimoji="0" lang="es-MX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s-MX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r>
                        <a:rPr kumimoji="0" lang="en-ZW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ZW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4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Group 1847">
            <a:extLst>
              <a:ext uri="{FF2B5EF4-FFF2-40B4-BE49-F238E27FC236}">
                <a16:creationId xmlns:a16="http://schemas.microsoft.com/office/drawing/2014/main" id="{9B684692-D9E4-4248-884E-D8EB7827C851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995488" y="1533525"/>
          <a:ext cx="1066800" cy="49373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 </a:t>
                      </a:r>
                      <a:endParaRPr kumimoji="0" lang="es-MX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r>
                        <a:rPr kumimoji="0" lang="es-MX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ZW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ZW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r>
                        <a:rPr kumimoji="0" lang="en-US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4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486F-0752-487F-BBB1-23D0D88B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" y="68580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 / Rosado(a)</a:t>
            </a:r>
          </a:p>
        </p:txBody>
      </p:sp>
      <p:pic>
        <p:nvPicPr>
          <p:cNvPr id="53251" name="Picture 2" descr="C:\Users\Tee\AppData\Local\Microsoft\Windows\Temporary Internet Files\Content.IE5\22DJB9GS\MP900433111[1].jpg">
            <a:extLst>
              <a:ext uri="{FF2B5EF4-FFF2-40B4-BE49-F238E27FC236}">
                <a16:creationId xmlns:a16="http://schemas.microsoft.com/office/drawing/2014/main" id="{693129CC-D533-400F-9F3F-832D5BDB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910218997[1].wav">
            <a:hlinkClick r:id="" action="ppaction://media"/>
            <a:extLst>
              <a:ext uri="{FF2B5EF4-FFF2-40B4-BE49-F238E27FC236}">
                <a16:creationId xmlns:a16="http://schemas.microsoft.com/office/drawing/2014/main" id="{912A2B9C-863D-43B7-B0C5-DD6BFD64B6D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B7974-70D4-4827-9637-D0FF4C0A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Dorado(a)</a:t>
            </a:r>
            <a:endParaRPr lang="en-US" sz="8000" b="1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6" name="Picture 2" descr="C:\Users\Tee\AppData\Local\Microsoft\Windows\Temporary Internet Files\Content.IE5\YQA102G3\MP900384779[1].jpg">
            <a:extLst>
              <a:ext uri="{FF2B5EF4-FFF2-40B4-BE49-F238E27FC236}">
                <a16:creationId xmlns:a16="http://schemas.microsoft.com/office/drawing/2014/main" id="{F0F527E8-A571-47B8-AE3B-3C62C6571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752600"/>
            <a:ext cx="5054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5118-2AC7-44B1-9741-0EA66B1D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 err="1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Plateado</a:t>
            </a:r>
            <a:r>
              <a:rPr lang="en-US" sz="9600" b="1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</a:t>
            </a:r>
          </a:p>
        </p:txBody>
      </p:sp>
      <p:pic>
        <p:nvPicPr>
          <p:cNvPr id="55299" name="Picture 2" descr="C:\Users\Tee\AppData\Local\Microsoft\Windows\Temporary Internet Files\Content.IE5\22DJB9GS\MP900444479[1].jpg">
            <a:extLst>
              <a:ext uri="{FF2B5EF4-FFF2-40B4-BE49-F238E27FC236}">
                <a16:creationId xmlns:a16="http://schemas.microsoft.com/office/drawing/2014/main" id="{79289FE8-3116-4791-94AB-5A544636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30559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FBCD-6ABC-4FD7-9E13-3BF6890D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Gris</a:t>
            </a:r>
            <a:endParaRPr lang="en-US" sz="8000" b="1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3" name="Picture 3" descr="C:\Users\Tee\AppData\Local\Microsoft\Windows\Temporary Internet Files\Content.IE5\22DJB9GS\MC900441409[1].wmf">
            <a:extLst>
              <a:ext uri="{FF2B5EF4-FFF2-40B4-BE49-F238E27FC236}">
                <a16:creationId xmlns:a16="http://schemas.microsoft.com/office/drawing/2014/main" id="{DB1189E9-9F4B-44D5-828A-A815D689D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590800"/>
            <a:ext cx="52292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154EC-F7E5-43B5-85F5-DC59B500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9600" b="1">
                <a:solidFill>
                  <a:srgbClr val="E86B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Anaranjado(a) / Naranja</a:t>
            </a:r>
          </a:p>
        </p:txBody>
      </p:sp>
      <p:pic>
        <p:nvPicPr>
          <p:cNvPr id="57347" name="Picture 2">
            <a:extLst>
              <a:ext uri="{FF2B5EF4-FFF2-40B4-BE49-F238E27FC236}">
                <a16:creationId xmlns:a16="http://schemas.microsoft.com/office/drawing/2014/main" id="{93B38AA6-1A7B-4B03-8039-2D285C8385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4"/>
          <a:stretch>
            <a:fillRect/>
          </a:stretch>
        </p:blipFill>
        <p:spPr>
          <a:xfrm>
            <a:off x="2971800" y="2895600"/>
            <a:ext cx="3416300" cy="370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0EB9718-C379-4BE1-A6B6-F1319954046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106986"/>
            <a:ext cx="8229600" cy="1143000"/>
          </a:xfrm>
        </p:spPr>
        <p:txBody>
          <a:bodyPr/>
          <a:lstStyle/>
          <a:p>
            <a:r>
              <a:rPr lang="en-US" altLang="en-US" b="1"/>
              <a:t>Greetings</a:t>
            </a:r>
          </a:p>
        </p:txBody>
      </p:sp>
      <p:sp>
        <p:nvSpPr>
          <p:cNvPr id="32771" name="TextBox 6">
            <a:extLst>
              <a:ext uri="{FF2B5EF4-FFF2-40B4-BE49-F238E27FC236}">
                <a16:creationId xmlns:a16="http://schemas.microsoft.com/office/drawing/2014/main" id="{522D33CC-53D9-497F-9015-2A972D8DC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1377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¡Buenos Días! </a:t>
            </a:r>
            <a:r>
              <a:rPr lang="en-US" altLang="en-US" sz="2400" b="1">
                <a:latin typeface="Calibri" panose="020F0502020204030204" pitchFamily="34" charset="0"/>
              </a:rPr>
              <a:t>= Good morning!</a:t>
            </a:r>
            <a:endParaRPr lang="es-ES" altLang="en-US" sz="24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¡Hola! = </a:t>
            </a:r>
            <a:r>
              <a:rPr lang="es-ES" altLang="en-US" sz="2400" b="1" err="1">
                <a:latin typeface="Calibri" panose="020F0502020204030204" pitchFamily="34" charset="0"/>
              </a:rPr>
              <a:t>Hello</a:t>
            </a:r>
            <a:r>
              <a:rPr lang="es-ES" altLang="en-US" sz="2400" b="1">
                <a:latin typeface="Calibri" panose="020F0502020204030204" pitchFamily="34" charset="0"/>
              </a:rPr>
              <a:t>! </a:t>
            </a:r>
            <a:r>
              <a:rPr lang="es-ES" altLang="en-US" sz="2400" b="1" err="1">
                <a:latin typeface="Calibri" panose="020F0502020204030204" pitchFamily="34" charset="0"/>
              </a:rPr>
              <a:t>or</a:t>
            </a:r>
            <a:r>
              <a:rPr lang="es-ES" altLang="en-US" sz="2400" b="1">
                <a:latin typeface="Calibri" panose="020F0502020204030204" pitchFamily="34" charset="0"/>
              </a:rPr>
              <a:t> Hi!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¡Bienvenidos! = </a:t>
            </a:r>
            <a:r>
              <a:rPr lang="es-ES" altLang="en-US" sz="2400" b="1" err="1">
                <a:latin typeface="Calibri" panose="020F0502020204030204" pitchFamily="34" charset="0"/>
              </a:rPr>
              <a:t>Welcome</a:t>
            </a:r>
            <a:r>
              <a:rPr lang="es-ES" altLang="en-US" sz="2400" b="1">
                <a:latin typeface="Calibri" panose="020F0502020204030204" pitchFamily="34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¡Buenas Tardes! = Good </a:t>
            </a:r>
            <a:r>
              <a:rPr lang="es-ES" altLang="en-US" sz="2400" b="1" err="1">
                <a:latin typeface="Calibri" panose="020F0502020204030204" pitchFamily="34" charset="0"/>
              </a:rPr>
              <a:t>afternoon</a:t>
            </a:r>
            <a:r>
              <a:rPr lang="es-ES" altLang="en-US" sz="2400" b="1">
                <a:latin typeface="Calibri" panose="020F0502020204030204" pitchFamily="34" charset="0"/>
              </a:rPr>
              <a:t>! </a:t>
            </a:r>
            <a:r>
              <a:rPr lang="es-ES" altLang="en-US" sz="2400" b="1" err="1">
                <a:latin typeface="Calibri" panose="020F0502020204030204" pitchFamily="34" charset="0"/>
              </a:rPr>
              <a:t>or</a:t>
            </a:r>
            <a:r>
              <a:rPr lang="es-ES" altLang="en-US" sz="2400" b="1">
                <a:latin typeface="Calibri" panose="020F0502020204030204" pitchFamily="34" charset="0"/>
              </a:rPr>
              <a:t> Good </a:t>
            </a:r>
            <a:r>
              <a:rPr lang="es-ES" altLang="en-US" sz="2400" b="1" err="1">
                <a:latin typeface="Calibri" panose="020F0502020204030204" pitchFamily="34" charset="0"/>
              </a:rPr>
              <a:t>evening</a:t>
            </a:r>
            <a:r>
              <a:rPr lang="es-ES" altLang="en-US" sz="2400" b="1">
                <a:latin typeface="Calibri" panose="020F0502020204030204" pitchFamily="34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¡Buenas Noches! = Good </a:t>
            </a:r>
            <a:r>
              <a:rPr lang="es-ES" altLang="en-US" sz="2400" b="1" err="1">
                <a:latin typeface="Calibri" panose="020F0502020204030204" pitchFamily="34" charset="0"/>
              </a:rPr>
              <a:t>evening</a:t>
            </a:r>
            <a:r>
              <a:rPr lang="es-ES" altLang="en-US" sz="2400" b="1">
                <a:latin typeface="Calibri" panose="020F0502020204030204" pitchFamily="34" charset="0"/>
              </a:rPr>
              <a:t>! </a:t>
            </a:r>
            <a:r>
              <a:rPr lang="es-ES" altLang="en-US" sz="2400" b="1" err="1">
                <a:latin typeface="Calibri" panose="020F0502020204030204" pitchFamily="34" charset="0"/>
              </a:rPr>
              <a:t>or</a:t>
            </a:r>
            <a:r>
              <a:rPr lang="es-ES" altLang="en-US" sz="2400" b="1">
                <a:latin typeface="Calibri" panose="020F0502020204030204" pitchFamily="34" charset="0"/>
              </a:rPr>
              <a:t> Good </a:t>
            </a:r>
            <a:r>
              <a:rPr lang="es-ES" altLang="en-US" sz="2400" b="1" err="1">
                <a:latin typeface="Calibri" panose="020F0502020204030204" pitchFamily="34" charset="0"/>
              </a:rPr>
              <a:t>night</a:t>
            </a:r>
            <a:r>
              <a:rPr lang="es-ES" altLang="en-US" sz="2400" b="1">
                <a:latin typeface="Calibri" panose="020F0502020204030204" pitchFamily="34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Mucho gusto = </a:t>
            </a:r>
            <a:r>
              <a:rPr lang="es-ES" altLang="en-US" sz="2400" b="1" err="1">
                <a:latin typeface="Calibri" panose="020F0502020204030204" pitchFamily="34" charset="0"/>
              </a:rPr>
              <a:t>Nice</a:t>
            </a:r>
            <a:r>
              <a:rPr lang="es-ES" altLang="en-US" sz="2400" b="1">
                <a:latin typeface="Calibri" panose="020F0502020204030204" pitchFamily="34" charset="0"/>
              </a:rPr>
              <a:t> </a:t>
            </a:r>
            <a:r>
              <a:rPr lang="es-ES" altLang="en-US" sz="2400" b="1" err="1">
                <a:latin typeface="Calibri" panose="020F0502020204030204" pitchFamily="34" charset="0"/>
              </a:rPr>
              <a:t>to</a:t>
            </a:r>
            <a:r>
              <a:rPr lang="es-ES" altLang="en-US" sz="2400" b="1">
                <a:latin typeface="Calibri" panose="020F0502020204030204" pitchFamily="34" charset="0"/>
              </a:rPr>
              <a:t> </a:t>
            </a:r>
            <a:r>
              <a:rPr lang="es-ES" altLang="en-US" sz="2400" b="1" err="1">
                <a:latin typeface="Calibri" panose="020F0502020204030204" pitchFamily="34" charset="0"/>
              </a:rPr>
              <a:t>meet</a:t>
            </a:r>
            <a:r>
              <a:rPr lang="es-ES" altLang="en-US" sz="2400" b="1">
                <a:latin typeface="Calibri" panose="020F0502020204030204" pitchFamily="34" charset="0"/>
              </a:rPr>
              <a:t> </a:t>
            </a:r>
            <a:r>
              <a:rPr lang="es-ES" altLang="en-US" sz="2400" b="1" err="1">
                <a:latin typeface="Calibri" panose="020F0502020204030204" pitchFamily="34" charset="0"/>
              </a:rPr>
              <a:t>you</a:t>
            </a:r>
            <a:r>
              <a:rPr lang="es-ES" altLang="en-US" sz="2400" b="1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Encantado(a) = </a:t>
            </a:r>
            <a:r>
              <a:rPr lang="es-ES" altLang="en-US" sz="2400" b="1" err="1">
                <a:latin typeface="Calibri" panose="020F0502020204030204" pitchFamily="34" charset="0"/>
              </a:rPr>
              <a:t>Charmed</a:t>
            </a:r>
            <a:endParaRPr lang="es-ES" altLang="en-US" sz="24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Igualmente = </a:t>
            </a:r>
            <a:r>
              <a:rPr lang="es-ES" altLang="en-US" sz="2400" b="1" err="1">
                <a:latin typeface="Calibri" panose="020F0502020204030204" pitchFamily="34" charset="0"/>
              </a:rPr>
              <a:t>Equally</a:t>
            </a:r>
            <a:endParaRPr lang="es-ES" altLang="en-US" sz="24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¡Qué tal! </a:t>
            </a:r>
            <a:r>
              <a:rPr lang="en-US" altLang="en-US" sz="2400">
                <a:latin typeface="Calibri" panose="020F0502020204030204" pitchFamily="34" charset="0"/>
              </a:rPr>
              <a:t>= </a:t>
            </a:r>
            <a:r>
              <a:rPr lang="en-US" altLang="en-US" sz="2400" b="1">
                <a:latin typeface="Calibri" panose="020F0502020204030204" pitchFamily="34" charset="0"/>
              </a:rPr>
              <a:t>What’s up!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¿Qué pasa? =</a:t>
            </a:r>
            <a:endParaRPr lang="en-US" altLang="en-US" sz="24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¿Y tú / y Ud.? = And </a:t>
            </a:r>
            <a:r>
              <a:rPr lang="es-ES" altLang="en-US" sz="2400" b="1" err="1">
                <a:latin typeface="Calibri" panose="020F0502020204030204" pitchFamily="34" charset="0"/>
              </a:rPr>
              <a:t>you</a:t>
            </a:r>
            <a:r>
              <a:rPr lang="es-ES" altLang="en-US" sz="2400" b="1">
                <a:latin typeface="Calibri" panose="020F0502020204030204" pitchFamily="34" charset="0"/>
              </a:rPr>
              <a:t>?                                    </a:t>
            </a:r>
            <a:r>
              <a:rPr lang="es-ES" altLang="en-US" b="1">
                <a:latin typeface="Calibri" panose="020F0502020204030204" pitchFamily="34" charset="0"/>
              </a:rPr>
              <a:t>¡OJO!</a:t>
            </a:r>
          </a:p>
        </p:txBody>
      </p:sp>
      <p:pic>
        <p:nvPicPr>
          <p:cNvPr id="32772" name="Picture 2" descr="C:\Users\User\AppData\Local\Microsoft\Windows\Temporary Internet Files\Content.IE5\1AJJZMEE\MC900442022[1].wmf">
            <a:extLst>
              <a:ext uri="{FF2B5EF4-FFF2-40B4-BE49-F238E27FC236}">
                <a16:creationId xmlns:a16="http://schemas.microsoft.com/office/drawing/2014/main" id="{BD20BDB4-07D7-4AEA-B695-5A40F46F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97" y="119062"/>
            <a:ext cx="18859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8">
            <a:extLst>
              <a:ext uri="{FF2B5EF4-FFF2-40B4-BE49-F238E27FC236}">
                <a16:creationId xmlns:a16="http://schemas.microsoft.com/office/drawing/2014/main" id="{691C22EE-F05C-4874-811E-AA85A06E2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24988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SEÑOR, SEÑORA y SEÑORITA: MR., MRS., MS.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   Sr.           Sra.            Srta. </a:t>
            </a:r>
            <a:endParaRPr lang="en-US" altLang="en-US" sz="2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2774" name="Picture 3" descr="C:\Users\User\AppData\Local\Microsoft\Windows\Temporary Internet Files\Content.IE5\55IYPY72\MC900434734[1].png">
            <a:extLst>
              <a:ext uri="{FF2B5EF4-FFF2-40B4-BE49-F238E27FC236}">
                <a16:creationId xmlns:a16="http://schemas.microsoft.com/office/drawing/2014/main" id="{BDFB28C1-E61C-421F-AA0E-BCCDA67E6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11" y="48627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798A9F95-4FDB-4AE2-ADEF-9BF5BA5ABBF0}"/>
              </a:ext>
            </a:extLst>
          </p:cNvPr>
          <p:cNvSpPr/>
          <p:nvPr/>
        </p:nvSpPr>
        <p:spPr>
          <a:xfrm rot="3971470">
            <a:off x="6531205" y="5292288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6710762A-27B6-4D90-ADC1-329D730C9DA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altLang="en-US"/>
              <a:t>Goodbyes   </a:t>
            </a:r>
            <a:endParaRPr lang="en-US" altLang="en-US"/>
          </a:p>
        </p:txBody>
      </p:sp>
      <p:sp>
        <p:nvSpPr>
          <p:cNvPr id="34819" name="Content Placeholder 4">
            <a:extLst>
              <a:ext uri="{FF2B5EF4-FFF2-40B4-BE49-F238E27FC236}">
                <a16:creationId xmlns:a16="http://schemas.microsoft.com/office/drawing/2014/main" id="{066FED7B-231F-401D-80EF-B5142BB81154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" altLang="en-US" b="1"/>
              <a:t>¡Adiós! = Goodbye!</a:t>
            </a:r>
          </a:p>
          <a:p>
            <a:pPr>
              <a:buFontTx/>
              <a:buNone/>
            </a:pPr>
            <a:r>
              <a:rPr lang="es-ES" altLang="en-US" sz="2800" b="1"/>
              <a:t>¡Buenas tardes! /¡Buenas noches! </a:t>
            </a:r>
            <a:r>
              <a:rPr lang="es-ES" altLang="en-US" b="1"/>
              <a:t>= Good night!</a:t>
            </a:r>
          </a:p>
          <a:p>
            <a:pPr>
              <a:buFontTx/>
              <a:buNone/>
            </a:pPr>
            <a:r>
              <a:rPr lang="es-ES" altLang="en-US" b="1"/>
              <a:t>¡Hasta luego! = See you later!</a:t>
            </a:r>
          </a:p>
          <a:p>
            <a:pPr>
              <a:buFontTx/>
              <a:buNone/>
            </a:pPr>
            <a:r>
              <a:rPr lang="es-ES" altLang="en-US" b="1"/>
              <a:t>¡Nos vemos (pronto)! = </a:t>
            </a:r>
            <a:r>
              <a:rPr lang="es-ES" altLang="en-US" sz="2400" b="1"/>
              <a:t>We´ll see each other soon!</a:t>
            </a:r>
          </a:p>
          <a:p>
            <a:pPr>
              <a:buFontTx/>
              <a:buNone/>
            </a:pPr>
            <a:r>
              <a:rPr lang="es-ES" altLang="en-US" b="1"/>
              <a:t>¡Hasta mañana! = See you tomorrow!</a:t>
            </a:r>
          </a:p>
          <a:p>
            <a:pPr>
              <a:buFontTx/>
              <a:buNone/>
            </a:pPr>
            <a:r>
              <a:rPr lang="es-ES" altLang="en-US" b="1"/>
              <a:t>¡Hasta pronto! = See you soon!</a:t>
            </a:r>
          </a:p>
          <a:p>
            <a:pPr>
              <a:buFontTx/>
              <a:buNone/>
            </a:pPr>
            <a:r>
              <a:rPr lang="es-ES" altLang="en-US" b="1"/>
              <a:t>¡Hasta la vista! = See you!</a:t>
            </a:r>
          </a:p>
          <a:p>
            <a:pPr>
              <a:buFontTx/>
              <a:buNone/>
            </a:pPr>
            <a:r>
              <a:rPr lang="es-ES" altLang="en-US" b="1"/>
              <a:t>¡Chao! = Goodbye!</a:t>
            </a:r>
          </a:p>
          <a:p>
            <a:pPr>
              <a:buFontTx/>
              <a:buNone/>
            </a:pPr>
            <a:endParaRPr lang="es-ES" altLang="en-US" b="1"/>
          </a:p>
          <a:p>
            <a:endParaRPr lang="en-US" altLang="en-US"/>
          </a:p>
        </p:txBody>
      </p:sp>
      <p:pic>
        <p:nvPicPr>
          <p:cNvPr id="34820" name="Picture 2" descr="C:\Users\User\AppData\Local\Microsoft\Windows\Temporary Internet Files\Content.IE5\1AJJZMEE\MC900442024[1].wmf">
            <a:extLst>
              <a:ext uri="{FF2B5EF4-FFF2-40B4-BE49-F238E27FC236}">
                <a16:creationId xmlns:a16="http://schemas.microsoft.com/office/drawing/2014/main" id="{A8B942C8-B547-4F16-AE70-DA752B954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1844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CF190C7E-5717-454B-979A-828438A1A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5562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br>
              <a:rPr lang="en-US" altLang="en-US"/>
            </a:br>
            <a:br>
              <a:rPr lang="en-US" altLang="en-US"/>
            </a:br>
            <a:r>
              <a:rPr lang="en-US" altLang="en-US"/>
              <a:t>#1</a:t>
            </a:r>
            <a:br>
              <a:rPr lang="en-US" altLang="en-US"/>
            </a:br>
            <a:r>
              <a:rPr lang="en-US" altLang="en-US" sz="3600"/>
              <a:t> </a:t>
            </a:r>
            <a:r>
              <a:rPr lang="en-US" altLang="en-US" sz="3200"/>
              <a:t>¿Cómo te llamas?</a:t>
            </a:r>
            <a:br>
              <a:rPr lang="en-US" altLang="en-US" sz="3200"/>
            </a:br>
            <a:r>
              <a:rPr lang="en-US" altLang="en-US" sz="3200"/>
              <a:t>			-Me llamo _____</a:t>
            </a:r>
            <a:br>
              <a:rPr lang="en-US" altLang="en-US" sz="3200"/>
            </a:br>
            <a:r>
              <a:rPr lang="en-US" altLang="en-US" sz="3200"/>
              <a:t>			- Soy _____</a:t>
            </a:r>
            <a:br>
              <a:rPr lang="en-US" altLang="en-US" sz="3200"/>
            </a:br>
            <a:endParaRPr lang="en-US" altLang="en-US"/>
          </a:p>
        </p:txBody>
      </p:sp>
      <p:sp>
        <p:nvSpPr>
          <p:cNvPr id="36867" name="TextBox 2">
            <a:extLst>
              <a:ext uri="{FF2B5EF4-FFF2-40B4-BE49-F238E27FC236}">
                <a16:creationId xmlns:a16="http://schemas.microsoft.com/office/drawing/2014/main" id="{553FB540-2BC8-46B1-BFEB-3A4613982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807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4 Basic Questions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73D42F9-470B-4793-9900-C6D3E0E7F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562600"/>
          </a:xfrm>
        </p:spPr>
        <p:txBody>
          <a:bodyPr/>
          <a:lstStyle/>
          <a:p>
            <a:pPr algn="l"/>
            <a:br>
              <a:rPr lang="en-US" altLang="en-US"/>
            </a:br>
            <a:br>
              <a:rPr lang="en-US" altLang="en-US"/>
            </a:br>
            <a:r>
              <a:rPr lang="en-US" altLang="en-US" sz="3200"/>
              <a:t> 2. </a:t>
            </a:r>
            <a:r>
              <a:rPr lang="en-US" altLang="en-US" sz="2800" b="1"/>
              <a:t>¿</a:t>
            </a:r>
            <a:r>
              <a:rPr lang="en-US" altLang="en-US" sz="2800" b="1" err="1"/>
              <a:t>Cómo</a:t>
            </a:r>
            <a:r>
              <a:rPr lang="en-US" altLang="en-US" sz="2800" b="1"/>
              <a:t> </a:t>
            </a:r>
            <a:r>
              <a:rPr lang="en-US" altLang="en-US" sz="2800" b="1" err="1"/>
              <a:t>estás</a:t>
            </a:r>
            <a:r>
              <a:rPr lang="en-US" altLang="en-US" sz="2800" b="1"/>
              <a:t>? </a:t>
            </a:r>
            <a:br>
              <a:rPr lang="en-US" altLang="en-US" sz="2800" b="1"/>
            </a:br>
            <a:r>
              <a:rPr lang="en-US" altLang="en-US" sz="2800" b="1"/>
              <a:t>	</a:t>
            </a:r>
            <a:r>
              <a:rPr lang="en-US" altLang="en-US" sz="2800">
                <a:solidFill>
                  <a:srgbClr val="00B0F0"/>
                </a:solidFill>
              </a:rPr>
              <a:t>(Ko-</a:t>
            </a:r>
            <a:r>
              <a:rPr lang="en-US" altLang="en-US" sz="2800" err="1">
                <a:solidFill>
                  <a:srgbClr val="00B0F0"/>
                </a:solidFill>
              </a:rPr>
              <a:t>mo</a:t>
            </a:r>
            <a:r>
              <a:rPr lang="en-US" altLang="en-US" sz="2800">
                <a:solidFill>
                  <a:srgbClr val="00B0F0"/>
                </a:solidFill>
              </a:rPr>
              <a:t> eh-</a:t>
            </a:r>
            <a:r>
              <a:rPr lang="en-US" altLang="en-US" sz="2800" err="1">
                <a:solidFill>
                  <a:srgbClr val="00B0F0"/>
                </a:solidFill>
              </a:rPr>
              <a:t>stas</a:t>
            </a:r>
            <a:r>
              <a:rPr lang="en-US" altLang="en-US" sz="2800">
                <a:solidFill>
                  <a:srgbClr val="00B0F0"/>
                </a:solidFill>
              </a:rPr>
              <a:t>) </a:t>
            </a:r>
            <a:r>
              <a:rPr lang="en-US" altLang="en-US" sz="2800"/>
              <a:t>	</a:t>
            </a:r>
            <a:br>
              <a:rPr lang="en-US" altLang="en-US" sz="2800"/>
            </a:br>
            <a:r>
              <a:rPr lang="en-US" altLang="en-US" sz="2800"/>
              <a:t>	</a:t>
            </a:r>
            <a:r>
              <a:rPr lang="en-US" altLang="en-US" sz="2800">
                <a:solidFill>
                  <a:srgbClr val="FF0000"/>
                </a:solidFill>
              </a:rPr>
              <a:t>(How are you?) </a:t>
            </a:r>
            <a:br>
              <a:rPr lang="en-US" altLang="en-US" sz="2800">
                <a:solidFill>
                  <a:srgbClr val="FF0000"/>
                </a:solidFill>
              </a:rPr>
            </a:br>
            <a:r>
              <a:rPr lang="en-US" altLang="en-US" sz="2800">
                <a:solidFill>
                  <a:srgbClr val="FF0000"/>
                </a:solidFill>
              </a:rPr>
              <a:t>	</a:t>
            </a:r>
            <a:r>
              <a:rPr lang="en-US" altLang="en-US" sz="2800"/>
              <a:t>	</a:t>
            </a:r>
            <a:br>
              <a:rPr lang="en-US" altLang="en-US" sz="2800"/>
            </a:br>
            <a:r>
              <a:rPr lang="en-US" altLang="en-US" sz="2800"/>
              <a:t>	-</a:t>
            </a:r>
            <a:r>
              <a:rPr lang="en-US" altLang="en-US" sz="2800" b="1" err="1"/>
              <a:t>Estoy</a:t>
            </a:r>
            <a:r>
              <a:rPr lang="en-US" altLang="en-US" sz="2800" b="1"/>
              <a:t> _______ </a:t>
            </a:r>
            <a:r>
              <a:rPr lang="en-US" altLang="en-US" sz="2800">
                <a:solidFill>
                  <a:srgbClr val="00B0F0"/>
                </a:solidFill>
              </a:rPr>
              <a:t>(Eh-</a:t>
            </a:r>
            <a:r>
              <a:rPr lang="en-US" altLang="en-US" sz="2800" err="1">
                <a:solidFill>
                  <a:srgbClr val="00B0F0"/>
                </a:solidFill>
              </a:rPr>
              <a:t>stoy</a:t>
            </a:r>
            <a:r>
              <a:rPr lang="en-US" altLang="en-US" sz="2800">
                <a:solidFill>
                  <a:srgbClr val="00B0F0"/>
                </a:solidFill>
              </a:rPr>
              <a:t>) </a:t>
            </a:r>
            <a:br>
              <a:rPr lang="en-US" altLang="en-US" sz="2800">
                <a:solidFill>
                  <a:srgbClr val="FF0000"/>
                </a:solidFill>
              </a:rPr>
            </a:br>
            <a:r>
              <a:rPr lang="en-US" altLang="en-US" sz="2800">
                <a:solidFill>
                  <a:srgbClr val="FF0000"/>
                </a:solidFill>
              </a:rPr>
              <a:t> 	(I am ____)</a:t>
            </a:r>
            <a:br>
              <a:rPr lang="en-US" altLang="en-US" sz="2800">
                <a:solidFill>
                  <a:srgbClr val="FF0000"/>
                </a:solidFill>
              </a:rPr>
            </a:br>
            <a:r>
              <a:rPr lang="en-US" altLang="en-US" sz="2800">
                <a:solidFill>
                  <a:srgbClr val="FF0000"/>
                </a:solidFill>
              </a:rPr>
              <a:t> 	</a:t>
            </a:r>
            <a:br>
              <a:rPr lang="en-US" altLang="en-US" sz="2800">
                <a:solidFill>
                  <a:srgbClr val="FF0000"/>
                </a:solidFill>
              </a:rPr>
            </a:br>
            <a:r>
              <a:rPr lang="en-US" altLang="en-US" sz="2800">
                <a:solidFill>
                  <a:srgbClr val="FF0000"/>
                </a:solidFill>
              </a:rPr>
              <a:t>	</a:t>
            </a:r>
            <a:r>
              <a:rPr lang="en-US" altLang="en-US" sz="3200">
                <a:solidFill>
                  <a:srgbClr val="00B0F0"/>
                </a:solidFill>
              </a:rPr>
              <a:t>		</a:t>
            </a:r>
            <a:r>
              <a:rPr lang="en-US" altLang="en-US" sz="2800">
                <a:solidFill>
                  <a:srgbClr val="00B050"/>
                </a:solidFill>
              </a:rPr>
              <a:t>ex) </a:t>
            </a:r>
            <a:r>
              <a:rPr lang="en-US" altLang="en-US" sz="2800" err="1">
                <a:solidFill>
                  <a:srgbClr val="00B050"/>
                </a:solidFill>
              </a:rPr>
              <a:t>Estoy</a:t>
            </a:r>
            <a:r>
              <a:rPr lang="en-US" altLang="en-US" sz="2800">
                <a:solidFill>
                  <a:srgbClr val="00B050"/>
                </a:solidFill>
              </a:rPr>
              <a:t> bien</a:t>
            </a:r>
            <a:br>
              <a:rPr lang="en-US" altLang="en-US" sz="2800">
                <a:solidFill>
                  <a:srgbClr val="00B050"/>
                </a:solidFill>
              </a:rPr>
            </a:br>
            <a:r>
              <a:rPr lang="en-US" altLang="en-US" sz="2800">
                <a:solidFill>
                  <a:srgbClr val="00B050"/>
                </a:solidFill>
              </a:rPr>
              <a:t> 				I am good</a:t>
            </a:r>
            <a:br>
              <a:rPr lang="en-US" altLang="en-US" sz="3200">
                <a:solidFill>
                  <a:srgbClr val="FF0000"/>
                </a:solidFill>
              </a:rPr>
            </a:b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0723" name="TextBox 2">
            <a:extLst>
              <a:ext uri="{FF2B5EF4-FFF2-40B4-BE49-F238E27FC236}">
                <a16:creationId xmlns:a16="http://schemas.microsoft.com/office/drawing/2014/main" id="{B0C7BB59-ADD8-45C8-878A-BA009CCC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807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4 Basic Questions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EC530F5-600F-429F-B422-BDE13531C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¿</a:t>
            </a:r>
            <a:r>
              <a:rPr lang="en-US" sz="4800" b="1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Cómo</a:t>
            </a: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err="1">
                <a:effectLst>
                  <a:outerShdw blurRad="38100" dist="38100" dir="2700000" algn="tl">
                    <a:srgbClr val="C0C0C0"/>
                  </a:outerShdw>
                </a:effectLst>
              </a:rPr>
              <a:t>estás</a:t>
            </a: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s-ES" sz="4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6676117-584C-444F-A7BC-C6799F7CA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b="1"/>
              <a:t>Fantastico(a) 			Excelente</a:t>
            </a:r>
          </a:p>
          <a:p>
            <a:pPr>
              <a:buFontTx/>
              <a:buNone/>
            </a:pPr>
            <a:r>
              <a:rPr lang="en-US" altLang="en-US" sz="3600" b="1"/>
              <a:t>Muy bien 				Fabuloso(a)</a:t>
            </a:r>
          </a:p>
          <a:p>
            <a:pPr>
              <a:buFontTx/>
              <a:buNone/>
            </a:pPr>
            <a:r>
              <a:rPr lang="es-ES" altLang="en-US" sz="3600" b="1"/>
              <a:t>Bien</a:t>
            </a:r>
            <a:endParaRPr lang="en-US" altLang="en-US" sz="3600" b="1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s-ES" altLang="en-US"/>
          </a:p>
        </p:txBody>
      </p:sp>
      <p:pic>
        <p:nvPicPr>
          <p:cNvPr id="32772" name="Picture 4" descr="MCj04244660000[1]">
            <a:extLst>
              <a:ext uri="{FF2B5EF4-FFF2-40B4-BE49-F238E27FC236}">
                <a16:creationId xmlns:a16="http://schemas.microsoft.com/office/drawing/2014/main" id="{EFFE89C2-B3B2-4DD3-A7FB-60AD5072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19748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MCj04244680000[1]">
            <a:extLst>
              <a:ext uri="{FF2B5EF4-FFF2-40B4-BE49-F238E27FC236}">
                <a16:creationId xmlns:a16="http://schemas.microsoft.com/office/drawing/2014/main" id="{2AFEA05D-BE06-42AA-A38A-87566B7EB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16513"/>
            <a:ext cx="18288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>
            <a:extLst>
              <a:ext uri="{FF2B5EF4-FFF2-40B4-BE49-F238E27FC236}">
                <a16:creationId xmlns:a16="http://schemas.microsoft.com/office/drawing/2014/main" id="{EE9BAC0F-AB13-42E1-87C7-AF832E261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51438"/>
            <a:ext cx="8229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Mal  					    Horrible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Terrible					    Fatal</a:t>
            </a:r>
            <a:endParaRPr lang="es-ES" altLang="en-US" sz="3600" b="1"/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F895F53C-6406-4C6C-9FC0-412C02F8F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8534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Regular 			Normal </a:t>
            </a:r>
            <a:br>
              <a:rPr lang="es-ES" altLang="en-US" sz="3600" b="1"/>
            </a:br>
            <a:r>
              <a:rPr lang="es-ES" altLang="en-US" sz="3600" b="1"/>
              <a:t>Así  Así				Más o Menos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3600"/>
          </a:p>
        </p:txBody>
      </p:sp>
      <p:pic>
        <p:nvPicPr>
          <p:cNvPr id="32776" name="Picture 8" descr="MCj04298390000[1]">
            <a:extLst>
              <a:ext uri="{FF2B5EF4-FFF2-40B4-BE49-F238E27FC236}">
                <a16:creationId xmlns:a16="http://schemas.microsoft.com/office/drawing/2014/main" id="{568CD642-9539-488D-8E7A-8CE768BC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181600"/>
            <a:ext cx="1508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Line 9">
            <a:extLst>
              <a:ext uri="{FF2B5EF4-FFF2-40B4-BE49-F238E27FC236}">
                <a16:creationId xmlns:a16="http://schemas.microsoft.com/office/drawing/2014/main" id="{FB57B36D-4E99-4BB3-A625-B0034CF8C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33528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0">
            <a:extLst>
              <a:ext uri="{FF2B5EF4-FFF2-40B4-BE49-F238E27FC236}">
                <a16:creationId xmlns:a16="http://schemas.microsoft.com/office/drawing/2014/main" id="{1CE2D54F-69FE-4AA5-9720-364174A92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054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9" name="Picture 11" descr="MCj04356360000[1]">
            <a:extLst>
              <a:ext uri="{FF2B5EF4-FFF2-40B4-BE49-F238E27FC236}">
                <a16:creationId xmlns:a16="http://schemas.microsoft.com/office/drawing/2014/main" id="{9C66541E-A94B-48C1-972D-109C0A48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EC530F5-600F-429F-B422-BDE13531C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¿</a:t>
            </a:r>
            <a:r>
              <a:rPr lang="en-US" sz="4800" b="1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Cómo</a:t>
            </a: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err="1">
                <a:effectLst>
                  <a:outerShdw blurRad="38100" dist="38100" dir="2700000" algn="tl">
                    <a:srgbClr val="C0C0C0"/>
                  </a:outerShdw>
                </a:effectLst>
              </a:rPr>
              <a:t>estás</a:t>
            </a: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s-ES" sz="4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6676117-584C-444F-A7BC-C6799F7CA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68144"/>
            <a:ext cx="83820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dirty="0" err="1"/>
              <a:t>Estoy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cansado</a:t>
            </a:r>
            <a:r>
              <a:rPr lang="en-US" altLang="en-US" sz="3600" b="1" dirty="0"/>
              <a:t>(a)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s-ES" altLang="en-US" dirty="0"/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F895F53C-6406-4C6C-9FC0-412C02F8F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99" y="47974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3600" b="1" dirty="0"/>
              <a:t>Tengo hambre</a:t>
            </a:r>
          </a:p>
        </p:txBody>
      </p:sp>
      <p:sp>
        <p:nvSpPr>
          <p:cNvPr id="32777" name="Line 9">
            <a:extLst>
              <a:ext uri="{FF2B5EF4-FFF2-40B4-BE49-F238E27FC236}">
                <a16:creationId xmlns:a16="http://schemas.microsoft.com/office/drawing/2014/main" id="{FB57B36D-4E99-4BB3-A625-B0034CF8C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33528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A yellow face with blue letters on it&#10;&#10;Description automatically generated">
            <a:extLst>
              <a:ext uri="{FF2B5EF4-FFF2-40B4-BE49-F238E27FC236}">
                <a16:creationId xmlns:a16="http://schemas.microsoft.com/office/drawing/2014/main" id="{09B733CB-1155-089C-AE8E-EA71D44A5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78158" y="1143000"/>
            <a:ext cx="1603789" cy="1791944"/>
          </a:xfrm>
          <a:prstGeom prst="rect">
            <a:avLst/>
          </a:prstGeom>
        </p:spPr>
      </p:pic>
      <p:pic>
        <p:nvPicPr>
          <p:cNvPr id="5" name="Picture 4" descr="A cartoon of a smiley face with tongue sticking out&#10;&#10;Description automatically generated">
            <a:extLst>
              <a:ext uri="{FF2B5EF4-FFF2-40B4-BE49-F238E27FC236}">
                <a16:creationId xmlns:a16="http://schemas.microsoft.com/office/drawing/2014/main" id="{9CAD4D40-547F-E348-E232-F8E6F78A8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70487" y="3968686"/>
            <a:ext cx="3863951" cy="24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73D42F9-470B-4793-9900-C6D3E0E7F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562600"/>
          </a:xfrm>
        </p:spPr>
        <p:txBody>
          <a:bodyPr/>
          <a:lstStyle/>
          <a:p>
            <a:pPr algn="l"/>
            <a:br>
              <a:rPr lang="en-US" altLang="en-US" dirty="0"/>
            </a:br>
            <a:br>
              <a:rPr lang="en-US" altLang="en-US" dirty="0"/>
            </a:br>
            <a:r>
              <a:rPr lang="en-US" altLang="en-US" sz="3200" dirty="0"/>
              <a:t> 3. </a:t>
            </a:r>
            <a:r>
              <a:rPr lang="en-US" altLang="en-US" sz="2800" b="1" dirty="0"/>
              <a:t>¿De </a:t>
            </a:r>
            <a:r>
              <a:rPr lang="en-US" altLang="en-US" sz="2800" b="1" dirty="0" err="1"/>
              <a:t>dónde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eres</a:t>
            </a:r>
            <a:r>
              <a:rPr lang="en-US" altLang="en-US" sz="2800" b="1" dirty="0"/>
              <a:t>? </a:t>
            </a:r>
            <a:br>
              <a:rPr lang="en-US" altLang="en-US" sz="2800" b="1" dirty="0"/>
            </a:br>
            <a:r>
              <a:rPr lang="en-US" altLang="en-US" sz="2800" b="1" dirty="0"/>
              <a:t>	</a:t>
            </a:r>
            <a:r>
              <a:rPr lang="en-US" altLang="en-US" sz="2800" dirty="0">
                <a:solidFill>
                  <a:srgbClr val="FF0000"/>
                </a:solidFill>
              </a:rPr>
              <a:t>(Where are you from?) </a:t>
            </a:r>
            <a:br>
              <a:rPr lang="en-US" altLang="en-US" sz="2800" dirty="0">
                <a:solidFill>
                  <a:srgbClr val="FF0000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>	</a:t>
            </a:r>
            <a:r>
              <a:rPr lang="en-US" altLang="en-US" sz="2800" dirty="0"/>
              <a:t>	</a:t>
            </a:r>
            <a:br>
              <a:rPr lang="en-US" altLang="en-US" sz="2800" dirty="0"/>
            </a:br>
            <a:r>
              <a:rPr lang="en-US" altLang="en-US" sz="2800" dirty="0"/>
              <a:t>	-</a:t>
            </a:r>
            <a:r>
              <a:rPr lang="en-US" altLang="en-US" sz="2800" b="1" dirty="0"/>
              <a:t>Soy de _______</a:t>
            </a:r>
            <a:br>
              <a:rPr lang="en-US" altLang="en-US" sz="2800" dirty="0">
                <a:solidFill>
                  <a:srgbClr val="FF0000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> 	(I am from _____)</a:t>
            </a:r>
            <a:br>
              <a:rPr lang="en-US" altLang="en-US" sz="2800" dirty="0">
                <a:solidFill>
                  <a:srgbClr val="FF0000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> 	</a:t>
            </a:r>
            <a:br>
              <a:rPr lang="en-US" altLang="en-US" sz="2800" dirty="0">
                <a:solidFill>
                  <a:srgbClr val="FF0000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>	</a:t>
            </a:r>
            <a:r>
              <a:rPr lang="en-US" altLang="en-US" sz="3200" dirty="0">
                <a:solidFill>
                  <a:srgbClr val="00B0F0"/>
                </a:solidFill>
              </a:rPr>
              <a:t>		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0723" name="TextBox 2">
            <a:extLst>
              <a:ext uri="{FF2B5EF4-FFF2-40B4-BE49-F238E27FC236}">
                <a16:creationId xmlns:a16="http://schemas.microsoft.com/office/drawing/2014/main" id="{B0C7BB59-ADD8-45C8-878A-BA009CCC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922"/>
            <a:ext cx="807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4 Basic Questions</a:t>
            </a:r>
          </a:p>
        </p:txBody>
      </p:sp>
    </p:spTree>
    <p:extLst>
      <p:ext uri="{BB962C8B-B14F-4D97-AF65-F5344CB8AC3E}">
        <p14:creationId xmlns:p14="http://schemas.microsoft.com/office/powerpoint/2010/main" val="34608259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54d92a-f9bd-4a27-ac5f-eeceb6ec5622">
      <Terms xmlns="http://schemas.microsoft.com/office/infopath/2007/PartnerControls"/>
    </lcf76f155ced4ddcb4097134ff3c332f>
    <TaxCatchAll xmlns="33f9c857-4026-4e87-b366-f0dccd7f79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BA08DDD1A917498AC7B4DCB8B97810" ma:contentTypeVersion="17" ma:contentTypeDescription="Create a new document." ma:contentTypeScope="" ma:versionID="47cc1dadf10baa8dbb3b71ffd08a39da">
  <xsd:schema xmlns:xsd="http://www.w3.org/2001/XMLSchema" xmlns:xs="http://www.w3.org/2001/XMLSchema" xmlns:p="http://schemas.microsoft.com/office/2006/metadata/properties" xmlns:ns2="7054d92a-f9bd-4a27-ac5f-eeceb6ec5622" xmlns:ns3="33f9c857-4026-4e87-b366-f0dccd7f7974" targetNamespace="http://schemas.microsoft.com/office/2006/metadata/properties" ma:root="true" ma:fieldsID="61e8b08393eb25c2e9da77193f11a70d" ns2:_="" ns3:_="">
    <xsd:import namespace="7054d92a-f9bd-4a27-ac5f-eeceb6ec5622"/>
    <xsd:import namespace="33f9c857-4026-4e87-b366-f0dccd7f7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4d92a-f9bd-4a27-ac5f-eeceb6ec5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358ff1-2e0e-433d-bfb0-121866fdb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9c857-4026-4e87-b366-f0dccd7f797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401ed0c-6c0a-4853-8147-454d805a7cf3}" ma:internalName="TaxCatchAll" ma:showField="CatchAllData" ma:web="33f9c857-4026-4e87-b366-f0dccd7f7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528DC9-2CDE-4E3D-852B-52AE09D1BD64}">
  <ds:schemaRefs>
    <ds:schemaRef ds:uri="33f9c857-4026-4e87-b366-f0dccd7f7974"/>
    <ds:schemaRef ds:uri="7054d92a-f9bd-4a27-ac5f-eeceb6ec562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9256BA-6133-4172-BEFB-9AF043C2A0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54d92a-f9bd-4a27-ac5f-eeceb6ec5622"/>
    <ds:schemaRef ds:uri="33f9c857-4026-4e87-b366-f0dccd7f7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7851B5-7DB7-4A81-A60C-3514146675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On-screen Show (4:3)</PresentationFormat>
  <Paragraphs>114</Paragraphs>
  <Slides>24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Default Design</vt:lpstr>
      <vt:lpstr>iRespondQuestionMaster</vt:lpstr>
      <vt:lpstr>iRespondGraphMaster</vt:lpstr>
      <vt:lpstr>Please make sure your phone is in the box before the bell rings.   Warm Up  Answer in Spanish: ¿Cómo estas? </vt:lpstr>
      <vt:lpstr>El Alfabeto</vt:lpstr>
      <vt:lpstr>Greetings</vt:lpstr>
      <vt:lpstr>Goodbyes   </vt:lpstr>
      <vt:lpstr>  #1  ¿Cómo te llamas?    -Me llamo _____    - Soy _____ </vt:lpstr>
      <vt:lpstr>   2. ¿Cómo estás?   (Ko-mo eh-stas)    (How are you?)      -Estoy _______ (Eh-stoy)    (I am ____)       ex) Estoy bien      I am good </vt:lpstr>
      <vt:lpstr>¿Cómo estás?</vt:lpstr>
      <vt:lpstr>¿Cómo estás?</vt:lpstr>
      <vt:lpstr>   3. ¿De dónde eres?   (Where are you from?)      -Soy de _______   (I am from _____)       </vt:lpstr>
      <vt:lpstr>Los Números 1-10</vt:lpstr>
      <vt:lpstr>Los Números 11-20</vt:lpstr>
      <vt:lpstr>Rojo(a)</vt:lpstr>
      <vt:lpstr>Azul</vt:lpstr>
      <vt:lpstr>Amarillo(a)</vt:lpstr>
      <vt:lpstr>Verde</vt:lpstr>
      <vt:lpstr>Morado(a) / Púrpura / Violeta</vt:lpstr>
      <vt:lpstr>Marrón / Café</vt:lpstr>
      <vt:lpstr>Negro(a)</vt:lpstr>
      <vt:lpstr>Blanco(a)</vt:lpstr>
      <vt:lpstr>Rosa / Rosado(a)</vt:lpstr>
      <vt:lpstr>Dorado(a)</vt:lpstr>
      <vt:lpstr>Plateado(a)</vt:lpstr>
      <vt:lpstr>Gris</vt:lpstr>
      <vt:lpstr>Anaranjado(a) / Naranja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Cobb County School District</dc:creator>
  <cp:lastModifiedBy>Sarah Bowers</cp:lastModifiedBy>
  <cp:revision>2</cp:revision>
  <cp:lastPrinted>2012-01-13T20:32:40Z</cp:lastPrinted>
  <dcterms:created xsi:type="dcterms:W3CDTF">2010-07-11T22:19:50Z</dcterms:created>
  <dcterms:modified xsi:type="dcterms:W3CDTF">2023-08-05T23:13:14Z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  <property fmtid="{D5CDD505-2E9C-101B-9397-08002B2CF9AE}" pid="6" name="ContentTypeId">
    <vt:lpwstr>0x0101008FBA08DDD1A917498AC7B4DCB8B97810</vt:lpwstr>
  </property>
  <property fmtid="{D5CDD505-2E9C-101B-9397-08002B2CF9AE}" pid="7" name="MediaServiceImageTags">
    <vt:lpwstr/>
  </property>
</Properties>
</file>