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96" r:id="rId5"/>
  </p:sldMasterIdLst>
  <p:notesMasterIdLst>
    <p:notesMasterId r:id="rId18"/>
  </p:notesMasterIdLst>
  <p:sldIdLst>
    <p:sldId id="292" r:id="rId6"/>
    <p:sldId id="291" r:id="rId7"/>
    <p:sldId id="256" r:id="rId8"/>
    <p:sldId id="261" r:id="rId9"/>
    <p:sldId id="257" r:id="rId10"/>
    <p:sldId id="258" r:id="rId11"/>
    <p:sldId id="259" r:id="rId12"/>
    <p:sldId id="287" r:id="rId13"/>
    <p:sldId id="288" r:id="rId14"/>
    <p:sldId id="260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7" autoAdjust="0"/>
    <p:restoredTop sz="94660"/>
  </p:normalViewPr>
  <p:slideViewPr>
    <p:cSldViewPr>
      <p:cViewPr varScale="1">
        <p:scale>
          <a:sx n="62" d="100"/>
          <a:sy n="62" d="100"/>
        </p:scale>
        <p:origin x="153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58111A6D-A14C-4EA6-ACEC-758938B86B01}"/>
    <pc:docChg chg="custSel addSld modSld sldOrd">
      <pc:chgData name="Aaren Erwin" userId="8f50f7a6-8367-4c71-929b-52de566c1a5c" providerId="ADAL" clId="{58111A6D-A14C-4EA6-ACEC-758938B86B01}" dt="2024-02-27T17:54:34.788" v="72" actId="1076"/>
      <pc:docMkLst>
        <pc:docMk/>
      </pc:docMkLst>
      <pc:sldChg chg="delSp modSp new mod ord">
        <pc:chgData name="Aaren Erwin" userId="8f50f7a6-8367-4c71-929b-52de566c1a5c" providerId="ADAL" clId="{58111A6D-A14C-4EA6-ACEC-758938B86B01}" dt="2024-02-27T17:54:34.788" v="72" actId="1076"/>
        <pc:sldMkLst>
          <pc:docMk/>
          <pc:sldMk cId="1313816550" sldId="292"/>
        </pc:sldMkLst>
        <pc:spChg chg="mod">
          <ac:chgData name="Aaren Erwin" userId="8f50f7a6-8367-4c71-929b-52de566c1a5c" providerId="ADAL" clId="{58111A6D-A14C-4EA6-ACEC-758938B86B01}" dt="2024-02-27T17:54:34.788" v="72" actId="1076"/>
          <ac:spMkLst>
            <pc:docMk/>
            <pc:sldMk cId="1313816550" sldId="292"/>
            <ac:spMk id="2" creationId="{5C82DF82-1642-42DC-BD57-C4551FCE9B2C}"/>
          </ac:spMkLst>
        </pc:spChg>
        <pc:spChg chg="del">
          <ac:chgData name="Aaren Erwin" userId="8f50f7a6-8367-4c71-929b-52de566c1a5c" providerId="ADAL" clId="{58111A6D-A14C-4EA6-ACEC-758938B86B01}" dt="2024-02-27T17:53:37.317" v="36" actId="478"/>
          <ac:spMkLst>
            <pc:docMk/>
            <pc:sldMk cId="1313816550" sldId="292"/>
            <ac:spMk id="3" creationId="{C3E23940-4DC1-4798-9C7F-417D48D9755C}"/>
          </ac:spMkLst>
        </pc:sp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02C050-A913-4310-B060-A586E4EEE63D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1C2961-66F9-4D3D-8AFE-F423BB917451}">
      <dgm:prSet/>
      <dgm:spPr/>
      <dgm:t>
        <a:bodyPr/>
        <a:lstStyle/>
        <a:p>
          <a:r>
            <a:rPr lang="en-US"/>
            <a:t>He wants to be a member of the swim team.</a:t>
          </a:r>
        </a:p>
      </dgm:t>
    </dgm:pt>
    <dgm:pt modelId="{6577AAAE-9132-4E97-B49F-0F1DAFC434DE}" type="parTrans" cxnId="{4FD68EA3-F4B5-41FB-A50C-2A59B9370482}">
      <dgm:prSet/>
      <dgm:spPr/>
      <dgm:t>
        <a:bodyPr/>
        <a:lstStyle/>
        <a:p>
          <a:endParaRPr lang="en-US"/>
        </a:p>
      </dgm:t>
    </dgm:pt>
    <dgm:pt modelId="{F718E9C8-82ED-4828-AF93-46E857CB8922}" type="sibTrans" cxnId="{4FD68EA3-F4B5-41FB-A50C-2A59B9370482}">
      <dgm:prSet/>
      <dgm:spPr/>
      <dgm:t>
        <a:bodyPr/>
        <a:lstStyle/>
        <a:p>
          <a:endParaRPr lang="en-US"/>
        </a:p>
      </dgm:t>
    </dgm:pt>
    <dgm:pt modelId="{B204EB0A-E6BE-4C8B-9B83-13BE4F0F3D8A}">
      <dgm:prSet/>
      <dgm:spPr/>
      <dgm:t>
        <a:bodyPr/>
        <a:lstStyle/>
        <a:p>
          <a:r>
            <a:rPr lang="en-US"/>
            <a:t>We should have a meeting after school.</a:t>
          </a:r>
        </a:p>
      </dgm:t>
    </dgm:pt>
    <dgm:pt modelId="{A97A9091-9D24-40F5-85A8-491937E73DCE}" type="parTrans" cxnId="{B07072DE-5F3C-47AA-8136-B55D879E1619}">
      <dgm:prSet/>
      <dgm:spPr/>
      <dgm:t>
        <a:bodyPr/>
        <a:lstStyle/>
        <a:p>
          <a:endParaRPr lang="en-US"/>
        </a:p>
      </dgm:t>
    </dgm:pt>
    <dgm:pt modelId="{57ADBF60-55E7-421E-9995-DFC3D70A79C4}" type="sibTrans" cxnId="{B07072DE-5F3C-47AA-8136-B55D879E1619}">
      <dgm:prSet/>
      <dgm:spPr/>
      <dgm:t>
        <a:bodyPr/>
        <a:lstStyle/>
        <a:p>
          <a:endParaRPr lang="en-US"/>
        </a:p>
      </dgm:t>
    </dgm:pt>
    <dgm:pt modelId="{CEE8CB31-ABE9-44B9-B651-D3114E4F6C96}">
      <dgm:prSet/>
      <dgm:spPr/>
      <dgm:t>
        <a:bodyPr/>
        <a:lstStyle/>
        <a:p>
          <a:r>
            <a:rPr lang="en-US"/>
            <a:t>I should practice, but I want to take lessons. </a:t>
          </a:r>
        </a:p>
      </dgm:t>
    </dgm:pt>
    <dgm:pt modelId="{4F2DB09B-A75B-40F6-86CC-D10BE1025096}" type="parTrans" cxnId="{2B770576-6CFA-4821-A478-A0D6F72A52CD}">
      <dgm:prSet/>
      <dgm:spPr/>
      <dgm:t>
        <a:bodyPr/>
        <a:lstStyle/>
        <a:p>
          <a:endParaRPr lang="en-US"/>
        </a:p>
      </dgm:t>
    </dgm:pt>
    <dgm:pt modelId="{4F538AF0-4A43-4D63-A0EE-6E67E3229EC2}" type="sibTrans" cxnId="{2B770576-6CFA-4821-A478-A0D6F72A52CD}">
      <dgm:prSet/>
      <dgm:spPr/>
      <dgm:t>
        <a:bodyPr/>
        <a:lstStyle/>
        <a:p>
          <a:endParaRPr lang="en-US"/>
        </a:p>
      </dgm:t>
    </dgm:pt>
    <dgm:pt modelId="{B2F8BF3A-FB15-4BFE-A9AE-DFDEE3D998A3}">
      <dgm:prSet/>
      <dgm:spPr/>
      <dgm:t>
        <a:bodyPr/>
        <a:lstStyle/>
        <a:p>
          <a:r>
            <a:rPr lang="en-US" dirty="0"/>
            <a:t>You need to rehearse for (para) the audition.</a:t>
          </a:r>
        </a:p>
      </dgm:t>
    </dgm:pt>
    <dgm:pt modelId="{628E46D8-46D2-40ED-A8CA-B8E66E212879}" type="parTrans" cxnId="{8DD22744-6543-47AE-9740-34C39A6CC8B0}">
      <dgm:prSet/>
      <dgm:spPr/>
      <dgm:t>
        <a:bodyPr/>
        <a:lstStyle/>
        <a:p>
          <a:endParaRPr lang="en-US"/>
        </a:p>
      </dgm:t>
    </dgm:pt>
    <dgm:pt modelId="{CEDF2BBC-7F6F-4028-937B-666C0FC193B7}" type="sibTrans" cxnId="{8DD22744-6543-47AE-9740-34C39A6CC8B0}">
      <dgm:prSet/>
      <dgm:spPr/>
      <dgm:t>
        <a:bodyPr/>
        <a:lstStyle/>
        <a:p>
          <a:endParaRPr lang="en-US"/>
        </a:p>
      </dgm:t>
    </dgm:pt>
    <dgm:pt modelId="{A25E9485-D08C-4049-A363-DA6359DA159D}" type="pres">
      <dgm:prSet presAssocID="{D002C050-A913-4310-B060-A586E4EEE63D}" presName="vert0" presStyleCnt="0">
        <dgm:presLayoutVars>
          <dgm:dir/>
          <dgm:animOne val="branch"/>
          <dgm:animLvl val="lvl"/>
        </dgm:presLayoutVars>
      </dgm:prSet>
      <dgm:spPr/>
    </dgm:pt>
    <dgm:pt modelId="{B32A97C8-A837-44F1-9F5D-8310F00D6621}" type="pres">
      <dgm:prSet presAssocID="{D91C2961-66F9-4D3D-8AFE-F423BB917451}" presName="thickLine" presStyleLbl="alignNode1" presStyleIdx="0" presStyleCnt="4"/>
      <dgm:spPr/>
    </dgm:pt>
    <dgm:pt modelId="{B98A3719-CB1B-4E12-8F59-4F67D705123F}" type="pres">
      <dgm:prSet presAssocID="{D91C2961-66F9-4D3D-8AFE-F423BB917451}" presName="horz1" presStyleCnt="0"/>
      <dgm:spPr/>
    </dgm:pt>
    <dgm:pt modelId="{10E15A87-4509-4DFD-B257-14149F4E2A99}" type="pres">
      <dgm:prSet presAssocID="{D91C2961-66F9-4D3D-8AFE-F423BB917451}" presName="tx1" presStyleLbl="revTx" presStyleIdx="0" presStyleCnt="4"/>
      <dgm:spPr/>
    </dgm:pt>
    <dgm:pt modelId="{B5DEE595-2C15-4DA7-A90C-9F36BB67D743}" type="pres">
      <dgm:prSet presAssocID="{D91C2961-66F9-4D3D-8AFE-F423BB917451}" presName="vert1" presStyleCnt="0"/>
      <dgm:spPr/>
    </dgm:pt>
    <dgm:pt modelId="{C08852D3-4AB1-4C60-9D8E-0B7D2F0E45C9}" type="pres">
      <dgm:prSet presAssocID="{B204EB0A-E6BE-4C8B-9B83-13BE4F0F3D8A}" presName="thickLine" presStyleLbl="alignNode1" presStyleIdx="1" presStyleCnt="4"/>
      <dgm:spPr/>
    </dgm:pt>
    <dgm:pt modelId="{2CE5B904-9865-4624-BB73-A96CB8959D15}" type="pres">
      <dgm:prSet presAssocID="{B204EB0A-E6BE-4C8B-9B83-13BE4F0F3D8A}" presName="horz1" presStyleCnt="0"/>
      <dgm:spPr/>
    </dgm:pt>
    <dgm:pt modelId="{8969F4AD-9B20-443C-A04E-00E1262E6892}" type="pres">
      <dgm:prSet presAssocID="{B204EB0A-E6BE-4C8B-9B83-13BE4F0F3D8A}" presName="tx1" presStyleLbl="revTx" presStyleIdx="1" presStyleCnt="4"/>
      <dgm:spPr/>
    </dgm:pt>
    <dgm:pt modelId="{F778668D-DDF2-48EA-8289-E9FA6883C095}" type="pres">
      <dgm:prSet presAssocID="{B204EB0A-E6BE-4C8B-9B83-13BE4F0F3D8A}" presName="vert1" presStyleCnt="0"/>
      <dgm:spPr/>
    </dgm:pt>
    <dgm:pt modelId="{31C4C78A-BF17-4918-B2AD-5252E2689C51}" type="pres">
      <dgm:prSet presAssocID="{CEE8CB31-ABE9-44B9-B651-D3114E4F6C96}" presName="thickLine" presStyleLbl="alignNode1" presStyleIdx="2" presStyleCnt="4"/>
      <dgm:spPr/>
    </dgm:pt>
    <dgm:pt modelId="{D3092660-3230-4F75-B713-FB7FBF18159E}" type="pres">
      <dgm:prSet presAssocID="{CEE8CB31-ABE9-44B9-B651-D3114E4F6C96}" presName="horz1" presStyleCnt="0"/>
      <dgm:spPr/>
    </dgm:pt>
    <dgm:pt modelId="{572A9B75-521E-4DC2-B725-4AA654AD9225}" type="pres">
      <dgm:prSet presAssocID="{CEE8CB31-ABE9-44B9-B651-D3114E4F6C96}" presName="tx1" presStyleLbl="revTx" presStyleIdx="2" presStyleCnt="4"/>
      <dgm:spPr/>
    </dgm:pt>
    <dgm:pt modelId="{5EF3C157-D7BE-478F-9921-C6B76D0F784E}" type="pres">
      <dgm:prSet presAssocID="{CEE8CB31-ABE9-44B9-B651-D3114E4F6C96}" presName="vert1" presStyleCnt="0"/>
      <dgm:spPr/>
    </dgm:pt>
    <dgm:pt modelId="{4B08E2E2-5D49-44A1-9BD9-1897CA806074}" type="pres">
      <dgm:prSet presAssocID="{B2F8BF3A-FB15-4BFE-A9AE-DFDEE3D998A3}" presName="thickLine" presStyleLbl="alignNode1" presStyleIdx="3" presStyleCnt="4"/>
      <dgm:spPr/>
    </dgm:pt>
    <dgm:pt modelId="{C9F14657-F2C5-4EC4-BCC0-8CC8C349EA5F}" type="pres">
      <dgm:prSet presAssocID="{B2F8BF3A-FB15-4BFE-A9AE-DFDEE3D998A3}" presName="horz1" presStyleCnt="0"/>
      <dgm:spPr/>
    </dgm:pt>
    <dgm:pt modelId="{BC5227AF-C350-465F-9D70-3AABB9031C3E}" type="pres">
      <dgm:prSet presAssocID="{B2F8BF3A-FB15-4BFE-A9AE-DFDEE3D998A3}" presName="tx1" presStyleLbl="revTx" presStyleIdx="3" presStyleCnt="4"/>
      <dgm:spPr/>
    </dgm:pt>
    <dgm:pt modelId="{54DDB0E1-4EFA-40F5-919E-96E73209868C}" type="pres">
      <dgm:prSet presAssocID="{B2F8BF3A-FB15-4BFE-A9AE-DFDEE3D998A3}" presName="vert1" presStyleCnt="0"/>
      <dgm:spPr/>
    </dgm:pt>
  </dgm:ptLst>
  <dgm:cxnLst>
    <dgm:cxn modelId="{65A7752A-035D-448B-A0C8-93355FA811AB}" type="presOf" srcId="{D91C2961-66F9-4D3D-8AFE-F423BB917451}" destId="{10E15A87-4509-4DFD-B257-14149F4E2A99}" srcOrd="0" destOrd="0" presId="urn:microsoft.com/office/officeart/2008/layout/LinedList"/>
    <dgm:cxn modelId="{4BF3E132-4A38-4ED8-BB2C-29E23A844D5C}" type="presOf" srcId="{D002C050-A913-4310-B060-A586E4EEE63D}" destId="{A25E9485-D08C-4049-A363-DA6359DA159D}" srcOrd="0" destOrd="0" presId="urn:microsoft.com/office/officeart/2008/layout/LinedList"/>
    <dgm:cxn modelId="{8DD22744-6543-47AE-9740-34C39A6CC8B0}" srcId="{D002C050-A913-4310-B060-A586E4EEE63D}" destId="{B2F8BF3A-FB15-4BFE-A9AE-DFDEE3D998A3}" srcOrd="3" destOrd="0" parTransId="{628E46D8-46D2-40ED-A8CA-B8E66E212879}" sibTransId="{CEDF2BBC-7F6F-4028-937B-666C0FC193B7}"/>
    <dgm:cxn modelId="{E143B74F-FCC6-429F-B86C-47CC1F7CDF21}" type="presOf" srcId="{B2F8BF3A-FB15-4BFE-A9AE-DFDEE3D998A3}" destId="{BC5227AF-C350-465F-9D70-3AABB9031C3E}" srcOrd="0" destOrd="0" presId="urn:microsoft.com/office/officeart/2008/layout/LinedList"/>
    <dgm:cxn modelId="{CBF4A771-3CFC-4503-83CF-65CC5D8213BD}" type="presOf" srcId="{B204EB0A-E6BE-4C8B-9B83-13BE4F0F3D8A}" destId="{8969F4AD-9B20-443C-A04E-00E1262E6892}" srcOrd="0" destOrd="0" presId="urn:microsoft.com/office/officeart/2008/layout/LinedList"/>
    <dgm:cxn modelId="{2B770576-6CFA-4821-A478-A0D6F72A52CD}" srcId="{D002C050-A913-4310-B060-A586E4EEE63D}" destId="{CEE8CB31-ABE9-44B9-B651-D3114E4F6C96}" srcOrd="2" destOrd="0" parTransId="{4F2DB09B-A75B-40F6-86CC-D10BE1025096}" sibTransId="{4F538AF0-4A43-4D63-A0EE-6E67E3229EC2}"/>
    <dgm:cxn modelId="{4FD68EA3-F4B5-41FB-A50C-2A59B9370482}" srcId="{D002C050-A913-4310-B060-A586E4EEE63D}" destId="{D91C2961-66F9-4D3D-8AFE-F423BB917451}" srcOrd="0" destOrd="0" parTransId="{6577AAAE-9132-4E97-B49F-0F1DAFC434DE}" sibTransId="{F718E9C8-82ED-4828-AF93-46E857CB8922}"/>
    <dgm:cxn modelId="{B07072DE-5F3C-47AA-8136-B55D879E1619}" srcId="{D002C050-A913-4310-B060-A586E4EEE63D}" destId="{B204EB0A-E6BE-4C8B-9B83-13BE4F0F3D8A}" srcOrd="1" destOrd="0" parTransId="{A97A9091-9D24-40F5-85A8-491937E73DCE}" sibTransId="{57ADBF60-55E7-421E-9995-DFC3D70A79C4}"/>
    <dgm:cxn modelId="{8E834BE4-3DCB-469D-8670-727F828401D3}" type="presOf" srcId="{CEE8CB31-ABE9-44B9-B651-D3114E4F6C96}" destId="{572A9B75-521E-4DC2-B725-4AA654AD9225}" srcOrd="0" destOrd="0" presId="urn:microsoft.com/office/officeart/2008/layout/LinedList"/>
    <dgm:cxn modelId="{82EE33FA-429F-4F0B-BAE4-8A5123104888}" type="presParOf" srcId="{A25E9485-D08C-4049-A363-DA6359DA159D}" destId="{B32A97C8-A837-44F1-9F5D-8310F00D6621}" srcOrd="0" destOrd="0" presId="urn:microsoft.com/office/officeart/2008/layout/LinedList"/>
    <dgm:cxn modelId="{120DA00A-B606-47BC-8F38-0F3ED5D1BE6A}" type="presParOf" srcId="{A25E9485-D08C-4049-A363-DA6359DA159D}" destId="{B98A3719-CB1B-4E12-8F59-4F67D705123F}" srcOrd="1" destOrd="0" presId="urn:microsoft.com/office/officeart/2008/layout/LinedList"/>
    <dgm:cxn modelId="{02CC71CD-DA76-49D7-A921-E29BCAEA3EF7}" type="presParOf" srcId="{B98A3719-CB1B-4E12-8F59-4F67D705123F}" destId="{10E15A87-4509-4DFD-B257-14149F4E2A99}" srcOrd="0" destOrd="0" presId="urn:microsoft.com/office/officeart/2008/layout/LinedList"/>
    <dgm:cxn modelId="{A726CB84-00B9-4A70-8244-7F282D1AEC57}" type="presParOf" srcId="{B98A3719-CB1B-4E12-8F59-4F67D705123F}" destId="{B5DEE595-2C15-4DA7-A90C-9F36BB67D743}" srcOrd="1" destOrd="0" presId="urn:microsoft.com/office/officeart/2008/layout/LinedList"/>
    <dgm:cxn modelId="{778F30A1-892C-49E4-93A1-496515B9032C}" type="presParOf" srcId="{A25E9485-D08C-4049-A363-DA6359DA159D}" destId="{C08852D3-4AB1-4C60-9D8E-0B7D2F0E45C9}" srcOrd="2" destOrd="0" presId="urn:microsoft.com/office/officeart/2008/layout/LinedList"/>
    <dgm:cxn modelId="{DED0C65D-425D-4917-915C-EFDF473587F1}" type="presParOf" srcId="{A25E9485-D08C-4049-A363-DA6359DA159D}" destId="{2CE5B904-9865-4624-BB73-A96CB8959D15}" srcOrd="3" destOrd="0" presId="urn:microsoft.com/office/officeart/2008/layout/LinedList"/>
    <dgm:cxn modelId="{EBA098DC-177A-4526-ADA0-78A396C314C8}" type="presParOf" srcId="{2CE5B904-9865-4624-BB73-A96CB8959D15}" destId="{8969F4AD-9B20-443C-A04E-00E1262E6892}" srcOrd="0" destOrd="0" presId="urn:microsoft.com/office/officeart/2008/layout/LinedList"/>
    <dgm:cxn modelId="{185865BF-DFA2-417D-8480-6B4B20818676}" type="presParOf" srcId="{2CE5B904-9865-4624-BB73-A96CB8959D15}" destId="{F778668D-DDF2-48EA-8289-E9FA6883C095}" srcOrd="1" destOrd="0" presId="urn:microsoft.com/office/officeart/2008/layout/LinedList"/>
    <dgm:cxn modelId="{89022EC2-93C4-4A91-99EF-BEBF33C46257}" type="presParOf" srcId="{A25E9485-D08C-4049-A363-DA6359DA159D}" destId="{31C4C78A-BF17-4918-B2AD-5252E2689C51}" srcOrd="4" destOrd="0" presId="urn:microsoft.com/office/officeart/2008/layout/LinedList"/>
    <dgm:cxn modelId="{73F56BDB-65EE-4C3C-A66A-C984297A7648}" type="presParOf" srcId="{A25E9485-D08C-4049-A363-DA6359DA159D}" destId="{D3092660-3230-4F75-B713-FB7FBF18159E}" srcOrd="5" destOrd="0" presId="urn:microsoft.com/office/officeart/2008/layout/LinedList"/>
    <dgm:cxn modelId="{09C80A1D-B075-45CC-981C-545E23C1FDEE}" type="presParOf" srcId="{D3092660-3230-4F75-B713-FB7FBF18159E}" destId="{572A9B75-521E-4DC2-B725-4AA654AD9225}" srcOrd="0" destOrd="0" presId="urn:microsoft.com/office/officeart/2008/layout/LinedList"/>
    <dgm:cxn modelId="{63221D0A-1D4D-47E1-8C84-7B90E5ABF3BE}" type="presParOf" srcId="{D3092660-3230-4F75-B713-FB7FBF18159E}" destId="{5EF3C157-D7BE-478F-9921-C6B76D0F784E}" srcOrd="1" destOrd="0" presId="urn:microsoft.com/office/officeart/2008/layout/LinedList"/>
    <dgm:cxn modelId="{D384AA88-938D-4D3C-A492-0A904F31BDC3}" type="presParOf" srcId="{A25E9485-D08C-4049-A363-DA6359DA159D}" destId="{4B08E2E2-5D49-44A1-9BD9-1897CA806074}" srcOrd="6" destOrd="0" presId="urn:microsoft.com/office/officeart/2008/layout/LinedList"/>
    <dgm:cxn modelId="{AABEF1E4-B967-4732-A01D-1354CE9A3CD4}" type="presParOf" srcId="{A25E9485-D08C-4049-A363-DA6359DA159D}" destId="{C9F14657-F2C5-4EC4-BCC0-8CC8C349EA5F}" srcOrd="7" destOrd="0" presId="urn:microsoft.com/office/officeart/2008/layout/LinedList"/>
    <dgm:cxn modelId="{CDEA16B7-77C4-4536-BD07-CBFA5CEA395F}" type="presParOf" srcId="{C9F14657-F2C5-4EC4-BCC0-8CC8C349EA5F}" destId="{BC5227AF-C350-465F-9D70-3AABB9031C3E}" srcOrd="0" destOrd="0" presId="urn:microsoft.com/office/officeart/2008/layout/LinedList"/>
    <dgm:cxn modelId="{87C04FE1-C153-4464-B598-5C7EC163A1F1}" type="presParOf" srcId="{C9F14657-F2C5-4EC4-BCC0-8CC8C349EA5F}" destId="{54DDB0E1-4EFA-40F5-919E-96E7320986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43266-4AA6-4BCB-9971-84FDB3CBC29A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F89A11D-6B45-4AA9-91C2-B54376920985}">
      <dgm:prSet/>
      <dgm:spPr/>
      <dgm:t>
        <a:bodyPr/>
        <a:lstStyle/>
        <a:p>
          <a:r>
            <a:rPr lang="en-US" b="1"/>
            <a:t>Hace un año que estudio español.</a:t>
          </a:r>
          <a:br>
            <a:rPr lang="en-US"/>
          </a:br>
          <a:r>
            <a:rPr lang="en-US"/>
            <a:t>I have been studying Spanish for one year.</a:t>
          </a:r>
        </a:p>
      </dgm:t>
    </dgm:pt>
    <dgm:pt modelId="{9BCF79C9-9280-42AC-8F6C-0481FDE00533}" type="parTrans" cxnId="{D2C6A5B6-9704-4B7F-AA4C-5F778992152E}">
      <dgm:prSet/>
      <dgm:spPr/>
      <dgm:t>
        <a:bodyPr/>
        <a:lstStyle/>
        <a:p>
          <a:endParaRPr lang="en-US"/>
        </a:p>
      </dgm:t>
    </dgm:pt>
    <dgm:pt modelId="{4FEC8D34-0EBC-4136-8ECF-B2533324D244}" type="sibTrans" cxnId="{D2C6A5B6-9704-4B7F-AA4C-5F778992152E}">
      <dgm:prSet/>
      <dgm:spPr/>
      <dgm:t>
        <a:bodyPr/>
        <a:lstStyle/>
        <a:p>
          <a:endParaRPr lang="en-US"/>
        </a:p>
      </dgm:t>
    </dgm:pt>
    <dgm:pt modelId="{1A9A08C9-F9E4-4E2B-8C2C-14B0C85DF9C3}">
      <dgm:prSet/>
      <dgm:spPr/>
      <dgm:t>
        <a:bodyPr/>
        <a:lstStyle/>
        <a:p>
          <a:r>
            <a:rPr lang="en-US" b="1"/>
            <a:t>Hace dos años que ellas estudian inglés.</a:t>
          </a:r>
          <a:br>
            <a:rPr lang="en-US"/>
          </a:br>
          <a:r>
            <a:rPr lang="en-US"/>
            <a:t>They have been studying English for two years.</a:t>
          </a:r>
        </a:p>
      </dgm:t>
    </dgm:pt>
    <dgm:pt modelId="{AB461116-33A8-40CE-90AD-B43310F3B5E2}" type="parTrans" cxnId="{842D673A-2E65-4022-8AC1-B0C96A03715A}">
      <dgm:prSet/>
      <dgm:spPr/>
      <dgm:t>
        <a:bodyPr/>
        <a:lstStyle/>
        <a:p>
          <a:endParaRPr lang="en-US"/>
        </a:p>
      </dgm:t>
    </dgm:pt>
    <dgm:pt modelId="{E53424C8-5617-4736-9E21-9BD17F07B692}" type="sibTrans" cxnId="{842D673A-2E65-4022-8AC1-B0C96A03715A}">
      <dgm:prSet/>
      <dgm:spPr/>
      <dgm:t>
        <a:bodyPr/>
        <a:lstStyle/>
        <a:p>
          <a:endParaRPr lang="en-US"/>
        </a:p>
      </dgm:t>
    </dgm:pt>
    <dgm:pt modelId="{7BD7C156-6FB4-4BAD-B244-B99A725A9AF4}" type="pres">
      <dgm:prSet presAssocID="{3AB43266-4AA6-4BCB-9971-84FDB3CBC2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189C36-4BF3-4828-B7B2-B833127B2897}" type="pres">
      <dgm:prSet presAssocID="{6F89A11D-6B45-4AA9-91C2-B54376920985}" presName="hierRoot1" presStyleCnt="0"/>
      <dgm:spPr/>
    </dgm:pt>
    <dgm:pt modelId="{B016A4FD-E297-4641-9F21-E7B071626103}" type="pres">
      <dgm:prSet presAssocID="{6F89A11D-6B45-4AA9-91C2-B54376920985}" presName="composite" presStyleCnt="0"/>
      <dgm:spPr/>
    </dgm:pt>
    <dgm:pt modelId="{1634E06F-F3B7-4C1F-BB8F-A166A242CDC7}" type="pres">
      <dgm:prSet presAssocID="{6F89A11D-6B45-4AA9-91C2-B54376920985}" presName="background" presStyleLbl="node0" presStyleIdx="0" presStyleCnt="2"/>
      <dgm:spPr/>
    </dgm:pt>
    <dgm:pt modelId="{B2121C22-B821-49D1-BCAE-3EB5C1BC048C}" type="pres">
      <dgm:prSet presAssocID="{6F89A11D-6B45-4AA9-91C2-B54376920985}" presName="text" presStyleLbl="fgAcc0" presStyleIdx="0" presStyleCnt="2">
        <dgm:presLayoutVars>
          <dgm:chPref val="3"/>
        </dgm:presLayoutVars>
      </dgm:prSet>
      <dgm:spPr/>
    </dgm:pt>
    <dgm:pt modelId="{64EAB057-F869-4201-BB19-320E67A391A0}" type="pres">
      <dgm:prSet presAssocID="{6F89A11D-6B45-4AA9-91C2-B54376920985}" presName="hierChild2" presStyleCnt="0"/>
      <dgm:spPr/>
    </dgm:pt>
    <dgm:pt modelId="{5091A254-9899-4112-AC6C-C7526946AC75}" type="pres">
      <dgm:prSet presAssocID="{1A9A08C9-F9E4-4E2B-8C2C-14B0C85DF9C3}" presName="hierRoot1" presStyleCnt="0"/>
      <dgm:spPr/>
    </dgm:pt>
    <dgm:pt modelId="{FD3E0FC7-0DAE-42A9-BEC7-A36ADFF6657B}" type="pres">
      <dgm:prSet presAssocID="{1A9A08C9-F9E4-4E2B-8C2C-14B0C85DF9C3}" presName="composite" presStyleCnt="0"/>
      <dgm:spPr/>
    </dgm:pt>
    <dgm:pt modelId="{925E5BFC-3424-4480-857D-228F9E43B75E}" type="pres">
      <dgm:prSet presAssocID="{1A9A08C9-F9E4-4E2B-8C2C-14B0C85DF9C3}" presName="background" presStyleLbl="node0" presStyleIdx="1" presStyleCnt="2"/>
      <dgm:spPr/>
    </dgm:pt>
    <dgm:pt modelId="{9EC76EB5-B694-4F1C-9623-1B30C4A00449}" type="pres">
      <dgm:prSet presAssocID="{1A9A08C9-F9E4-4E2B-8C2C-14B0C85DF9C3}" presName="text" presStyleLbl="fgAcc0" presStyleIdx="1" presStyleCnt="2">
        <dgm:presLayoutVars>
          <dgm:chPref val="3"/>
        </dgm:presLayoutVars>
      </dgm:prSet>
      <dgm:spPr/>
    </dgm:pt>
    <dgm:pt modelId="{D023854D-68B5-45E9-85C4-2E9025D95382}" type="pres">
      <dgm:prSet presAssocID="{1A9A08C9-F9E4-4E2B-8C2C-14B0C85DF9C3}" presName="hierChild2" presStyleCnt="0"/>
      <dgm:spPr/>
    </dgm:pt>
  </dgm:ptLst>
  <dgm:cxnLst>
    <dgm:cxn modelId="{842D673A-2E65-4022-8AC1-B0C96A03715A}" srcId="{3AB43266-4AA6-4BCB-9971-84FDB3CBC29A}" destId="{1A9A08C9-F9E4-4E2B-8C2C-14B0C85DF9C3}" srcOrd="1" destOrd="0" parTransId="{AB461116-33A8-40CE-90AD-B43310F3B5E2}" sibTransId="{E53424C8-5617-4736-9E21-9BD17F07B692}"/>
    <dgm:cxn modelId="{F9F3D381-B5AD-4B0C-9B1D-2B1908FFA954}" type="presOf" srcId="{6F89A11D-6B45-4AA9-91C2-B54376920985}" destId="{B2121C22-B821-49D1-BCAE-3EB5C1BC048C}" srcOrd="0" destOrd="0" presId="urn:microsoft.com/office/officeart/2005/8/layout/hierarchy1"/>
    <dgm:cxn modelId="{6C626A90-259E-4E42-A61E-50FD70E273CE}" type="presOf" srcId="{3AB43266-4AA6-4BCB-9971-84FDB3CBC29A}" destId="{7BD7C156-6FB4-4BAD-B244-B99A725A9AF4}" srcOrd="0" destOrd="0" presId="urn:microsoft.com/office/officeart/2005/8/layout/hierarchy1"/>
    <dgm:cxn modelId="{D2C6A5B6-9704-4B7F-AA4C-5F778992152E}" srcId="{3AB43266-4AA6-4BCB-9971-84FDB3CBC29A}" destId="{6F89A11D-6B45-4AA9-91C2-B54376920985}" srcOrd="0" destOrd="0" parTransId="{9BCF79C9-9280-42AC-8F6C-0481FDE00533}" sibTransId="{4FEC8D34-0EBC-4136-8ECF-B2533324D244}"/>
    <dgm:cxn modelId="{84AAD9D5-76B1-49CE-A124-22A681B2E42C}" type="presOf" srcId="{1A9A08C9-F9E4-4E2B-8C2C-14B0C85DF9C3}" destId="{9EC76EB5-B694-4F1C-9623-1B30C4A00449}" srcOrd="0" destOrd="0" presId="urn:microsoft.com/office/officeart/2005/8/layout/hierarchy1"/>
    <dgm:cxn modelId="{9CC9CE44-EB74-48E5-8E76-DDA26190C0A2}" type="presParOf" srcId="{7BD7C156-6FB4-4BAD-B244-B99A725A9AF4}" destId="{5E189C36-4BF3-4828-B7B2-B833127B2897}" srcOrd="0" destOrd="0" presId="urn:microsoft.com/office/officeart/2005/8/layout/hierarchy1"/>
    <dgm:cxn modelId="{A77811ED-8B59-4548-B9AD-A6D6F1368D22}" type="presParOf" srcId="{5E189C36-4BF3-4828-B7B2-B833127B2897}" destId="{B016A4FD-E297-4641-9F21-E7B071626103}" srcOrd="0" destOrd="0" presId="urn:microsoft.com/office/officeart/2005/8/layout/hierarchy1"/>
    <dgm:cxn modelId="{7A558298-B4CC-4F54-ACEB-606229E5B69D}" type="presParOf" srcId="{B016A4FD-E297-4641-9F21-E7B071626103}" destId="{1634E06F-F3B7-4C1F-BB8F-A166A242CDC7}" srcOrd="0" destOrd="0" presId="urn:microsoft.com/office/officeart/2005/8/layout/hierarchy1"/>
    <dgm:cxn modelId="{2E4513B8-1281-4E55-B642-24A5ABFC08D2}" type="presParOf" srcId="{B016A4FD-E297-4641-9F21-E7B071626103}" destId="{B2121C22-B821-49D1-BCAE-3EB5C1BC048C}" srcOrd="1" destOrd="0" presId="urn:microsoft.com/office/officeart/2005/8/layout/hierarchy1"/>
    <dgm:cxn modelId="{FE03A0D4-3FD9-41C8-BB87-BBBE73FDF031}" type="presParOf" srcId="{5E189C36-4BF3-4828-B7B2-B833127B2897}" destId="{64EAB057-F869-4201-BB19-320E67A391A0}" srcOrd="1" destOrd="0" presId="urn:microsoft.com/office/officeart/2005/8/layout/hierarchy1"/>
    <dgm:cxn modelId="{268694BE-3D32-4C84-B957-9BF07AFBE488}" type="presParOf" srcId="{7BD7C156-6FB4-4BAD-B244-B99A725A9AF4}" destId="{5091A254-9899-4112-AC6C-C7526946AC75}" srcOrd="1" destOrd="0" presId="urn:microsoft.com/office/officeart/2005/8/layout/hierarchy1"/>
    <dgm:cxn modelId="{94F7EFCB-08E2-4A77-9EDE-04923941EFA0}" type="presParOf" srcId="{5091A254-9899-4112-AC6C-C7526946AC75}" destId="{FD3E0FC7-0DAE-42A9-BEC7-A36ADFF6657B}" srcOrd="0" destOrd="0" presId="urn:microsoft.com/office/officeart/2005/8/layout/hierarchy1"/>
    <dgm:cxn modelId="{B6CCFFCD-DCD9-4DFF-A29D-F1F25700EE60}" type="presParOf" srcId="{FD3E0FC7-0DAE-42A9-BEC7-A36ADFF6657B}" destId="{925E5BFC-3424-4480-857D-228F9E43B75E}" srcOrd="0" destOrd="0" presId="urn:microsoft.com/office/officeart/2005/8/layout/hierarchy1"/>
    <dgm:cxn modelId="{2DE23D71-8264-45BA-B35E-975BC5D909F5}" type="presParOf" srcId="{FD3E0FC7-0DAE-42A9-BEC7-A36ADFF6657B}" destId="{9EC76EB5-B694-4F1C-9623-1B30C4A00449}" srcOrd="1" destOrd="0" presId="urn:microsoft.com/office/officeart/2005/8/layout/hierarchy1"/>
    <dgm:cxn modelId="{04EAC322-A899-42EC-8705-1732309FA49C}" type="presParOf" srcId="{5091A254-9899-4112-AC6C-C7526946AC75}" destId="{D023854D-68B5-45E9-85C4-2E9025D9538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D81AD7-3836-4B4F-8CA8-B776A1ABE6A0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97A364E-4540-407A-9109-22A619F51EC4}">
      <dgm:prSet/>
      <dgm:spPr/>
      <dgm:t>
        <a:bodyPr/>
        <a:lstStyle/>
        <a:p>
          <a:r>
            <a:rPr lang="en-US" dirty="0"/>
            <a:t>To make this type of expression negative, just add the word "no" before the verb, as in the following formula:</a:t>
          </a:r>
        </a:p>
      </dgm:t>
    </dgm:pt>
    <dgm:pt modelId="{21DADA7D-B53D-4D9C-B526-8C88D78B59B7}" type="parTrans" cxnId="{939A774C-24C7-4B91-AFFA-88DF95FA9A10}">
      <dgm:prSet/>
      <dgm:spPr/>
      <dgm:t>
        <a:bodyPr/>
        <a:lstStyle/>
        <a:p>
          <a:endParaRPr lang="en-US"/>
        </a:p>
      </dgm:t>
    </dgm:pt>
    <dgm:pt modelId="{CF2223C1-52F6-4A8C-B688-3F643FFBD8E6}" type="sibTrans" cxnId="{939A774C-24C7-4B91-AFFA-88DF95FA9A10}">
      <dgm:prSet/>
      <dgm:spPr/>
      <dgm:t>
        <a:bodyPr/>
        <a:lstStyle/>
        <a:p>
          <a:endParaRPr lang="en-US"/>
        </a:p>
      </dgm:t>
    </dgm:pt>
    <dgm:pt modelId="{B374654C-E1FA-44C9-A231-41982DE86468}">
      <dgm:prSet/>
      <dgm:spPr/>
      <dgm:t>
        <a:bodyPr/>
        <a:lstStyle/>
        <a:p>
          <a:r>
            <a:rPr lang="en-US" b="1"/>
            <a:t>Hace</a:t>
          </a:r>
          <a:r>
            <a:rPr lang="en-US"/>
            <a:t> + time + </a:t>
          </a:r>
          <a:r>
            <a:rPr lang="en-US" b="1"/>
            <a:t>que</a:t>
          </a:r>
          <a:r>
            <a:rPr lang="en-US"/>
            <a:t> + </a:t>
          </a:r>
          <a:r>
            <a:rPr lang="en-US" b="1"/>
            <a:t>no</a:t>
          </a:r>
          <a:r>
            <a:rPr lang="en-US"/>
            <a:t> + present tense verb</a:t>
          </a:r>
        </a:p>
      </dgm:t>
    </dgm:pt>
    <dgm:pt modelId="{39E37588-B1DC-4E2C-93A7-7814AC6A40F3}" type="parTrans" cxnId="{AE5426BA-D521-4D88-B623-B673CA0BF187}">
      <dgm:prSet/>
      <dgm:spPr/>
      <dgm:t>
        <a:bodyPr/>
        <a:lstStyle/>
        <a:p>
          <a:endParaRPr lang="en-US"/>
        </a:p>
      </dgm:t>
    </dgm:pt>
    <dgm:pt modelId="{F7A256FC-76D8-4056-AB66-386179513034}" type="sibTrans" cxnId="{AE5426BA-D521-4D88-B623-B673CA0BF187}">
      <dgm:prSet/>
      <dgm:spPr/>
      <dgm:t>
        <a:bodyPr/>
        <a:lstStyle/>
        <a:p>
          <a:endParaRPr lang="en-US"/>
        </a:p>
      </dgm:t>
    </dgm:pt>
    <dgm:pt modelId="{A74F3048-AF28-47AD-9801-CAC634A8BBF3}">
      <dgm:prSet/>
      <dgm:spPr/>
      <dgm:t>
        <a:bodyPr/>
        <a:lstStyle/>
        <a:p>
          <a:r>
            <a:rPr lang="en-US" b="1"/>
            <a:t>Hace un año que no estudio español.</a:t>
          </a:r>
          <a:br>
            <a:rPr lang="en-US"/>
          </a:br>
          <a:r>
            <a:rPr lang="en-US"/>
            <a:t>I haven't studied Spanish for a year.</a:t>
          </a:r>
        </a:p>
      </dgm:t>
    </dgm:pt>
    <dgm:pt modelId="{E70E3B02-3CC6-4A28-932C-DBB5FE549696}" type="parTrans" cxnId="{87DF08A5-FF72-486D-ACB9-550E3305EB38}">
      <dgm:prSet/>
      <dgm:spPr/>
      <dgm:t>
        <a:bodyPr/>
        <a:lstStyle/>
        <a:p>
          <a:endParaRPr lang="en-US"/>
        </a:p>
      </dgm:t>
    </dgm:pt>
    <dgm:pt modelId="{CBE4A170-46A5-4318-9953-17E04BEB36EC}" type="sibTrans" cxnId="{87DF08A5-FF72-486D-ACB9-550E3305EB38}">
      <dgm:prSet/>
      <dgm:spPr/>
      <dgm:t>
        <a:bodyPr/>
        <a:lstStyle/>
        <a:p>
          <a:endParaRPr lang="en-US"/>
        </a:p>
      </dgm:t>
    </dgm:pt>
    <dgm:pt modelId="{68EB33BC-972E-4E5C-8618-0B588AC5154E}">
      <dgm:prSet/>
      <dgm:spPr/>
      <dgm:t>
        <a:bodyPr/>
        <a:lstStyle/>
        <a:p>
          <a:r>
            <a:rPr lang="en-US" b="1"/>
            <a:t>Hace dos años que ellas no estudian inglés.</a:t>
          </a:r>
          <a:br>
            <a:rPr lang="en-US"/>
          </a:br>
          <a:r>
            <a:rPr lang="en-US"/>
            <a:t>They haven't studied English for two years.</a:t>
          </a:r>
        </a:p>
      </dgm:t>
    </dgm:pt>
    <dgm:pt modelId="{244F1545-770F-4053-9183-1BD80ED6ECE3}" type="parTrans" cxnId="{814F7980-8F82-4BB7-8677-F4C20AA15470}">
      <dgm:prSet/>
      <dgm:spPr/>
      <dgm:t>
        <a:bodyPr/>
        <a:lstStyle/>
        <a:p>
          <a:endParaRPr lang="en-US"/>
        </a:p>
      </dgm:t>
    </dgm:pt>
    <dgm:pt modelId="{80348554-4747-44E0-89F8-5509D253749A}" type="sibTrans" cxnId="{814F7980-8F82-4BB7-8677-F4C20AA15470}">
      <dgm:prSet/>
      <dgm:spPr/>
      <dgm:t>
        <a:bodyPr/>
        <a:lstStyle/>
        <a:p>
          <a:endParaRPr lang="en-US"/>
        </a:p>
      </dgm:t>
    </dgm:pt>
    <dgm:pt modelId="{A84E41BD-742C-4E08-AD1B-7BB97E2EB0DF}" type="pres">
      <dgm:prSet presAssocID="{CAD81AD7-3836-4B4F-8CA8-B776A1ABE6A0}" presName="diagram" presStyleCnt="0">
        <dgm:presLayoutVars>
          <dgm:dir/>
          <dgm:resizeHandles val="exact"/>
        </dgm:presLayoutVars>
      </dgm:prSet>
      <dgm:spPr/>
    </dgm:pt>
    <dgm:pt modelId="{79493E67-D21C-498D-8E71-265A6FD931AC}" type="pres">
      <dgm:prSet presAssocID="{197A364E-4540-407A-9109-22A619F51EC4}" presName="node" presStyleLbl="node1" presStyleIdx="0" presStyleCnt="4">
        <dgm:presLayoutVars>
          <dgm:bulletEnabled val="1"/>
        </dgm:presLayoutVars>
      </dgm:prSet>
      <dgm:spPr/>
    </dgm:pt>
    <dgm:pt modelId="{086E2665-FEE6-4710-BA7E-9BBA179419AB}" type="pres">
      <dgm:prSet presAssocID="{CF2223C1-52F6-4A8C-B688-3F643FFBD8E6}" presName="sibTrans" presStyleCnt="0"/>
      <dgm:spPr/>
    </dgm:pt>
    <dgm:pt modelId="{DEBB0BE3-C85B-43D4-B3C1-17D5FB5E428D}" type="pres">
      <dgm:prSet presAssocID="{B374654C-E1FA-44C9-A231-41982DE86468}" presName="node" presStyleLbl="node1" presStyleIdx="1" presStyleCnt="4">
        <dgm:presLayoutVars>
          <dgm:bulletEnabled val="1"/>
        </dgm:presLayoutVars>
      </dgm:prSet>
      <dgm:spPr/>
    </dgm:pt>
    <dgm:pt modelId="{B18F380B-1533-480E-9291-E15C8406EA30}" type="pres">
      <dgm:prSet presAssocID="{F7A256FC-76D8-4056-AB66-386179513034}" presName="sibTrans" presStyleCnt="0"/>
      <dgm:spPr/>
    </dgm:pt>
    <dgm:pt modelId="{062F8448-5685-40E3-942B-9FB869B92901}" type="pres">
      <dgm:prSet presAssocID="{A74F3048-AF28-47AD-9801-CAC634A8BBF3}" presName="node" presStyleLbl="node1" presStyleIdx="2" presStyleCnt="4">
        <dgm:presLayoutVars>
          <dgm:bulletEnabled val="1"/>
        </dgm:presLayoutVars>
      </dgm:prSet>
      <dgm:spPr/>
    </dgm:pt>
    <dgm:pt modelId="{6CA05782-D8E2-4F46-9CA8-FBE1CEB510B8}" type="pres">
      <dgm:prSet presAssocID="{CBE4A170-46A5-4318-9953-17E04BEB36EC}" presName="sibTrans" presStyleCnt="0"/>
      <dgm:spPr/>
    </dgm:pt>
    <dgm:pt modelId="{933D6CA4-325A-41D7-862D-4DC646BEE074}" type="pres">
      <dgm:prSet presAssocID="{68EB33BC-972E-4E5C-8618-0B588AC5154E}" presName="node" presStyleLbl="node1" presStyleIdx="3" presStyleCnt="4">
        <dgm:presLayoutVars>
          <dgm:bulletEnabled val="1"/>
        </dgm:presLayoutVars>
      </dgm:prSet>
      <dgm:spPr/>
    </dgm:pt>
  </dgm:ptLst>
  <dgm:cxnLst>
    <dgm:cxn modelId="{A561A92A-127D-409B-ADF3-D73911B2F129}" type="presOf" srcId="{B374654C-E1FA-44C9-A231-41982DE86468}" destId="{DEBB0BE3-C85B-43D4-B3C1-17D5FB5E428D}" srcOrd="0" destOrd="0" presId="urn:microsoft.com/office/officeart/2005/8/layout/default"/>
    <dgm:cxn modelId="{1D2A8F38-1AA4-4AB4-A556-8050795C766A}" type="presOf" srcId="{68EB33BC-972E-4E5C-8618-0B588AC5154E}" destId="{933D6CA4-325A-41D7-862D-4DC646BEE074}" srcOrd="0" destOrd="0" presId="urn:microsoft.com/office/officeart/2005/8/layout/default"/>
    <dgm:cxn modelId="{939A774C-24C7-4B91-AFFA-88DF95FA9A10}" srcId="{CAD81AD7-3836-4B4F-8CA8-B776A1ABE6A0}" destId="{197A364E-4540-407A-9109-22A619F51EC4}" srcOrd="0" destOrd="0" parTransId="{21DADA7D-B53D-4D9C-B526-8C88D78B59B7}" sibTransId="{CF2223C1-52F6-4A8C-B688-3F643FFBD8E6}"/>
    <dgm:cxn modelId="{814F7980-8F82-4BB7-8677-F4C20AA15470}" srcId="{CAD81AD7-3836-4B4F-8CA8-B776A1ABE6A0}" destId="{68EB33BC-972E-4E5C-8618-0B588AC5154E}" srcOrd="3" destOrd="0" parTransId="{244F1545-770F-4053-9183-1BD80ED6ECE3}" sibTransId="{80348554-4747-44E0-89F8-5509D253749A}"/>
    <dgm:cxn modelId="{C3C7AF8F-FF12-49AF-82A7-BDDA76B4C500}" type="presOf" srcId="{CAD81AD7-3836-4B4F-8CA8-B776A1ABE6A0}" destId="{A84E41BD-742C-4E08-AD1B-7BB97E2EB0DF}" srcOrd="0" destOrd="0" presId="urn:microsoft.com/office/officeart/2005/8/layout/default"/>
    <dgm:cxn modelId="{3C287798-001A-4337-A9B1-74343407A198}" type="presOf" srcId="{A74F3048-AF28-47AD-9801-CAC634A8BBF3}" destId="{062F8448-5685-40E3-942B-9FB869B92901}" srcOrd="0" destOrd="0" presId="urn:microsoft.com/office/officeart/2005/8/layout/default"/>
    <dgm:cxn modelId="{87DF08A5-FF72-486D-ACB9-550E3305EB38}" srcId="{CAD81AD7-3836-4B4F-8CA8-B776A1ABE6A0}" destId="{A74F3048-AF28-47AD-9801-CAC634A8BBF3}" srcOrd="2" destOrd="0" parTransId="{E70E3B02-3CC6-4A28-932C-DBB5FE549696}" sibTransId="{CBE4A170-46A5-4318-9953-17E04BEB36EC}"/>
    <dgm:cxn modelId="{AE5426BA-D521-4D88-B623-B673CA0BF187}" srcId="{CAD81AD7-3836-4B4F-8CA8-B776A1ABE6A0}" destId="{B374654C-E1FA-44C9-A231-41982DE86468}" srcOrd="1" destOrd="0" parTransId="{39E37588-B1DC-4E2C-93A7-7814AC6A40F3}" sibTransId="{F7A256FC-76D8-4056-AB66-386179513034}"/>
    <dgm:cxn modelId="{93FE3DCE-70E2-4DE4-AFA8-330C62DAB90B}" type="presOf" srcId="{197A364E-4540-407A-9109-22A619F51EC4}" destId="{79493E67-D21C-498D-8E71-265A6FD931AC}" srcOrd="0" destOrd="0" presId="urn:microsoft.com/office/officeart/2005/8/layout/default"/>
    <dgm:cxn modelId="{1BE24C48-6700-4BBA-8075-B7BC9AD42B86}" type="presParOf" srcId="{A84E41BD-742C-4E08-AD1B-7BB97E2EB0DF}" destId="{79493E67-D21C-498D-8E71-265A6FD931AC}" srcOrd="0" destOrd="0" presId="urn:microsoft.com/office/officeart/2005/8/layout/default"/>
    <dgm:cxn modelId="{E6A9B95B-5992-4F7C-B094-B6602995B69E}" type="presParOf" srcId="{A84E41BD-742C-4E08-AD1B-7BB97E2EB0DF}" destId="{086E2665-FEE6-4710-BA7E-9BBA179419AB}" srcOrd="1" destOrd="0" presId="urn:microsoft.com/office/officeart/2005/8/layout/default"/>
    <dgm:cxn modelId="{B4BCFE7F-8BB8-442F-81EF-88A2E4701E63}" type="presParOf" srcId="{A84E41BD-742C-4E08-AD1B-7BB97E2EB0DF}" destId="{DEBB0BE3-C85B-43D4-B3C1-17D5FB5E428D}" srcOrd="2" destOrd="0" presId="urn:microsoft.com/office/officeart/2005/8/layout/default"/>
    <dgm:cxn modelId="{AA23BE15-1C0E-4FB1-9F7C-4ACA45DD29D3}" type="presParOf" srcId="{A84E41BD-742C-4E08-AD1B-7BB97E2EB0DF}" destId="{B18F380B-1533-480E-9291-E15C8406EA30}" srcOrd="3" destOrd="0" presId="urn:microsoft.com/office/officeart/2005/8/layout/default"/>
    <dgm:cxn modelId="{FB606569-D584-4D65-9ABA-EDB58BD44A2F}" type="presParOf" srcId="{A84E41BD-742C-4E08-AD1B-7BB97E2EB0DF}" destId="{062F8448-5685-40E3-942B-9FB869B92901}" srcOrd="4" destOrd="0" presId="urn:microsoft.com/office/officeart/2005/8/layout/default"/>
    <dgm:cxn modelId="{FD50E630-143E-48F4-8EEA-04E091DA17E8}" type="presParOf" srcId="{A84E41BD-742C-4E08-AD1B-7BB97E2EB0DF}" destId="{6CA05782-D8E2-4F46-9CA8-FBE1CEB510B8}" srcOrd="5" destOrd="0" presId="urn:microsoft.com/office/officeart/2005/8/layout/default"/>
    <dgm:cxn modelId="{CB844C8B-87D3-40C6-9113-562A5203E56F}" type="presParOf" srcId="{A84E41BD-742C-4E08-AD1B-7BB97E2EB0DF}" destId="{933D6CA4-325A-41D7-862D-4DC646BEE07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F5FFA4-1A2A-4B94-BA03-7A4EB336F8A6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23164BA-4624-48D3-8354-1A26758E91B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They have been members of the band for 3 years.</a:t>
          </a:r>
          <a:endParaRPr lang="en-US" dirty="0"/>
        </a:p>
      </dgm:t>
    </dgm:pt>
    <dgm:pt modelId="{D4687BC7-DA97-46D6-A488-BF132C2D89D2}" type="parTrans" cxnId="{56294C0D-05B5-48F7-BB05-428A74F445EF}">
      <dgm:prSet/>
      <dgm:spPr/>
      <dgm:t>
        <a:bodyPr/>
        <a:lstStyle/>
        <a:p>
          <a:endParaRPr lang="en-US"/>
        </a:p>
      </dgm:t>
    </dgm:pt>
    <dgm:pt modelId="{F1A2705A-9A7B-4445-83CB-5CEB799DC554}" type="sibTrans" cxnId="{56294C0D-05B5-48F7-BB05-428A74F445E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BB7DBC4-BC8D-440A-9C11-0183E54352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 have been a teacher for 12 years.</a:t>
          </a:r>
          <a:endParaRPr lang="en-US" dirty="0"/>
        </a:p>
      </dgm:t>
    </dgm:pt>
    <dgm:pt modelId="{4E68F2B8-B56C-4B5C-B528-559808222963}" type="parTrans" cxnId="{BC3D8328-A72C-4F9B-9025-09D994524EF8}">
      <dgm:prSet/>
      <dgm:spPr/>
      <dgm:t>
        <a:bodyPr/>
        <a:lstStyle/>
        <a:p>
          <a:endParaRPr lang="en-US"/>
        </a:p>
      </dgm:t>
    </dgm:pt>
    <dgm:pt modelId="{1287F9AF-5C0D-4108-9BAC-889A9CBD616F}" type="sibTrans" cxnId="{BC3D8328-A72C-4F9B-9025-09D994524EF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8AEA182-0F7A-4A16-A742-EA0947530F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 have taken lessons for 10 years.</a:t>
          </a:r>
          <a:endParaRPr lang="en-US" dirty="0"/>
        </a:p>
      </dgm:t>
    </dgm:pt>
    <dgm:pt modelId="{741A74FD-400B-4A0F-8276-D74928D8D395}" type="parTrans" cxnId="{A88F354B-0F1A-418A-99E8-F69A730608EF}">
      <dgm:prSet/>
      <dgm:spPr/>
      <dgm:t>
        <a:bodyPr/>
        <a:lstStyle/>
        <a:p>
          <a:endParaRPr lang="en-US"/>
        </a:p>
      </dgm:t>
    </dgm:pt>
    <dgm:pt modelId="{4C9D76C0-445D-4608-AD23-0E49ABB22A2E}" type="sibTrans" cxnId="{A88F354B-0F1A-418A-99E8-F69A730608E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4E29CB3-BE37-48EF-9BAC-9594578D6D6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She has played chess for 6 months (meses). </a:t>
          </a:r>
          <a:endParaRPr lang="en-US" dirty="0"/>
        </a:p>
      </dgm:t>
    </dgm:pt>
    <dgm:pt modelId="{784DDAC5-BCAC-46A2-BF18-602BE79505AD}" type="parTrans" cxnId="{EA79D020-79FD-431C-A2C8-C02A57700107}">
      <dgm:prSet/>
      <dgm:spPr/>
      <dgm:t>
        <a:bodyPr/>
        <a:lstStyle/>
        <a:p>
          <a:endParaRPr lang="en-US"/>
        </a:p>
      </dgm:t>
    </dgm:pt>
    <dgm:pt modelId="{2C8C42E4-AAFB-498F-BDDC-375432BA4489}" type="sibTrans" cxnId="{EA79D020-79FD-431C-A2C8-C02A57700107}">
      <dgm:prSet/>
      <dgm:spPr/>
      <dgm:t>
        <a:bodyPr/>
        <a:lstStyle/>
        <a:p>
          <a:endParaRPr lang="en-US"/>
        </a:p>
      </dgm:t>
    </dgm:pt>
    <dgm:pt modelId="{E01F4C33-A718-4520-9F0A-1F96C2115D7C}" type="pres">
      <dgm:prSet presAssocID="{1AF5FFA4-1A2A-4B94-BA03-7A4EB336F8A6}" presName="root" presStyleCnt="0">
        <dgm:presLayoutVars>
          <dgm:dir/>
          <dgm:resizeHandles val="exact"/>
        </dgm:presLayoutVars>
      </dgm:prSet>
      <dgm:spPr/>
    </dgm:pt>
    <dgm:pt modelId="{D949768D-BCBA-4F39-87D1-F2FCB61D81FB}" type="pres">
      <dgm:prSet presAssocID="{1AF5FFA4-1A2A-4B94-BA03-7A4EB336F8A6}" presName="container" presStyleCnt="0">
        <dgm:presLayoutVars>
          <dgm:dir/>
          <dgm:resizeHandles val="exact"/>
        </dgm:presLayoutVars>
      </dgm:prSet>
      <dgm:spPr/>
    </dgm:pt>
    <dgm:pt modelId="{5A7A8FD2-6D4C-4DA2-BD3C-45ADE3661683}" type="pres">
      <dgm:prSet presAssocID="{323164BA-4624-48D3-8354-1A26758E91BA}" presName="compNode" presStyleCnt="0"/>
      <dgm:spPr/>
    </dgm:pt>
    <dgm:pt modelId="{FA9665DD-1D7E-4922-AA8F-FCFDCE8720D1}" type="pres">
      <dgm:prSet presAssocID="{323164BA-4624-48D3-8354-1A26758E91BA}" presName="iconBgRect" presStyleLbl="bgShp" presStyleIdx="0" presStyleCnt="4"/>
      <dgm:spPr/>
    </dgm:pt>
    <dgm:pt modelId="{FF274CC8-C681-4305-A3F3-3BC7944AE683}" type="pres">
      <dgm:prSet presAssocID="{323164BA-4624-48D3-8354-1A26758E91B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81CF17CB-CA6B-4168-8681-9E8B4FF1F88F}" type="pres">
      <dgm:prSet presAssocID="{323164BA-4624-48D3-8354-1A26758E91BA}" presName="spaceRect" presStyleCnt="0"/>
      <dgm:spPr/>
    </dgm:pt>
    <dgm:pt modelId="{0420ED5E-EC77-4E86-BC22-D7BFEB126D6D}" type="pres">
      <dgm:prSet presAssocID="{323164BA-4624-48D3-8354-1A26758E91BA}" presName="textRect" presStyleLbl="revTx" presStyleIdx="0" presStyleCnt="4">
        <dgm:presLayoutVars>
          <dgm:chMax val="1"/>
          <dgm:chPref val="1"/>
        </dgm:presLayoutVars>
      </dgm:prSet>
      <dgm:spPr/>
    </dgm:pt>
    <dgm:pt modelId="{9115CA50-7BAD-428A-BF54-1FF80C8DBADF}" type="pres">
      <dgm:prSet presAssocID="{F1A2705A-9A7B-4445-83CB-5CEB799DC554}" presName="sibTrans" presStyleLbl="sibTrans2D1" presStyleIdx="0" presStyleCnt="0"/>
      <dgm:spPr/>
    </dgm:pt>
    <dgm:pt modelId="{FA2A0183-7436-4FDC-ADDB-96275F108FB5}" type="pres">
      <dgm:prSet presAssocID="{CBB7DBC4-BC8D-440A-9C11-0183E54352F5}" presName="compNode" presStyleCnt="0"/>
      <dgm:spPr/>
    </dgm:pt>
    <dgm:pt modelId="{490090B1-5F69-4AC2-9E72-419EB126BBD1}" type="pres">
      <dgm:prSet presAssocID="{CBB7DBC4-BC8D-440A-9C11-0183E54352F5}" presName="iconBgRect" presStyleLbl="bgShp" presStyleIdx="1" presStyleCnt="4"/>
      <dgm:spPr/>
    </dgm:pt>
    <dgm:pt modelId="{535648E7-B6E2-4A86-BAEC-1BE09D815D12}" type="pres">
      <dgm:prSet presAssocID="{CBB7DBC4-BC8D-440A-9C11-0183E54352F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6384C9A5-5C64-4160-9763-2A609B3E3C65}" type="pres">
      <dgm:prSet presAssocID="{CBB7DBC4-BC8D-440A-9C11-0183E54352F5}" presName="spaceRect" presStyleCnt="0"/>
      <dgm:spPr/>
    </dgm:pt>
    <dgm:pt modelId="{E509F32C-F3CA-4F80-84D4-38F4B2F35DE4}" type="pres">
      <dgm:prSet presAssocID="{CBB7DBC4-BC8D-440A-9C11-0183E54352F5}" presName="textRect" presStyleLbl="revTx" presStyleIdx="1" presStyleCnt="4">
        <dgm:presLayoutVars>
          <dgm:chMax val="1"/>
          <dgm:chPref val="1"/>
        </dgm:presLayoutVars>
      </dgm:prSet>
      <dgm:spPr/>
    </dgm:pt>
    <dgm:pt modelId="{D94587CC-1545-428F-82F8-89AD55197275}" type="pres">
      <dgm:prSet presAssocID="{1287F9AF-5C0D-4108-9BAC-889A9CBD616F}" presName="sibTrans" presStyleLbl="sibTrans2D1" presStyleIdx="0" presStyleCnt="0"/>
      <dgm:spPr/>
    </dgm:pt>
    <dgm:pt modelId="{168D3816-247D-4890-9E14-45D14F83A088}" type="pres">
      <dgm:prSet presAssocID="{B8AEA182-0F7A-4A16-A742-EA0947530F3D}" presName="compNode" presStyleCnt="0"/>
      <dgm:spPr/>
    </dgm:pt>
    <dgm:pt modelId="{E8C92AF7-CB54-4C49-B392-6D2884DF266D}" type="pres">
      <dgm:prSet presAssocID="{B8AEA182-0F7A-4A16-A742-EA0947530F3D}" presName="iconBgRect" presStyleLbl="bgShp" presStyleIdx="2" presStyleCnt="4"/>
      <dgm:spPr/>
    </dgm:pt>
    <dgm:pt modelId="{4F4BD687-8A88-448D-8859-E70DFDB24DE0}" type="pres">
      <dgm:prSet presAssocID="{B8AEA182-0F7A-4A16-A742-EA0947530F3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hy"/>
        </a:ext>
      </dgm:extLst>
    </dgm:pt>
    <dgm:pt modelId="{8CB4F209-AB0E-43F9-9B48-C8D91EF23FCC}" type="pres">
      <dgm:prSet presAssocID="{B8AEA182-0F7A-4A16-A742-EA0947530F3D}" presName="spaceRect" presStyleCnt="0"/>
      <dgm:spPr/>
    </dgm:pt>
    <dgm:pt modelId="{96B939E7-E5B3-4E9C-AAE8-14A9DC411870}" type="pres">
      <dgm:prSet presAssocID="{B8AEA182-0F7A-4A16-A742-EA0947530F3D}" presName="textRect" presStyleLbl="revTx" presStyleIdx="2" presStyleCnt="4">
        <dgm:presLayoutVars>
          <dgm:chMax val="1"/>
          <dgm:chPref val="1"/>
        </dgm:presLayoutVars>
      </dgm:prSet>
      <dgm:spPr/>
    </dgm:pt>
    <dgm:pt modelId="{8116848E-44BB-4972-87C2-FA835C280FCD}" type="pres">
      <dgm:prSet presAssocID="{4C9D76C0-445D-4608-AD23-0E49ABB22A2E}" presName="sibTrans" presStyleLbl="sibTrans2D1" presStyleIdx="0" presStyleCnt="0"/>
      <dgm:spPr/>
    </dgm:pt>
    <dgm:pt modelId="{2524F601-710C-420B-8F7B-467E905487E3}" type="pres">
      <dgm:prSet presAssocID="{24E29CB3-BE37-48EF-9BAC-9594578D6D6B}" presName="compNode" presStyleCnt="0"/>
      <dgm:spPr/>
    </dgm:pt>
    <dgm:pt modelId="{1D8D5B30-9222-40B2-9471-074E2046761E}" type="pres">
      <dgm:prSet presAssocID="{24E29CB3-BE37-48EF-9BAC-9594578D6D6B}" presName="iconBgRect" presStyleLbl="bgShp" presStyleIdx="3" presStyleCnt="4"/>
      <dgm:spPr/>
    </dgm:pt>
    <dgm:pt modelId="{53EB8274-332D-4385-82DE-1570F7D775FA}" type="pres">
      <dgm:prSet presAssocID="{24E29CB3-BE37-48EF-9BAC-9594578D6D6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uitar"/>
        </a:ext>
      </dgm:extLst>
    </dgm:pt>
    <dgm:pt modelId="{692E295D-6B30-4735-A6E4-EA48B8B2943D}" type="pres">
      <dgm:prSet presAssocID="{24E29CB3-BE37-48EF-9BAC-9594578D6D6B}" presName="spaceRect" presStyleCnt="0"/>
      <dgm:spPr/>
    </dgm:pt>
    <dgm:pt modelId="{738AAD01-3C1C-4976-BEC4-8FCF104A86C6}" type="pres">
      <dgm:prSet presAssocID="{24E29CB3-BE37-48EF-9BAC-9594578D6D6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6294C0D-05B5-48F7-BB05-428A74F445EF}" srcId="{1AF5FFA4-1A2A-4B94-BA03-7A4EB336F8A6}" destId="{323164BA-4624-48D3-8354-1A26758E91BA}" srcOrd="0" destOrd="0" parTransId="{D4687BC7-DA97-46D6-A488-BF132C2D89D2}" sibTransId="{F1A2705A-9A7B-4445-83CB-5CEB799DC554}"/>
    <dgm:cxn modelId="{2A275B15-FFCC-4F05-B524-942288069D81}" type="presOf" srcId="{24E29CB3-BE37-48EF-9BAC-9594578D6D6B}" destId="{738AAD01-3C1C-4976-BEC4-8FCF104A86C6}" srcOrd="0" destOrd="0" presId="urn:microsoft.com/office/officeart/2018/2/layout/IconCircleList"/>
    <dgm:cxn modelId="{EA79D020-79FD-431C-A2C8-C02A57700107}" srcId="{1AF5FFA4-1A2A-4B94-BA03-7A4EB336F8A6}" destId="{24E29CB3-BE37-48EF-9BAC-9594578D6D6B}" srcOrd="3" destOrd="0" parTransId="{784DDAC5-BCAC-46A2-BF18-602BE79505AD}" sibTransId="{2C8C42E4-AAFB-498F-BDDC-375432BA4489}"/>
    <dgm:cxn modelId="{BC3D8328-A72C-4F9B-9025-09D994524EF8}" srcId="{1AF5FFA4-1A2A-4B94-BA03-7A4EB336F8A6}" destId="{CBB7DBC4-BC8D-440A-9C11-0183E54352F5}" srcOrd="1" destOrd="0" parTransId="{4E68F2B8-B56C-4B5C-B528-559808222963}" sibTransId="{1287F9AF-5C0D-4108-9BAC-889A9CBD616F}"/>
    <dgm:cxn modelId="{0555AC2E-3487-402D-A5FA-690B97CCE935}" type="presOf" srcId="{CBB7DBC4-BC8D-440A-9C11-0183E54352F5}" destId="{E509F32C-F3CA-4F80-84D4-38F4B2F35DE4}" srcOrd="0" destOrd="0" presId="urn:microsoft.com/office/officeart/2018/2/layout/IconCircleList"/>
    <dgm:cxn modelId="{5AE4815F-53D4-4F0D-BF7A-DE9AC152E559}" type="presOf" srcId="{1AF5FFA4-1A2A-4B94-BA03-7A4EB336F8A6}" destId="{E01F4C33-A718-4520-9F0A-1F96C2115D7C}" srcOrd="0" destOrd="0" presId="urn:microsoft.com/office/officeart/2018/2/layout/IconCircleList"/>
    <dgm:cxn modelId="{A1774961-65B1-4AE6-A2EC-7054EDF454F2}" type="presOf" srcId="{B8AEA182-0F7A-4A16-A742-EA0947530F3D}" destId="{96B939E7-E5B3-4E9C-AAE8-14A9DC411870}" srcOrd="0" destOrd="0" presId="urn:microsoft.com/office/officeart/2018/2/layout/IconCircleList"/>
    <dgm:cxn modelId="{A88F354B-0F1A-418A-99E8-F69A730608EF}" srcId="{1AF5FFA4-1A2A-4B94-BA03-7A4EB336F8A6}" destId="{B8AEA182-0F7A-4A16-A742-EA0947530F3D}" srcOrd="2" destOrd="0" parTransId="{741A74FD-400B-4A0F-8276-D74928D8D395}" sibTransId="{4C9D76C0-445D-4608-AD23-0E49ABB22A2E}"/>
    <dgm:cxn modelId="{D0A1D7A1-7F60-4322-BCDC-EA5FD34BBB16}" type="presOf" srcId="{4C9D76C0-445D-4608-AD23-0E49ABB22A2E}" destId="{8116848E-44BB-4972-87C2-FA835C280FCD}" srcOrd="0" destOrd="0" presId="urn:microsoft.com/office/officeart/2018/2/layout/IconCircleList"/>
    <dgm:cxn modelId="{223F3ACA-3E86-4066-AA4C-4ABB2642FCD0}" type="presOf" srcId="{323164BA-4624-48D3-8354-1A26758E91BA}" destId="{0420ED5E-EC77-4E86-BC22-D7BFEB126D6D}" srcOrd="0" destOrd="0" presId="urn:microsoft.com/office/officeart/2018/2/layout/IconCircleList"/>
    <dgm:cxn modelId="{C92F47DF-C641-4223-B09F-2C7D23E09871}" type="presOf" srcId="{F1A2705A-9A7B-4445-83CB-5CEB799DC554}" destId="{9115CA50-7BAD-428A-BF54-1FF80C8DBADF}" srcOrd="0" destOrd="0" presId="urn:microsoft.com/office/officeart/2018/2/layout/IconCircleList"/>
    <dgm:cxn modelId="{B801B7F5-760E-4FD2-BD77-9AD281E3D5AC}" type="presOf" srcId="{1287F9AF-5C0D-4108-9BAC-889A9CBD616F}" destId="{D94587CC-1545-428F-82F8-89AD55197275}" srcOrd="0" destOrd="0" presId="urn:microsoft.com/office/officeart/2018/2/layout/IconCircleList"/>
    <dgm:cxn modelId="{82E1A5C9-1E4A-45A0-8872-A8BF4E7C252E}" type="presParOf" srcId="{E01F4C33-A718-4520-9F0A-1F96C2115D7C}" destId="{D949768D-BCBA-4F39-87D1-F2FCB61D81FB}" srcOrd="0" destOrd="0" presId="urn:microsoft.com/office/officeart/2018/2/layout/IconCircleList"/>
    <dgm:cxn modelId="{7A72EFE6-7494-4E79-ABB3-8B9A7024F09A}" type="presParOf" srcId="{D949768D-BCBA-4F39-87D1-F2FCB61D81FB}" destId="{5A7A8FD2-6D4C-4DA2-BD3C-45ADE3661683}" srcOrd="0" destOrd="0" presId="urn:microsoft.com/office/officeart/2018/2/layout/IconCircleList"/>
    <dgm:cxn modelId="{4E68D942-B0A5-4646-BB12-DA0EEDA8EF14}" type="presParOf" srcId="{5A7A8FD2-6D4C-4DA2-BD3C-45ADE3661683}" destId="{FA9665DD-1D7E-4922-AA8F-FCFDCE8720D1}" srcOrd="0" destOrd="0" presId="urn:microsoft.com/office/officeart/2018/2/layout/IconCircleList"/>
    <dgm:cxn modelId="{BD304DF2-0D0F-4229-8919-44544C5CE7E1}" type="presParOf" srcId="{5A7A8FD2-6D4C-4DA2-BD3C-45ADE3661683}" destId="{FF274CC8-C681-4305-A3F3-3BC7944AE683}" srcOrd="1" destOrd="0" presId="urn:microsoft.com/office/officeart/2018/2/layout/IconCircleList"/>
    <dgm:cxn modelId="{30C62F62-A50E-4EB0-9576-C5859BC6F884}" type="presParOf" srcId="{5A7A8FD2-6D4C-4DA2-BD3C-45ADE3661683}" destId="{81CF17CB-CA6B-4168-8681-9E8B4FF1F88F}" srcOrd="2" destOrd="0" presId="urn:microsoft.com/office/officeart/2018/2/layout/IconCircleList"/>
    <dgm:cxn modelId="{453983B9-05C1-432C-92A7-814FDCC69FFE}" type="presParOf" srcId="{5A7A8FD2-6D4C-4DA2-BD3C-45ADE3661683}" destId="{0420ED5E-EC77-4E86-BC22-D7BFEB126D6D}" srcOrd="3" destOrd="0" presId="urn:microsoft.com/office/officeart/2018/2/layout/IconCircleList"/>
    <dgm:cxn modelId="{0EAE65D5-4036-4BA9-99D7-57725348985B}" type="presParOf" srcId="{D949768D-BCBA-4F39-87D1-F2FCB61D81FB}" destId="{9115CA50-7BAD-428A-BF54-1FF80C8DBADF}" srcOrd="1" destOrd="0" presId="urn:microsoft.com/office/officeart/2018/2/layout/IconCircleList"/>
    <dgm:cxn modelId="{AC8800D1-5992-4E91-89E0-D80B9365ACE8}" type="presParOf" srcId="{D949768D-BCBA-4F39-87D1-F2FCB61D81FB}" destId="{FA2A0183-7436-4FDC-ADDB-96275F108FB5}" srcOrd="2" destOrd="0" presId="urn:microsoft.com/office/officeart/2018/2/layout/IconCircleList"/>
    <dgm:cxn modelId="{28B2F012-2B60-4BCC-AFAD-F025BBFEF257}" type="presParOf" srcId="{FA2A0183-7436-4FDC-ADDB-96275F108FB5}" destId="{490090B1-5F69-4AC2-9E72-419EB126BBD1}" srcOrd="0" destOrd="0" presId="urn:microsoft.com/office/officeart/2018/2/layout/IconCircleList"/>
    <dgm:cxn modelId="{08D7B50A-5B63-4090-B7C7-999456410627}" type="presParOf" srcId="{FA2A0183-7436-4FDC-ADDB-96275F108FB5}" destId="{535648E7-B6E2-4A86-BAEC-1BE09D815D12}" srcOrd="1" destOrd="0" presId="urn:microsoft.com/office/officeart/2018/2/layout/IconCircleList"/>
    <dgm:cxn modelId="{F579FD04-98C0-406B-8864-1EB6E5C3A3B4}" type="presParOf" srcId="{FA2A0183-7436-4FDC-ADDB-96275F108FB5}" destId="{6384C9A5-5C64-4160-9763-2A609B3E3C65}" srcOrd="2" destOrd="0" presId="urn:microsoft.com/office/officeart/2018/2/layout/IconCircleList"/>
    <dgm:cxn modelId="{B2E1A08C-6118-4161-BBAC-7096E3576ECD}" type="presParOf" srcId="{FA2A0183-7436-4FDC-ADDB-96275F108FB5}" destId="{E509F32C-F3CA-4F80-84D4-38F4B2F35DE4}" srcOrd="3" destOrd="0" presId="urn:microsoft.com/office/officeart/2018/2/layout/IconCircleList"/>
    <dgm:cxn modelId="{9603C916-A7B2-4F5F-A698-7C4B814870F2}" type="presParOf" srcId="{D949768D-BCBA-4F39-87D1-F2FCB61D81FB}" destId="{D94587CC-1545-428F-82F8-89AD55197275}" srcOrd="3" destOrd="0" presId="urn:microsoft.com/office/officeart/2018/2/layout/IconCircleList"/>
    <dgm:cxn modelId="{5AC6A6A9-2FB9-42C3-B5F3-10EFE1A6D1A4}" type="presParOf" srcId="{D949768D-BCBA-4F39-87D1-F2FCB61D81FB}" destId="{168D3816-247D-4890-9E14-45D14F83A088}" srcOrd="4" destOrd="0" presId="urn:microsoft.com/office/officeart/2018/2/layout/IconCircleList"/>
    <dgm:cxn modelId="{D86A38A0-40C1-480A-9EF2-812F95B46642}" type="presParOf" srcId="{168D3816-247D-4890-9E14-45D14F83A088}" destId="{E8C92AF7-CB54-4C49-B392-6D2884DF266D}" srcOrd="0" destOrd="0" presId="urn:microsoft.com/office/officeart/2018/2/layout/IconCircleList"/>
    <dgm:cxn modelId="{733FFA4B-0428-4C80-816A-134E1B4B7372}" type="presParOf" srcId="{168D3816-247D-4890-9E14-45D14F83A088}" destId="{4F4BD687-8A88-448D-8859-E70DFDB24DE0}" srcOrd="1" destOrd="0" presId="urn:microsoft.com/office/officeart/2018/2/layout/IconCircleList"/>
    <dgm:cxn modelId="{444D0035-ED57-4B90-9C26-5AFB2A69A4C3}" type="presParOf" srcId="{168D3816-247D-4890-9E14-45D14F83A088}" destId="{8CB4F209-AB0E-43F9-9B48-C8D91EF23FCC}" srcOrd="2" destOrd="0" presId="urn:microsoft.com/office/officeart/2018/2/layout/IconCircleList"/>
    <dgm:cxn modelId="{FC984C89-53D5-4DCB-8762-911857ACD5E9}" type="presParOf" srcId="{168D3816-247D-4890-9E14-45D14F83A088}" destId="{96B939E7-E5B3-4E9C-AAE8-14A9DC411870}" srcOrd="3" destOrd="0" presId="urn:microsoft.com/office/officeart/2018/2/layout/IconCircleList"/>
    <dgm:cxn modelId="{48EDD860-38D7-4656-ACC4-DCEE559EF120}" type="presParOf" srcId="{D949768D-BCBA-4F39-87D1-F2FCB61D81FB}" destId="{8116848E-44BB-4972-87C2-FA835C280FCD}" srcOrd="5" destOrd="0" presId="urn:microsoft.com/office/officeart/2018/2/layout/IconCircleList"/>
    <dgm:cxn modelId="{6B2E99A4-8B1F-4EEC-BDB6-565C297F3061}" type="presParOf" srcId="{D949768D-BCBA-4F39-87D1-F2FCB61D81FB}" destId="{2524F601-710C-420B-8F7B-467E905487E3}" srcOrd="6" destOrd="0" presId="urn:microsoft.com/office/officeart/2018/2/layout/IconCircleList"/>
    <dgm:cxn modelId="{25AAC3A3-B71E-4D13-8E34-615263A66FC4}" type="presParOf" srcId="{2524F601-710C-420B-8F7B-467E905487E3}" destId="{1D8D5B30-9222-40B2-9471-074E2046761E}" srcOrd="0" destOrd="0" presId="urn:microsoft.com/office/officeart/2018/2/layout/IconCircleList"/>
    <dgm:cxn modelId="{8A77CDED-8FAF-48A5-BD15-823AAC7D65C5}" type="presParOf" srcId="{2524F601-710C-420B-8F7B-467E905487E3}" destId="{53EB8274-332D-4385-82DE-1570F7D775FA}" srcOrd="1" destOrd="0" presId="urn:microsoft.com/office/officeart/2018/2/layout/IconCircleList"/>
    <dgm:cxn modelId="{92CA0346-B0AA-4906-A5A8-192B0371E81D}" type="presParOf" srcId="{2524F601-710C-420B-8F7B-467E905487E3}" destId="{692E295D-6B30-4735-A6E4-EA48B8B2943D}" srcOrd="2" destOrd="0" presId="urn:microsoft.com/office/officeart/2018/2/layout/IconCircleList"/>
    <dgm:cxn modelId="{FC858E43-2E38-4279-AD6A-9EA1903F42A3}" type="presParOf" srcId="{2524F601-710C-420B-8F7B-467E905487E3}" destId="{738AAD01-3C1C-4976-BEC4-8FCF104A86C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A97C8-A837-44F1-9F5D-8310F00D6621}">
      <dsp:nvSpPr>
        <dsp:cNvPr id="0" name=""/>
        <dsp:cNvSpPr/>
      </dsp:nvSpPr>
      <dsp:spPr>
        <a:xfrm>
          <a:off x="0" y="0"/>
          <a:ext cx="83417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E15A87-4509-4DFD-B257-14149F4E2A99}">
      <dsp:nvSpPr>
        <dsp:cNvPr id="0" name=""/>
        <dsp:cNvSpPr/>
      </dsp:nvSpPr>
      <dsp:spPr>
        <a:xfrm>
          <a:off x="0" y="0"/>
          <a:ext cx="8341755" cy="1076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He wants to be a member of the swim team.</a:t>
          </a:r>
        </a:p>
      </dsp:txBody>
      <dsp:txXfrm>
        <a:off x="0" y="0"/>
        <a:ext cx="8341755" cy="1076256"/>
      </dsp:txXfrm>
    </dsp:sp>
    <dsp:sp modelId="{C08852D3-4AB1-4C60-9D8E-0B7D2F0E45C9}">
      <dsp:nvSpPr>
        <dsp:cNvPr id="0" name=""/>
        <dsp:cNvSpPr/>
      </dsp:nvSpPr>
      <dsp:spPr>
        <a:xfrm>
          <a:off x="0" y="1076256"/>
          <a:ext cx="83417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969F4AD-9B20-443C-A04E-00E1262E6892}">
      <dsp:nvSpPr>
        <dsp:cNvPr id="0" name=""/>
        <dsp:cNvSpPr/>
      </dsp:nvSpPr>
      <dsp:spPr>
        <a:xfrm>
          <a:off x="0" y="1076256"/>
          <a:ext cx="8341755" cy="1076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We should have a meeting after school.</a:t>
          </a:r>
        </a:p>
      </dsp:txBody>
      <dsp:txXfrm>
        <a:off x="0" y="1076256"/>
        <a:ext cx="8341755" cy="1076256"/>
      </dsp:txXfrm>
    </dsp:sp>
    <dsp:sp modelId="{31C4C78A-BF17-4918-B2AD-5252E2689C51}">
      <dsp:nvSpPr>
        <dsp:cNvPr id="0" name=""/>
        <dsp:cNvSpPr/>
      </dsp:nvSpPr>
      <dsp:spPr>
        <a:xfrm>
          <a:off x="0" y="2152512"/>
          <a:ext cx="83417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2A9B75-521E-4DC2-B725-4AA654AD9225}">
      <dsp:nvSpPr>
        <dsp:cNvPr id="0" name=""/>
        <dsp:cNvSpPr/>
      </dsp:nvSpPr>
      <dsp:spPr>
        <a:xfrm>
          <a:off x="0" y="2152512"/>
          <a:ext cx="8341755" cy="1076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 should practice, but I want to take lessons. </a:t>
          </a:r>
        </a:p>
      </dsp:txBody>
      <dsp:txXfrm>
        <a:off x="0" y="2152512"/>
        <a:ext cx="8341755" cy="1076256"/>
      </dsp:txXfrm>
    </dsp:sp>
    <dsp:sp modelId="{4B08E2E2-5D49-44A1-9BD9-1897CA806074}">
      <dsp:nvSpPr>
        <dsp:cNvPr id="0" name=""/>
        <dsp:cNvSpPr/>
      </dsp:nvSpPr>
      <dsp:spPr>
        <a:xfrm>
          <a:off x="0" y="3228768"/>
          <a:ext cx="83417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5227AF-C350-465F-9D70-3AABB9031C3E}">
      <dsp:nvSpPr>
        <dsp:cNvPr id="0" name=""/>
        <dsp:cNvSpPr/>
      </dsp:nvSpPr>
      <dsp:spPr>
        <a:xfrm>
          <a:off x="0" y="3228768"/>
          <a:ext cx="8341755" cy="1076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You need to rehearse for (para) the audition.</a:t>
          </a:r>
        </a:p>
      </dsp:txBody>
      <dsp:txXfrm>
        <a:off x="0" y="3228768"/>
        <a:ext cx="8341755" cy="1076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4E06F-F3B7-4C1F-BB8F-A166A242CDC7}">
      <dsp:nvSpPr>
        <dsp:cNvPr id="0" name=""/>
        <dsp:cNvSpPr/>
      </dsp:nvSpPr>
      <dsp:spPr>
        <a:xfrm>
          <a:off x="968" y="829241"/>
          <a:ext cx="3398778" cy="2158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121C22-B821-49D1-BCAE-3EB5C1BC048C}">
      <dsp:nvSpPr>
        <dsp:cNvPr id="0" name=""/>
        <dsp:cNvSpPr/>
      </dsp:nvSpPr>
      <dsp:spPr>
        <a:xfrm>
          <a:off x="378610" y="1188001"/>
          <a:ext cx="3398778" cy="2158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Hace un año que estudio español.</a:t>
          </a:r>
          <a:br>
            <a:rPr lang="en-US" sz="2300" kern="1200"/>
          </a:br>
          <a:r>
            <a:rPr lang="en-US" sz="2300" kern="1200"/>
            <a:t>I have been studying Spanish for one year.</a:t>
          </a:r>
        </a:p>
      </dsp:txBody>
      <dsp:txXfrm>
        <a:off x="441822" y="1251213"/>
        <a:ext cx="3272354" cy="2031800"/>
      </dsp:txXfrm>
    </dsp:sp>
    <dsp:sp modelId="{925E5BFC-3424-4480-857D-228F9E43B75E}">
      <dsp:nvSpPr>
        <dsp:cNvPr id="0" name=""/>
        <dsp:cNvSpPr/>
      </dsp:nvSpPr>
      <dsp:spPr>
        <a:xfrm>
          <a:off x="4155030" y="829241"/>
          <a:ext cx="3398778" cy="2158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C76EB5-B694-4F1C-9623-1B30C4A00449}">
      <dsp:nvSpPr>
        <dsp:cNvPr id="0" name=""/>
        <dsp:cNvSpPr/>
      </dsp:nvSpPr>
      <dsp:spPr>
        <a:xfrm>
          <a:off x="4532672" y="1188001"/>
          <a:ext cx="3398778" cy="2158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Hace dos años que ellas estudian inglés.</a:t>
          </a:r>
          <a:br>
            <a:rPr lang="en-US" sz="2300" kern="1200"/>
          </a:br>
          <a:r>
            <a:rPr lang="en-US" sz="2300" kern="1200"/>
            <a:t>They have been studying English for two years.</a:t>
          </a:r>
        </a:p>
      </dsp:txBody>
      <dsp:txXfrm>
        <a:off x="4595884" y="1251213"/>
        <a:ext cx="3272354" cy="2031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93E67-D21C-498D-8E71-265A6FD931AC}">
      <dsp:nvSpPr>
        <dsp:cNvPr id="0" name=""/>
        <dsp:cNvSpPr/>
      </dsp:nvSpPr>
      <dsp:spPr>
        <a:xfrm>
          <a:off x="1024" y="392519"/>
          <a:ext cx="3994988" cy="23969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To make this type of expression negative, just add the word "no" before the verb, as in the following formula:</a:t>
          </a:r>
        </a:p>
      </dsp:txBody>
      <dsp:txXfrm>
        <a:off x="1024" y="392519"/>
        <a:ext cx="3994988" cy="2396993"/>
      </dsp:txXfrm>
    </dsp:sp>
    <dsp:sp modelId="{DEBB0BE3-C85B-43D4-B3C1-17D5FB5E428D}">
      <dsp:nvSpPr>
        <dsp:cNvPr id="0" name=""/>
        <dsp:cNvSpPr/>
      </dsp:nvSpPr>
      <dsp:spPr>
        <a:xfrm>
          <a:off x="4395511" y="392519"/>
          <a:ext cx="3994988" cy="2396993"/>
        </a:xfrm>
        <a:prstGeom prst="rect">
          <a:avLst/>
        </a:prstGeom>
        <a:solidFill>
          <a:schemeClr val="accent2">
            <a:hueOff val="843311"/>
            <a:satOff val="-15954"/>
            <a:lumOff val="-11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Hace</a:t>
          </a:r>
          <a:r>
            <a:rPr lang="en-US" sz="2900" kern="1200"/>
            <a:t> + time + </a:t>
          </a:r>
          <a:r>
            <a:rPr lang="en-US" sz="2900" b="1" kern="1200"/>
            <a:t>que</a:t>
          </a:r>
          <a:r>
            <a:rPr lang="en-US" sz="2900" kern="1200"/>
            <a:t> + </a:t>
          </a:r>
          <a:r>
            <a:rPr lang="en-US" sz="2900" b="1" kern="1200"/>
            <a:t>no</a:t>
          </a:r>
          <a:r>
            <a:rPr lang="en-US" sz="2900" kern="1200"/>
            <a:t> + present tense verb</a:t>
          </a:r>
        </a:p>
      </dsp:txBody>
      <dsp:txXfrm>
        <a:off x="4395511" y="392519"/>
        <a:ext cx="3994988" cy="2396993"/>
      </dsp:txXfrm>
    </dsp:sp>
    <dsp:sp modelId="{062F8448-5685-40E3-942B-9FB869B92901}">
      <dsp:nvSpPr>
        <dsp:cNvPr id="0" name=""/>
        <dsp:cNvSpPr/>
      </dsp:nvSpPr>
      <dsp:spPr>
        <a:xfrm>
          <a:off x="1024" y="3189011"/>
          <a:ext cx="3994988" cy="2396993"/>
        </a:xfrm>
        <a:prstGeom prst="rect">
          <a:avLst/>
        </a:prstGeom>
        <a:solidFill>
          <a:schemeClr val="accent2">
            <a:hueOff val="1686623"/>
            <a:satOff val="-31908"/>
            <a:lumOff val="-2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Hace un año que no estudio español.</a:t>
          </a:r>
          <a:br>
            <a:rPr lang="en-US" sz="2900" kern="1200"/>
          </a:br>
          <a:r>
            <a:rPr lang="en-US" sz="2900" kern="1200"/>
            <a:t>I haven't studied Spanish for a year.</a:t>
          </a:r>
        </a:p>
      </dsp:txBody>
      <dsp:txXfrm>
        <a:off x="1024" y="3189011"/>
        <a:ext cx="3994988" cy="2396993"/>
      </dsp:txXfrm>
    </dsp:sp>
    <dsp:sp modelId="{933D6CA4-325A-41D7-862D-4DC646BEE074}">
      <dsp:nvSpPr>
        <dsp:cNvPr id="0" name=""/>
        <dsp:cNvSpPr/>
      </dsp:nvSpPr>
      <dsp:spPr>
        <a:xfrm>
          <a:off x="4395511" y="3189011"/>
          <a:ext cx="3994988" cy="2396993"/>
        </a:xfrm>
        <a:prstGeom prst="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Hace dos años que ellas no estudian inglés.</a:t>
          </a:r>
          <a:br>
            <a:rPr lang="en-US" sz="2900" kern="1200"/>
          </a:br>
          <a:r>
            <a:rPr lang="en-US" sz="2900" kern="1200"/>
            <a:t>They haven't studied English for two years.</a:t>
          </a:r>
        </a:p>
      </dsp:txBody>
      <dsp:txXfrm>
        <a:off x="4395511" y="3189011"/>
        <a:ext cx="3994988" cy="23969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665DD-1D7E-4922-AA8F-FCFDCE8720D1}">
      <dsp:nvSpPr>
        <dsp:cNvPr id="0" name=""/>
        <dsp:cNvSpPr/>
      </dsp:nvSpPr>
      <dsp:spPr>
        <a:xfrm>
          <a:off x="155926" y="723949"/>
          <a:ext cx="1008869" cy="10088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74CC8-C681-4305-A3F3-3BC7944AE683}">
      <dsp:nvSpPr>
        <dsp:cNvPr id="0" name=""/>
        <dsp:cNvSpPr/>
      </dsp:nvSpPr>
      <dsp:spPr>
        <a:xfrm>
          <a:off x="367788" y="935812"/>
          <a:ext cx="585144" cy="5851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0ED5E-EC77-4E86-BC22-D7BFEB126D6D}">
      <dsp:nvSpPr>
        <dsp:cNvPr id="0" name=""/>
        <dsp:cNvSpPr/>
      </dsp:nvSpPr>
      <dsp:spPr>
        <a:xfrm>
          <a:off x="1380981" y="723949"/>
          <a:ext cx="2378049" cy="1008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They have been members of the band for 3 years.</a:t>
          </a:r>
          <a:endParaRPr lang="en-US" sz="2200" kern="1200" dirty="0"/>
        </a:p>
      </dsp:txBody>
      <dsp:txXfrm>
        <a:off x="1380981" y="723949"/>
        <a:ext cx="2378049" cy="1008869"/>
      </dsp:txXfrm>
    </dsp:sp>
    <dsp:sp modelId="{490090B1-5F69-4AC2-9E72-419EB126BBD1}">
      <dsp:nvSpPr>
        <dsp:cNvPr id="0" name=""/>
        <dsp:cNvSpPr/>
      </dsp:nvSpPr>
      <dsp:spPr>
        <a:xfrm>
          <a:off x="4173388" y="723949"/>
          <a:ext cx="1008869" cy="10088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648E7-B6E2-4A86-BAEC-1BE09D815D12}">
      <dsp:nvSpPr>
        <dsp:cNvPr id="0" name=""/>
        <dsp:cNvSpPr/>
      </dsp:nvSpPr>
      <dsp:spPr>
        <a:xfrm>
          <a:off x="4385250" y="935812"/>
          <a:ext cx="585144" cy="5851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9F32C-F3CA-4F80-84D4-38F4B2F35DE4}">
      <dsp:nvSpPr>
        <dsp:cNvPr id="0" name=""/>
        <dsp:cNvSpPr/>
      </dsp:nvSpPr>
      <dsp:spPr>
        <a:xfrm>
          <a:off x="5398443" y="723949"/>
          <a:ext cx="2378049" cy="1008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 have been a teacher for 12 years.</a:t>
          </a:r>
          <a:endParaRPr lang="en-US" sz="2200" kern="1200" dirty="0"/>
        </a:p>
      </dsp:txBody>
      <dsp:txXfrm>
        <a:off x="5398443" y="723949"/>
        <a:ext cx="2378049" cy="1008869"/>
      </dsp:txXfrm>
    </dsp:sp>
    <dsp:sp modelId="{E8C92AF7-CB54-4C49-B392-6D2884DF266D}">
      <dsp:nvSpPr>
        <dsp:cNvPr id="0" name=""/>
        <dsp:cNvSpPr/>
      </dsp:nvSpPr>
      <dsp:spPr>
        <a:xfrm>
          <a:off x="155926" y="2442648"/>
          <a:ext cx="1008869" cy="10088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BD687-8A88-448D-8859-E70DFDB24DE0}">
      <dsp:nvSpPr>
        <dsp:cNvPr id="0" name=""/>
        <dsp:cNvSpPr/>
      </dsp:nvSpPr>
      <dsp:spPr>
        <a:xfrm>
          <a:off x="367788" y="2654511"/>
          <a:ext cx="585144" cy="5851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939E7-E5B3-4E9C-AAE8-14A9DC411870}">
      <dsp:nvSpPr>
        <dsp:cNvPr id="0" name=""/>
        <dsp:cNvSpPr/>
      </dsp:nvSpPr>
      <dsp:spPr>
        <a:xfrm>
          <a:off x="1380981" y="2442648"/>
          <a:ext cx="2378049" cy="1008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have taken lessons for 10 years.</a:t>
          </a:r>
          <a:endParaRPr lang="en-US" sz="2200" kern="1200" dirty="0"/>
        </a:p>
      </dsp:txBody>
      <dsp:txXfrm>
        <a:off x="1380981" y="2442648"/>
        <a:ext cx="2378049" cy="1008869"/>
      </dsp:txXfrm>
    </dsp:sp>
    <dsp:sp modelId="{1D8D5B30-9222-40B2-9471-074E2046761E}">
      <dsp:nvSpPr>
        <dsp:cNvPr id="0" name=""/>
        <dsp:cNvSpPr/>
      </dsp:nvSpPr>
      <dsp:spPr>
        <a:xfrm>
          <a:off x="4173388" y="2442648"/>
          <a:ext cx="1008869" cy="10088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EB8274-332D-4385-82DE-1570F7D775FA}">
      <dsp:nvSpPr>
        <dsp:cNvPr id="0" name=""/>
        <dsp:cNvSpPr/>
      </dsp:nvSpPr>
      <dsp:spPr>
        <a:xfrm>
          <a:off x="4385250" y="2654511"/>
          <a:ext cx="585144" cy="5851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AAD01-3C1C-4976-BEC4-8FCF104A86C6}">
      <dsp:nvSpPr>
        <dsp:cNvPr id="0" name=""/>
        <dsp:cNvSpPr/>
      </dsp:nvSpPr>
      <dsp:spPr>
        <a:xfrm>
          <a:off x="5398443" y="2442648"/>
          <a:ext cx="2378049" cy="1008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She has played chess for 6 months (meses). </a:t>
          </a:r>
          <a:endParaRPr lang="en-US" sz="2200" kern="1200" dirty="0"/>
        </a:p>
      </dsp:txBody>
      <dsp:txXfrm>
        <a:off x="5398443" y="2442648"/>
        <a:ext cx="2378049" cy="1008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143A2-92D0-4AAB-913D-3454257596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8600C-D6D7-4540-8E6F-0740C0D0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9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7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6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00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69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78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54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84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8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79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4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45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2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3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3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9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1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7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0C2FC-0930-4FCD-B2F7-AA510BB093E6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39901A-488C-4CE8-8537-B4D1687F1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4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70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5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details/ce33180c-f548-44dc-aa74-2cfee5449f4a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2DF82-1642-42DC-BD57-C4551FCE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524" y="2895600"/>
            <a:ext cx="4162952" cy="1732474"/>
          </a:xfrm>
        </p:spPr>
        <p:txBody>
          <a:bodyPr>
            <a:normAutofit fontScale="90000"/>
          </a:bodyPr>
          <a:lstStyle/>
          <a:p>
            <a:r>
              <a:rPr lang="en-US" dirty="0"/>
              <a:t>Reminder:</a:t>
            </a:r>
            <a:br>
              <a:rPr lang="en-US" dirty="0"/>
            </a:br>
            <a:r>
              <a:rPr lang="en-US" dirty="0"/>
              <a:t>Quiz Tomorrow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Where is there extra practice?</a:t>
            </a:r>
          </a:p>
        </p:txBody>
      </p:sp>
    </p:spTree>
    <p:extLst>
      <p:ext uri="{BB962C8B-B14F-4D97-AF65-F5344CB8AC3E}">
        <p14:creationId xmlns:p14="http://schemas.microsoft.com/office/powerpoint/2010/main" val="1313816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465" y="798881"/>
            <a:ext cx="6505070" cy="10489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Te toca a ti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207CA2-48A5-4D21-8C93-7D2DB477C7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72203"/>
              </p:ext>
            </p:extLst>
          </p:nvPr>
        </p:nvGraphicFramePr>
        <p:xfrm>
          <a:off x="605791" y="1990976"/>
          <a:ext cx="7932419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563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AE1AD-EC06-47FD-9746-CB364938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80EC5-67A8-4509-9920-420EC0EC4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803186"/>
            <a:ext cx="4468497" cy="52486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</a:t>
            </a:r>
            <a:r>
              <a:rPr lang="en-US" sz="3000" dirty="0"/>
              <a:t>. How long have you been a basketball player?</a:t>
            </a:r>
          </a:p>
          <a:p>
            <a:endParaRPr lang="en-US" sz="3000" dirty="0"/>
          </a:p>
          <a:p>
            <a:r>
              <a:rPr lang="en-US" sz="3000" dirty="0"/>
              <a:t>2.  How long have they played chess?</a:t>
            </a:r>
          </a:p>
          <a:p>
            <a:endParaRPr lang="en-US" sz="3000" dirty="0"/>
          </a:p>
          <a:p>
            <a:r>
              <a:rPr lang="en-US" sz="3000" dirty="0"/>
              <a:t>3. How long have we been practicing?</a:t>
            </a:r>
          </a:p>
        </p:txBody>
      </p:sp>
    </p:spTree>
    <p:extLst>
      <p:ext uri="{BB962C8B-B14F-4D97-AF65-F5344CB8AC3E}">
        <p14:creationId xmlns:p14="http://schemas.microsoft.com/office/powerpoint/2010/main" val="384770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34891-9195-4739-BF8A-1F32D8D3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Actividades</a:t>
            </a:r>
            <a:r>
              <a:rPr lang="en-US" dirty="0"/>
              <a:t> con</a:t>
            </a:r>
            <a:br>
              <a:rPr lang="en-US" dirty="0"/>
            </a:b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Expressiosn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7076E-F545-4365-8391-A0B554ACE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Packet and Listening activities.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>
                <a:hlinkClick r:id="rId2"/>
              </a:rPr>
              <a:t>Kahoot: </a:t>
            </a:r>
            <a:r>
              <a:rPr lang="en-US" sz="3000" dirty="0" err="1">
                <a:hlinkClick r:id="rId2"/>
              </a:rPr>
              <a:t>Hacer</a:t>
            </a:r>
            <a:r>
              <a:rPr lang="en-US" sz="3000" dirty="0">
                <a:hlinkClick r:id="rId2"/>
              </a:rPr>
              <a:t> Expressions</a:t>
            </a:r>
            <a:endParaRPr lang="en-US" sz="3000" dirty="0"/>
          </a:p>
          <a:p>
            <a:pPr algn="ctr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876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F4A2D5D-6210-4D33-A1A0-505198C05230}"/>
              </a:ext>
            </a:extLst>
          </p:cNvPr>
          <p:cNvSpPr txBox="1"/>
          <p:nvPr/>
        </p:nvSpPr>
        <p:spPr>
          <a:xfrm>
            <a:off x="1319465" y="798881"/>
            <a:ext cx="6505070" cy="104894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0" i="0" kern="1200" cap="none" spc="-150">
                <a:effectLst/>
                <a:latin typeface="+mj-lt"/>
                <a:ea typeface="+mj-ea"/>
                <a:cs typeface="+mj-cs"/>
              </a:rPr>
              <a:t>Warm Up – Translate using 2 verb phrases!</a:t>
            </a: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00788120-4E13-2C9A-C055-2E77FA4C6B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9319026"/>
              </p:ext>
            </p:extLst>
          </p:nvPr>
        </p:nvGraphicFramePr>
        <p:xfrm>
          <a:off x="421843" y="1945449"/>
          <a:ext cx="8341755" cy="4305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64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2448612"/>
            <a:ext cx="331406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4" y="691977"/>
            <a:ext cx="5821442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2207" y="2061838"/>
            <a:ext cx="5219585" cy="1662475"/>
          </a:xfrm>
        </p:spPr>
        <p:txBody>
          <a:bodyPr>
            <a:normAutofit/>
          </a:bodyPr>
          <a:lstStyle/>
          <a:p>
            <a:r>
              <a:rPr lang="en-US" sz="4200"/>
              <a:t>Hacer Time Expressions</a:t>
            </a:r>
          </a:p>
        </p:txBody>
      </p:sp>
    </p:spTree>
    <p:extLst>
      <p:ext uri="{BB962C8B-B14F-4D97-AF65-F5344CB8AC3E}">
        <p14:creationId xmlns:p14="http://schemas.microsoft.com/office/powerpoint/2010/main" val="422495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6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27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2" name="Rectangle 32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795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34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4" name="Freeform: Shape 55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62" y="1917389"/>
            <a:ext cx="8526064" cy="3171375"/>
          </a:xfrm>
        </p:spPr>
        <p:txBody>
          <a:bodyPr vert="horz" lIns="228600" tIns="228600" rIns="228600" bIns="0" rtlCol="0" anchor="ctr">
            <a:noAutofit/>
          </a:bodyPr>
          <a:lstStyle/>
          <a:p>
            <a:pPr defTabSz="914400">
              <a:lnSpc>
                <a:spcPct val="80000"/>
              </a:lnSpc>
            </a:pPr>
            <a:r>
              <a:rPr lang="en-US" sz="3500" b="1" spc="-150" dirty="0">
                <a:solidFill>
                  <a:schemeClr val="tx1"/>
                </a:solidFill>
              </a:rPr>
              <a:t>¿</a:t>
            </a:r>
            <a:r>
              <a:rPr lang="en-US" sz="3500" b="1" spc="-150" dirty="0" err="1">
                <a:solidFill>
                  <a:schemeClr val="tx1"/>
                </a:solidFill>
              </a:rPr>
              <a:t>Cuánto</a:t>
            </a:r>
            <a:r>
              <a:rPr lang="en-US" sz="3500" b="1" spc="-150" dirty="0">
                <a:solidFill>
                  <a:schemeClr val="tx1"/>
                </a:solidFill>
              </a:rPr>
              <a:t> </a:t>
            </a:r>
            <a:r>
              <a:rPr lang="en-US" sz="3500" b="1" spc="-150" dirty="0" err="1">
                <a:solidFill>
                  <a:schemeClr val="tx1"/>
                </a:solidFill>
              </a:rPr>
              <a:t>tiempo</a:t>
            </a:r>
            <a:r>
              <a:rPr lang="en-US" sz="3500" b="1" spc="-150" dirty="0">
                <a:solidFill>
                  <a:schemeClr val="tx1"/>
                </a:solidFill>
              </a:rPr>
              <a:t> </a:t>
            </a:r>
            <a:r>
              <a:rPr lang="en-US" sz="3500" b="1" spc="-150" dirty="0" err="1">
                <a:solidFill>
                  <a:schemeClr val="tx1"/>
                </a:solidFill>
              </a:rPr>
              <a:t>hace</a:t>
            </a:r>
            <a:r>
              <a:rPr lang="en-US" sz="3500" b="1" spc="-150" dirty="0">
                <a:solidFill>
                  <a:schemeClr val="tx1"/>
                </a:solidFill>
              </a:rPr>
              <a:t> que…..?</a:t>
            </a:r>
            <a:br>
              <a:rPr lang="en-US" sz="3000" spc="-150" dirty="0">
                <a:solidFill>
                  <a:schemeClr val="tx1"/>
                </a:solidFill>
              </a:rPr>
            </a:br>
            <a:br>
              <a:rPr lang="en-US" sz="3000" spc="-150" dirty="0">
                <a:solidFill>
                  <a:schemeClr val="tx1"/>
                </a:solidFill>
              </a:rPr>
            </a:br>
            <a:r>
              <a:rPr lang="en-US" sz="3000" spc="-150" dirty="0">
                <a:solidFill>
                  <a:schemeClr val="tx1"/>
                </a:solidFill>
              </a:rPr>
              <a:t>To ask the question how long someone has done something, simply use this structure:</a:t>
            </a:r>
            <a:br>
              <a:rPr lang="en-US" sz="3000" spc="-150" dirty="0">
                <a:solidFill>
                  <a:schemeClr val="tx1"/>
                </a:solidFill>
              </a:rPr>
            </a:br>
            <a:br>
              <a:rPr lang="en-US" sz="3000" spc="-150" dirty="0">
                <a:solidFill>
                  <a:schemeClr val="tx1"/>
                </a:solidFill>
              </a:rPr>
            </a:br>
            <a:r>
              <a:rPr lang="en-US" sz="3000" b="1" spc="-150" dirty="0">
                <a:solidFill>
                  <a:schemeClr val="tx1"/>
                </a:solidFill>
              </a:rPr>
              <a:t>¿</a:t>
            </a:r>
            <a:r>
              <a:rPr lang="en-US" sz="3000" b="1" spc="-150" dirty="0" err="1">
                <a:solidFill>
                  <a:schemeClr val="tx1"/>
                </a:solidFill>
              </a:rPr>
              <a:t>Cuánto</a:t>
            </a:r>
            <a:r>
              <a:rPr lang="en-US" sz="3000" b="1" spc="-150" dirty="0">
                <a:solidFill>
                  <a:schemeClr val="tx1"/>
                </a:solidFill>
              </a:rPr>
              <a:t> </a:t>
            </a:r>
            <a:r>
              <a:rPr lang="en-US" sz="3000" b="1" spc="-150" dirty="0" err="1">
                <a:solidFill>
                  <a:schemeClr val="tx1"/>
                </a:solidFill>
              </a:rPr>
              <a:t>tiempo</a:t>
            </a:r>
            <a:r>
              <a:rPr lang="en-US" sz="3000" b="1" spc="-150" dirty="0">
                <a:solidFill>
                  <a:schemeClr val="tx1"/>
                </a:solidFill>
              </a:rPr>
              <a:t> </a:t>
            </a:r>
            <a:r>
              <a:rPr lang="en-US" sz="3000" b="1" spc="-150" dirty="0" err="1">
                <a:solidFill>
                  <a:schemeClr val="tx1"/>
                </a:solidFill>
              </a:rPr>
              <a:t>hace</a:t>
            </a:r>
            <a:r>
              <a:rPr lang="en-US" sz="3000" b="1" spc="-150" dirty="0">
                <a:solidFill>
                  <a:schemeClr val="tx1"/>
                </a:solidFill>
              </a:rPr>
              <a:t> que + (present tense verb)?</a:t>
            </a:r>
            <a:br>
              <a:rPr lang="en-US" sz="3000" spc="-150" dirty="0">
                <a:solidFill>
                  <a:schemeClr val="tx1"/>
                </a:solidFill>
              </a:rPr>
            </a:br>
            <a:br>
              <a:rPr lang="en-US" sz="3000" spc="-150" dirty="0">
                <a:solidFill>
                  <a:schemeClr val="tx1"/>
                </a:solidFill>
              </a:rPr>
            </a:br>
            <a:r>
              <a:rPr lang="en-US" sz="3000" spc="-150" dirty="0">
                <a:solidFill>
                  <a:schemeClr val="tx1"/>
                </a:solidFill>
              </a:rPr>
              <a:t>Ex) ¿</a:t>
            </a:r>
            <a:r>
              <a:rPr lang="en-US" sz="3000" spc="-150" dirty="0" err="1">
                <a:solidFill>
                  <a:schemeClr val="tx1"/>
                </a:solidFill>
              </a:rPr>
              <a:t>Cuánto</a:t>
            </a:r>
            <a:r>
              <a:rPr lang="en-US" sz="3000" spc="-150" dirty="0">
                <a:solidFill>
                  <a:schemeClr val="tx1"/>
                </a:solidFill>
              </a:rPr>
              <a:t> </a:t>
            </a:r>
            <a:r>
              <a:rPr lang="en-US" sz="3000" spc="-150" dirty="0" err="1">
                <a:solidFill>
                  <a:schemeClr val="tx1"/>
                </a:solidFill>
              </a:rPr>
              <a:t>tiempo</a:t>
            </a:r>
            <a:r>
              <a:rPr lang="en-US" sz="3000" spc="-150" dirty="0">
                <a:solidFill>
                  <a:schemeClr val="tx1"/>
                </a:solidFill>
              </a:rPr>
              <a:t> </a:t>
            </a:r>
            <a:r>
              <a:rPr lang="en-US" sz="3000" spc="-150" dirty="0" err="1">
                <a:solidFill>
                  <a:schemeClr val="tx1"/>
                </a:solidFill>
              </a:rPr>
              <a:t>hace</a:t>
            </a:r>
            <a:r>
              <a:rPr lang="en-US" sz="3000" spc="-150" dirty="0">
                <a:solidFill>
                  <a:schemeClr val="tx1"/>
                </a:solidFill>
              </a:rPr>
              <a:t> que </a:t>
            </a:r>
            <a:r>
              <a:rPr lang="en-US" sz="3000" spc="-150" dirty="0" err="1">
                <a:solidFill>
                  <a:schemeClr val="tx1"/>
                </a:solidFill>
              </a:rPr>
              <a:t>estudias</a:t>
            </a:r>
            <a:r>
              <a:rPr lang="en-US" sz="3000" spc="-150" dirty="0">
                <a:solidFill>
                  <a:schemeClr val="tx1"/>
                </a:solidFill>
              </a:rPr>
              <a:t> </a:t>
            </a:r>
            <a:r>
              <a:rPr lang="en-US" sz="3000" spc="-150" dirty="0" err="1">
                <a:solidFill>
                  <a:schemeClr val="tx1"/>
                </a:solidFill>
              </a:rPr>
              <a:t>español</a:t>
            </a:r>
            <a:r>
              <a:rPr lang="en-US" sz="3000" spc="-150" dirty="0">
                <a:solidFill>
                  <a:schemeClr val="tx1"/>
                </a:solidFill>
              </a:rPr>
              <a:t>?</a:t>
            </a:r>
            <a:br>
              <a:rPr lang="en-US" sz="3000" spc="-150" dirty="0">
                <a:solidFill>
                  <a:schemeClr val="tx1"/>
                </a:solidFill>
              </a:rPr>
            </a:br>
            <a:r>
              <a:rPr lang="en-US" sz="3000" spc="-150" dirty="0">
                <a:solidFill>
                  <a:schemeClr val="tx1"/>
                </a:solidFill>
              </a:rPr>
              <a:t>Ex) ¿</a:t>
            </a:r>
            <a:r>
              <a:rPr lang="en-US" sz="3000" spc="-150" dirty="0" err="1">
                <a:solidFill>
                  <a:schemeClr val="tx1"/>
                </a:solidFill>
              </a:rPr>
              <a:t>Cuánto</a:t>
            </a:r>
            <a:r>
              <a:rPr lang="en-US" sz="3000" spc="-150" dirty="0">
                <a:solidFill>
                  <a:schemeClr val="tx1"/>
                </a:solidFill>
              </a:rPr>
              <a:t> </a:t>
            </a:r>
            <a:r>
              <a:rPr lang="en-US" sz="3000" spc="-150" dirty="0" err="1">
                <a:solidFill>
                  <a:schemeClr val="tx1"/>
                </a:solidFill>
              </a:rPr>
              <a:t>tiempo</a:t>
            </a:r>
            <a:r>
              <a:rPr lang="en-US" sz="3000" spc="-150" dirty="0">
                <a:solidFill>
                  <a:schemeClr val="tx1"/>
                </a:solidFill>
              </a:rPr>
              <a:t> </a:t>
            </a:r>
            <a:r>
              <a:rPr lang="en-US" sz="3000" spc="-150" dirty="0" err="1">
                <a:solidFill>
                  <a:schemeClr val="tx1"/>
                </a:solidFill>
              </a:rPr>
              <a:t>hace</a:t>
            </a:r>
            <a:r>
              <a:rPr lang="en-US" sz="3000" spc="-150" dirty="0">
                <a:solidFill>
                  <a:schemeClr val="tx1"/>
                </a:solidFill>
              </a:rPr>
              <a:t> que </a:t>
            </a:r>
            <a:r>
              <a:rPr lang="en-US" sz="3000" spc="-150" dirty="0" err="1">
                <a:solidFill>
                  <a:schemeClr val="tx1"/>
                </a:solidFill>
              </a:rPr>
              <a:t>ves</a:t>
            </a:r>
            <a:r>
              <a:rPr lang="en-US" sz="3000" spc="-150" dirty="0">
                <a:solidFill>
                  <a:schemeClr val="tx1"/>
                </a:solidFill>
              </a:rPr>
              <a:t> la tele?</a:t>
            </a:r>
            <a:br>
              <a:rPr lang="en-US" sz="3000" spc="-150" dirty="0">
                <a:solidFill>
                  <a:schemeClr val="tx1"/>
                </a:solidFill>
              </a:rPr>
            </a:br>
            <a:r>
              <a:rPr lang="en-US" sz="3000" spc="-150" dirty="0">
                <a:solidFill>
                  <a:schemeClr val="tx1"/>
                </a:solidFill>
              </a:rPr>
              <a:t>Ex) ¿</a:t>
            </a:r>
            <a:r>
              <a:rPr lang="en-US" sz="3000" spc="-150" dirty="0" err="1">
                <a:solidFill>
                  <a:schemeClr val="tx1"/>
                </a:solidFill>
              </a:rPr>
              <a:t>Cuánto</a:t>
            </a:r>
            <a:r>
              <a:rPr lang="en-US" sz="3000" spc="-150" dirty="0">
                <a:solidFill>
                  <a:schemeClr val="tx1"/>
                </a:solidFill>
              </a:rPr>
              <a:t> </a:t>
            </a:r>
            <a:r>
              <a:rPr lang="en-US" sz="3000" spc="-150" dirty="0" err="1">
                <a:solidFill>
                  <a:schemeClr val="tx1"/>
                </a:solidFill>
              </a:rPr>
              <a:t>tiempo</a:t>
            </a:r>
            <a:r>
              <a:rPr lang="en-US" sz="3000" spc="-150" dirty="0">
                <a:solidFill>
                  <a:schemeClr val="tx1"/>
                </a:solidFill>
              </a:rPr>
              <a:t> </a:t>
            </a:r>
            <a:r>
              <a:rPr lang="en-US" sz="3000" spc="-150" dirty="0" err="1">
                <a:solidFill>
                  <a:schemeClr val="tx1"/>
                </a:solidFill>
              </a:rPr>
              <a:t>hace</a:t>
            </a:r>
            <a:r>
              <a:rPr lang="en-US" sz="3000" spc="-150" dirty="0">
                <a:solidFill>
                  <a:schemeClr val="tx1"/>
                </a:solidFill>
              </a:rPr>
              <a:t> que </a:t>
            </a:r>
            <a:r>
              <a:rPr lang="en-US" sz="3000" spc="-150" dirty="0" err="1">
                <a:solidFill>
                  <a:schemeClr val="tx1"/>
                </a:solidFill>
              </a:rPr>
              <a:t>tienes</a:t>
            </a:r>
            <a:r>
              <a:rPr lang="en-US" sz="3000" spc="-150" dirty="0">
                <a:solidFill>
                  <a:schemeClr val="tx1"/>
                </a:solidFill>
              </a:rPr>
              <a:t> </a:t>
            </a:r>
            <a:r>
              <a:rPr lang="en-US" sz="3000" spc="-150" dirty="0" err="1">
                <a:solidFill>
                  <a:schemeClr val="tx1"/>
                </a:solidFill>
              </a:rPr>
              <a:t>tu</a:t>
            </a:r>
            <a:r>
              <a:rPr lang="en-US" sz="3000" spc="-150" dirty="0">
                <a:solidFill>
                  <a:schemeClr val="tx1"/>
                </a:solidFill>
              </a:rPr>
              <a:t> </a:t>
            </a:r>
            <a:r>
              <a:rPr lang="en-US" sz="3000" spc="-150" dirty="0" err="1">
                <a:solidFill>
                  <a:schemeClr val="tx1"/>
                </a:solidFill>
              </a:rPr>
              <a:t>perro</a:t>
            </a:r>
            <a:r>
              <a:rPr lang="en-US" sz="3000" spc="-150" dirty="0">
                <a:solidFill>
                  <a:schemeClr val="tx1"/>
                </a:solidFill>
              </a:rPr>
              <a:t>?</a:t>
            </a:r>
            <a:br>
              <a:rPr lang="en-US" sz="3000" spc="-150" dirty="0">
                <a:solidFill>
                  <a:schemeClr val="tx1"/>
                </a:solidFill>
              </a:rPr>
            </a:br>
            <a:br>
              <a:rPr lang="en-US" sz="3000" spc="-150" dirty="0">
                <a:solidFill>
                  <a:schemeClr val="tx1"/>
                </a:solidFill>
              </a:rPr>
            </a:br>
            <a:br>
              <a:rPr lang="en-US" sz="3000" spc="-150" dirty="0">
                <a:solidFill>
                  <a:schemeClr val="tx1"/>
                </a:solidFill>
              </a:rPr>
            </a:br>
            <a:br>
              <a:rPr lang="en-US" sz="3000" spc="-150" dirty="0">
                <a:solidFill>
                  <a:schemeClr val="tx1"/>
                </a:solidFill>
              </a:rPr>
            </a:br>
            <a:br>
              <a:rPr lang="en-US" sz="3000" spc="-150" dirty="0">
                <a:solidFill>
                  <a:schemeClr val="tx1"/>
                </a:solidFill>
              </a:rPr>
            </a:br>
            <a:endParaRPr lang="en-US" sz="3000" spc="-1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6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465" y="798881"/>
            <a:ext cx="6505070" cy="1048945"/>
          </a:xfrm>
        </p:spPr>
        <p:txBody>
          <a:bodyPr>
            <a:normAutofit fontScale="90000"/>
          </a:bodyPr>
          <a:lstStyle/>
          <a:p>
            <a:r>
              <a:rPr lang="en-US" sz="3900" b="1" dirty="0" err="1">
                <a:solidFill>
                  <a:schemeClr val="tx1"/>
                </a:solidFill>
              </a:rPr>
              <a:t>Hace</a:t>
            </a:r>
            <a:r>
              <a:rPr lang="en-US" sz="3900" dirty="0">
                <a:solidFill>
                  <a:schemeClr val="tx1"/>
                </a:solidFill>
              </a:rPr>
              <a:t> + length of time + </a:t>
            </a:r>
            <a:r>
              <a:rPr lang="en-US" sz="3900" b="1" dirty="0">
                <a:solidFill>
                  <a:schemeClr val="tx1"/>
                </a:solidFill>
              </a:rPr>
              <a:t>que</a:t>
            </a:r>
            <a:r>
              <a:rPr lang="en-US" sz="3900" dirty="0">
                <a:solidFill>
                  <a:schemeClr val="tx1"/>
                </a:solidFill>
              </a:rPr>
              <a:t> + </a:t>
            </a:r>
            <a:br>
              <a:rPr lang="en-US" sz="3900" dirty="0">
                <a:solidFill>
                  <a:schemeClr val="tx1"/>
                </a:solidFill>
              </a:rPr>
            </a:br>
            <a:r>
              <a:rPr lang="en-US" sz="3900" dirty="0">
                <a:solidFill>
                  <a:schemeClr val="tx1"/>
                </a:solidFill>
              </a:rPr>
              <a:t>present tense form of the verb</a:t>
            </a:r>
            <a:br>
              <a:rPr lang="en-US" sz="3900" dirty="0">
                <a:solidFill>
                  <a:schemeClr val="tx1"/>
                </a:solidFill>
              </a:rPr>
            </a:br>
            <a:br>
              <a:rPr lang="en-US" sz="2200" dirty="0">
                <a:solidFill>
                  <a:schemeClr val="tx1"/>
                </a:solidFill>
              </a:rPr>
            </a:br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C2776B-ABAC-412A-BE45-A963BA10FA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283123"/>
              </p:ext>
            </p:extLst>
          </p:nvPr>
        </p:nvGraphicFramePr>
        <p:xfrm>
          <a:off x="605791" y="1990976"/>
          <a:ext cx="7932419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8236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8F3FA5-91D6-49F7-910E-8EC7768BED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735595"/>
              </p:ext>
            </p:extLst>
          </p:nvPr>
        </p:nvGraphicFramePr>
        <p:xfrm>
          <a:off x="477442" y="574675"/>
          <a:ext cx="8391525" cy="597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13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"/>
            <a:ext cx="8748715" cy="563121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100" b="1" dirty="0"/>
              <a:t>Fill in the blank with the correct word: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100" b="1" dirty="0"/>
              <a:t>It’s just recognizing the pattern!</a:t>
            </a:r>
          </a:p>
          <a:p>
            <a:pPr marL="0" indent="0">
              <a:lnSpc>
                <a:spcPct val="110000"/>
              </a:lnSpc>
              <a:buNone/>
            </a:pPr>
            <a:endParaRPr lang="en-US" sz="31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3100" dirty="0"/>
              <a:t>I have been studying in this place for one month.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en-US" sz="3100" dirty="0"/>
            </a:br>
            <a:r>
              <a:rPr lang="en-US" sz="3100" dirty="0"/>
              <a:t>___________un </a:t>
            </a:r>
            <a:r>
              <a:rPr lang="en-US" sz="3100" dirty="0" err="1"/>
              <a:t>mes</a:t>
            </a:r>
            <a:r>
              <a:rPr lang="en-US" sz="3100" dirty="0"/>
              <a:t> que </a:t>
            </a:r>
            <a:r>
              <a:rPr lang="en-US" sz="3100" dirty="0" err="1"/>
              <a:t>estudio</a:t>
            </a:r>
            <a:r>
              <a:rPr lang="en-US" sz="3100" dirty="0"/>
              <a:t> </a:t>
            </a:r>
            <a:r>
              <a:rPr lang="en-US" sz="3100" dirty="0" err="1"/>
              <a:t>en</a:t>
            </a:r>
            <a:r>
              <a:rPr lang="en-US" sz="3100" dirty="0"/>
              <a:t> </a:t>
            </a:r>
            <a:r>
              <a:rPr lang="en-US" sz="3100" dirty="0" err="1"/>
              <a:t>este</a:t>
            </a:r>
            <a:r>
              <a:rPr lang="en-US" sz="3100" dirty="0"/>
              <a:t> </a:t>
            </a:r>
            <a:r>
              <a:rPr lang="en-US" sz="3100" dirty="0" err="1"/>
              <a:t>lugar</a:t>
            </a:r>
            <a:r>
              <a:rPr lang="en-US" sz="3100" dirty="0"/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3100" dirty="0"/>
          </a:p>
          <a:p>
            <a:pPr marL="0" indent="0">
              <a:lnSpc>
                <a:spcPct val="110000"/>
              </a:lnSpc>
              <a:buNone/>
            </a:pPr>
            <a:endParaRPr lang="en-US" sz="1000" dirty="0"/>
          </a:p>
          <a:p>
            <a:pPr>
              <a:lnSpc>
                <a:spcPct val="11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7910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3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22204" y="1026251"/>
            <a:ext cx="5473933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" name="Freeform: Shape 39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2665905" y="-619573"/>
            <a:ext cx="6762525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1A837BF9-1721-42C2-92CA-7A5504712576}"/>
              </a:ext>
            </a:extLst>
          </p:cNvPr>
          <p:cNvSpPr txBox="1"/>
          <p:nvPr/>
        </p:nvSpPr>
        <p:spPr>
          <a:xfrm>
            <a:off x="2941363" y="651690"/>
            <a:ext cx="6877678" cy="4635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3000" dirty="0"/>
              <a:t>What is missing?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endParaRPr lang="en-US" sz="3000" dirty="0"/>
          </a:p>
          <a:p>
            <a:pPr marL="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3000" dirty="0"/>
              <a:t>I have been practicing for one month.</a:t>
            </a:r>
          </a:p>
          <a:p>
            <a:pPr marL="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3000" dirty="0" err="1"/>
              <a:t>Hace</a:t>
            </a:r>
            <a:r>
              <a:rPr lang="en-US" sz="3000" dirty="0"/>
              <a:t> un </a:t>
            </a:r>
            <a:r>
              <a:rPr lang="en-US" sz="3000" dirty="0" err="1"/>
              <a:t>mes</a:t>
            </a:r>
            <a:r>
              <a:rPr lang="en-US" sz="3000" dirty="0"/>
              <a:t> que 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1554766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17455E-0749-4337-83FA-8EB6BD801EC7}"/>
              </a:ext>
            </a:extLst>
          </p:cNvPr>
          <p:cNvSpPr txBox="1"/>
          <p:nvPr/>
        </p:nvSpPr>
        <p:spPr>
          <a:xfrm>
            <a:off x="381000" y="349538"/>
            <a:ext cx="8382000" cy="615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What’s missing?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 marL="514350" indent="-514350">
              <a:lnSpc>
                <a:spcPct val="110000"/>
              </a:lnSpc>
              <a:buAutoNum type="arabicPeriod" startAt="3"/>
            </a:pPr>
            <a:r>
              <a:rPr lang="en-US" sz="2400" dirty="0"/>
              <a:t>We have been on the soccer team for three years.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__________ </a:t>
            </a:r>
            <a:r>
              <a:rPr lang="en-US" sz="2400" dirty="0" err="1"/>
              <a:t>tres</a:t>
            </a:r>
            <a:r>
              <a:rPr lang="en-US" sz="2400" dirty="0"/>
              <a:t> </a:t>
            </a:r>
            <a:r>
              <a:rPr lang="en-US" sz="2400" dirty="0" err="1"/>
              <a:t>años</a:t>
            </a:r>
            <a:r>
              <a:rPr lang="en-US" sz="2400" dirty="0"/>
              <a:t> ______</a:t>
            </a:r>
            <a:r>
              <a:rPr lang="en-US" sz="2400" dirty="0" err="1"/>
              <a:t>estamos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equipo</a:t>
            </a:r>
            <a:r>
              <a:rPr lang="en-US" sz="2400" dirty="0"/>
              <a:t> de </a:t>
            </a:r>
            <a:r>
              <a:rPr lang="en-US" sz="2400" dirty="0" err="1"/>
              <a:t>fútbol</a:t>
            </a:r>
            <a:r>
              <a:rPr lang="en-US" sz="2400" dirty="0"/>
              <a:t>.</a:t>
            </a:r>
          </a:p>
          <a:p>
            <a:pPr marL="514350" indent="-514350">
              <a:lnSpc>
                <a:spcPct val="110000"/>
              </a:lnSpc>
              <a:buAutoNum type="arabicPeriod" startAt="3"/>
            </a:pPr>
            <a:endParaRPr lang="en-US" sz="2400" dirty="0"/>
          </a:p>
          <a:p>
            <a:pPr marL="514350" indent="-514350">
              <a:lnSpc>
                <a:spcPct val="110000"/>
              </a:lnSpc>
              <a:buAutoNum type="arabicPeriod" startAt="3"/>
            </a:pPr>
            <a:endParaRPr lang="en-US" sz="2400" dirty="0"/>
          </a:p>
          <a:p>
            <a:pPr marL="457200" indent="-457200">
              <a:lnSpc>
                <a:spcPct val="110000"/>
              </a:lnSpc>
              <a:buAutoNum type="arabicPeriod" startAt="4"/>
            </a:pPr>
            <a:r>
              <a:rPr lang="en-US" sz="2400" dirty="0"/>
              <a:t>We haven't visited Spain for four years.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Hace</a:t>
            </a:r>
            <a:r>
              <a:rPr lang="en-US" sz="2400" dirty="0"/>
              <a:t> _____________que no </a:t>
            </a:r>
            <a:r>
              <a:rPr lang="en-US" sz="2400" dirty="0" err="1"/>
              <a:t>visitamos</a:t>
            </a:r>
            <a:r>
              <a:rPr lang="en-US" sz="2400" dirty="0"/>
              <a:t> </a:t>
            </a:r>
            <a:r>
              <a:rPr lang="en-US" sz="2400" dirty="0" err="1"/>
              <a:t>España</a:t>
            </a:r>
            <a:endParaRPr lang="en-US" sz="2400" dirty="0"/>
          </a:p>
          <a:p>
            <a:pPr marL="457200" indent="-457200">
              <a:lnSpc>
                <a:spcPct val="110000"/>
              </a:lnSpc>
              <a:buAutoNum type="arabicPeriod" startAt="4"/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5.  I have been playing the guitar for many years.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___________ </a:t>
            </a:r>
            <a:r>
              <a:rPr lang="en-US" sz="2400" dirty="0" err="1"/>
              <a:t>muchos</a:t>
            </a:r>
            <a:r>
              <a:rPr lang="en-US" sz="2400" dirty="0"/>
              <a:t> </a:t>
            </a:r>
            <a:r>
              <a:rPr lang="en-US" sz="2400" dirty="0" err="1"/>
              <a:t>años</a:t>
            </a:r>
            <a:r>
              <a:rPr lang="en-US" sz="2400" dirty="0"/>
              <a:t> __________ toco la 	</a:t>
            </a:r>
            <a:r>
              <a:rPr lang="en-US" sz="2400" dirty="0" err="1"/>
              <a:t>guitarra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5949615"/>
      </p:ext>
    </p:extLst>
  </p:cSld>
  <p:clrMapOvr>
    <a:masterClrMapping/>
  </p:clrMapOvr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5F53BA-499F-4178-AB26-F3064F23EA49}">
  <ds:schemaRefs>
    <ds:schemaRef ds:uri="http://schemas.openxmlformats.org/package/2006/metadata/core-properties"/>
    <ds:schemaRef ds:uri="http://purl.org/dc/elements/1.1/"/>
    <ds:schemaRef ds:uri="http://www.w3.org/XML/1998/namespace"/>
    <ds:schemaRef ds:uri="ca762066-1cb3-483f-8532-27e6e46aeb58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43dd8ca5-5978-4cb9-92b4-7675e82103fc"/>
    <ds:schemaRef ds:uri="48930964-4bf5-4ac7-aabc-3b671be476d0"/>
  </ds:schemaRefs>
</ds:datastoreItem>
</file>

<file path=customXml/itemProps2.xml><?xml version="1.0" encoding="utf-8"?>
<ds:datastoreItem xmlns:ds="http://schemas.openxmlformats.org/officeDocument/2006/customXml" ds:itemID="{985CE4D7-3A13-4FBF-B77B-29C1723751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d8ca5-5978-4cb9-92b4-7675e82103fc"/>
    <ds:schemaRef ds:uri="48930964-4bf5-4ac7-aabc-3b671be47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E9D6E5-C501-4035-8682-FD40F666DB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468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Rockwell</vt:lpstr>
      <vt:lpstr>Wingdings</vt:lpstr>
      <vt:lpstr>iRespondGraphMaster</vt:lpstr>
      <vt:lpstr>Atlas</vt:lpstr>
      <vt:lpstr>Reminder: Quiz Tomorrow  Where is there extra practice?</vt:lpstr>
      <vt:lpstr>PowerPoint Presentation</vt:lpstr>
      <vt:lpstr>Hacer Time Expressions</vt:lpstr>
      <vt:lpstr>¿Cuánto tiempo hace que…..?  To ask the question how long someone has done something, simply use this structure:  ¿Cuánto tiempo hace que + (present tense verb)?  Ex) ¿Cuánto tiempo hace que estudias español? Ex) ¿Cuánto tiempo hace que ves la tele? Ex) ¿Cuánto tiempo hace que tienes tu perro?     </vt:lpstr>
      <vt:lpstr>Hace + length of time + que +  present tense form of the verb  </vt:lpstr>
      <vt:lpstr>PowerPoint Presentation</vt:lpstr>
      <vt:lpstr>PowerPoint Presentation</vt:lpstr>
      <vt:lpstr>PowerPoint Presentation</vt:lpstr>
      <vt:lpstr>PowerPoint Presentation</vt:lpstr>
      <vt:lpstr>Te toca a ti</vt:lpstr>
      <vt:lpstr>Asking Questions?</vt:lpstr>
      <vt:lpstr>Actividades con Hacer Expressiosn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Calentamiento.  Answer in the chat:</dc:title>
  <dc:creator>Aaren Erwin</dc:creator>
  <cp:lastModifiedBy>Aaren Erwin</cp:lastModifiedBy>
  <cp:revision>15</cp:revision>
  <dcterms:created xsi:type="dcterms:W3CDTF">2020-10-08T02:16:50Z</dcterms:created>
  <dcterms:modified xsi:type="dcterms:W3CDTF">2024-02-29T14:54:47Z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  <property fmtid="{D5CDD505-2E9C-101B-9397-08002B2CF9AE}" pid="3" name="MediaServiceImageTags">
    <vt:lpwstr/>
  </property>
</Properties>
</file>