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29"/>
  </p:notesMasterIdLst>
  <p:handoutMasterIdLst>
    <p:handoutMasterId r:id="rId30"/>
  </p:handoutMasterIdLst>
  <p:sldIdLst>
    <p:sldId id="270" r:id="rId7"/>
    <p:sldId id="263" r:id="rId8"/>
    <p:sldId id="274" r:id="rId9"/>
    <p:sldId id="275" r:id="rId10"/>
    <p:sldId id="264" r:id="rId11"/>
    <p:sldId id="292" r:id="rId12"/>
    <p:sldId id="29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80" r:id="rId22"/>
    <p:sldId id="281" r:id="rId23"/>
    <p:sldId id="265" r:id="rId24"/>
    <p:sldId id="266" r:id="rId25"/>
    <p:sldId id="267" r:id="rId26"/>
    <p:sldId id="268" r:id="rId27"/>
    <p:sldId id="316" r:id="rId28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BB70D"/>
    <a:srgbClr val="AAF4E1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owers" userId="087f6c21-3676-4c5b-bd1f-21e9447cfcd6" providerId="ADAL" clId="{A3EAC6B2-0179-4815-AA00-180A4EE4D1E9}"/>
    <pc:docChg chg="modSld">
      <pc:chgData name="Sarah Bowers" userId="087f6c21-3676-4c5b-bd1f-21e9447cfcd6" providerId="ADAL" clId="{A3EAC6B2-0179-4815-AA00-180A4EE4D1E9}" dt="2022-01-06T21:51:57.439" v="91" actId="1076"/>
      <pc:docMkLst>
        <pc:docMk/>
      </pc:docMkLst>
      <pc:sldChg chg="modSp mod">
        <pc:chgData name="Sarah Bowers" userId="087f6c21-3676-4c5b-bd1f-21e9447cfcd6" providerId="ADAL" clId="{A3EAC6B2-0179-4815-AA00-180A4EE4D1E9}" dt="2022-01-06T21:51:21.086" v="85" actId="20577"/>
        <pc:sldMkLst>
          <pc:docMk/>
          <pc:sldMk cId="0" sldId="270"/>
        </pc:sldMkLst>
        <pc:spChg chg="mod">
          <ac:chgData name="Sarah Bowers" userId="087f6c21-3676-4c5b-bd1f-21e9447cfcd6" providerId="ADAL" clId="{A3EAC6B2-0179-4815-AA00-180A4EE4D1E9}" dt="2022-01-06T21:51:21.086" v="85" actId="20577"/>
          <ac:spMkLst>
            <pc:docMk/>
            <pc:sldMk cId="0" sldId="270"/>
            <ac:spMk id="2050" creationId="{45E67F22-261B-4CF6-8F55-E717DFF5AC9F}"/>
          </ac:spMkLst>
        </pc:spChg>
      </pc:sldChg>
      <pc:sldChg chg="modSp mod">
        <pc:chgData name="Sarah Bowers" userId="087f6c21-3676-4c5b-bd1f-21e9447cfcd6" providerId="ADAL" clId="{A3EAC6B2-0179-4815-AA00-180A4EE4D1E9}" dt="2022-01-06T21:51:57.439" v="91" actId="1076"/>
        <pc:sldMkLst>
          <pc:docMk/>
          <pc:sldMk cId="0" sldId="274"/>
        </pc:sldMkLst>
        <pc:spChg chg="mod">
          <ac:chgData name="Sarah Bowers" userId="087f6c21-3676-4c5b-bd1f-21e9447cfcd6" providerId="ADAL" clId="{A3EAC6B2-0179-4815-AA00-180A4EE4D1E9}" dt="2022-01-06T21:51:55.436" v="90" actId="1076"/>
          <ac:spMkLst>
            <pc:docMk/>
            <pc:sldMk cId="0" sldId="274"/>
            <ac:spMk id="11" creationId="{798A9F95-4FDB-4AE2-ADEF-9BF5BA5ABBF0}"/>
          </ac:spMkLst>
        </pc:spChg>
        <pc:spChg chg="mod">
          <ac:chgData name="Sarah Bowers" userId="087f6c21-3676-4c5b-bd1f-21e9447cfcd6" providerId="ADAL" clId="{A3EAC6B2-0179-4815-AA00-180A4EE4D1E9}" dt="2022-01-06T21:51:39.982" v="86" actId="1076"/>
          <ac:spMkLst>
            <pc:docMk/>
            <pc:sldMk cId="0" sldId="274"/>
            <ac:spMk id="32770" creationId="{20EB9718-C379-4BE1-A6B6-F13199540467}"/>
          </ac:spMkLst>
        </pc:spChg>
        <pc:spChg chg="mod">
          <ac:chgData name="Sarah Bowers" userId="087f6c21-3676-4c5b-bd1f-21e9447cfcd6" providerId="ADAL" clId="{A3EAC6B2-0179-4815-AA00-180A4EE4D1E9}" dt="2022-01-06T21:51:44.557" v="88" actId="1076"/>
          <ac:spMkLst>
            <pc:docMk/>
            <pc:sldMk cId="0" sldId="274"/>
            <ac:spMk id="32771" creationId="{522D33CC-53D9-497F-9015-2A972D8DCC16}"/>
          </ac:spMkLst>
        </pc:spChg>
        <pc:spChg chg="mod">
          <ac:chgData name="Sarah Bowers" userId="087f6c21-3676-4c5b-bd1f-21e9447cfcd6" providerId="ADAL" clId="{A3EAC6B2-0179-4815-AA00-180A4EE4D1E9}" dt="2022-01-06T21:51:49.515" v="89" actId="1076"/>
          <ac:spMkLst>
            <pc:docMk/>
            <pc:sldMk cId="0" sldId="274"/>
            <ac:spMk id="32773" creationId="{691C22EE-F05C-4874-811E-AA85A06E2D6D}"/>
          </ac:spMkLst>
        </pc:spChg>
        <pc:picChg chg="mod">
          <ac:chgData name="Sarah Bowers" userId="087f6c21-3676-4c5b-bd1f-21e9447cfcd6" providerId="ADAL" clId="{A3EAC6B2-0179-4815-AA00-180A4EE4D1E9}" dt="2022-01-06T21:51:41.286" v="87" actId="1076"/>
          <ac:picMkLst>
            <pc:docMk/>
            <pc:sldMk cId="0" sldId="274"/>
            <ac:picMk id="32772" creationId="{BD20BDB4-07D7-4AEA-B695-5A40F46F436A}"/>
          </ac:picMkLst>
        </pc:picChg>
        <pc:picChg chg="mod">
          <ac:chgData name="Sarah Bowers" userId="087f6c21-3676-4c5b-bd1f-21e9447cfcd6" providerId="ADAL" clId="{A3EAC6B2-0179-4815-AA00-180A4EE4D1E9}" dt="2022-01-06T21:51:57.439" v="91" actId="1076"/>
          <ac:picMkLst>
            <pc:docMk/>
            <pc:sldMk cId="0" sldId="274"/>
            <ac:picMk id="32774" creationId="{BDFB28C1-E61C-421F-AA0E-BCCDA67E6A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F7584-0A50-447D-8671-9B0CD881C4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AACE1-536C-42F7-AD94-3CF9268B3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3B5233-272A-4CDD-8A16-4442B73D3282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BA93E-8EEA-419B-86C3-47634D4D59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EA5C4-0B23-4BC9-B4A8-4F78D7BE4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821E50-D7FE-405F-986A-82C94DCD7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1C9020-D077-4BD6-B7BD-DA701C903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FF168-07B5-4C91-BE8A-9E6CAF0F66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35CF1CB-7CAF-482D-8EEE-98D31F79AEE9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3ADC79-7B59-4C2E-B4B8-D97B1A45E7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E8FCE5-981B-4427-A8F8-C55F288F0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934AE-90D6-474E-8184-70C9777BA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CAEE-1534-4EB2-9DB3-4333A3254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630B17-3A00-4E57-A34B-7394333ED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47A3361-B749-4BDF-B5BD-8E4B7B3D2A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7A1C02D-4EBC-416D-BA02-D19F97CD5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BEC6E9E-5D63-4AC4-9F95-8A9794B1F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D951882-3F1F-4B89-BE1B-05EAB7845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D0D4BB1-1E20-4E54-9E3F-B298D321A8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9D65A7E-1B9B-41E3-9938-EC1BF4053C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11CE9B4-9B49-41AA-A8CE-769ABB2D2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96A70-26CC-41A1-9303-A1359D48824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34526ED-5FEE-474A-A1D1-E207C8C52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31BABBD-B2D6-4B65-8D45-F353FE45B3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D87E76B-8DFD-421C-AB2B-D8C8A37C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9B4A50-FA1B-4E11-9046-BF6D4F16297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6F62E95-95E9-435A-9180-56731C120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69EA1F8-468B-4A44-90AA-1883EB8D7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BE21F13-54B0-47A3-BEDB-C98A49581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D8C5CC8-B03E-4047-81B5-79966877FB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4BD8E7-B7A6-4DEF-847A-6D76DA41C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0BFC557-9E3E-4AF6-A5E0-AC945700EB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20A429C-329E-4FB9-B952-BA5022285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7F7DDE-F4B4-4961-918E-4A21236D0950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E5E7AE-396E-4911-B5F1-644A5506C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7DE23CB-6611-46F2-9DEE-36553404C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65EF63B-F118-41C4-BEAE-9BE3CCFA5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3DE62-8091-4D89-828F-4E6A4AB7C629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00D8668-B3A6-45DA-8DFB-E2AEA42AF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4E372B4-7C2A-484A-8B95-DEE9BD4F1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AFD999-75AA-431B-8011-45DB9FC4D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D2BBA-9C66-4DAF-AA93-42BD46AC6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2D6C0-C0B6-4990-A0C9-B7B9DE1D3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563-1260-450C-906D-C79F6085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A7FE6-4942-46D5-91BF-580AC8BD2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744FB-EB06-473F-9CB4-77970C123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4243A-3A02-499C-A129-47F4E3E6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91E6-227F-4A9A-A096-A0FCB462B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1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74520F-3BCA-41EA-84B4-B691FCD19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61FE17-725C-4961-9C77-95AD47C80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F153E7-BD83-439C-8055-4D932418E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7818-0C38-44B1-B872-8610A55F5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2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41A38D-C4B2-4665-9B02-D0E64BFE3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6F7A83-BA8F-43A8-A078-EE380FE08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9F70E3-25F5-4B30-A296-2A01E2C08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21D8-158D-4EA2-99C1-EDCF6914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88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7C437-31CB-4810-BDD7-CC232B50E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0C545-1BE0-4768-8D45-5F1A52E0E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5C641-979B-4C10-BB5B-CE2FB3F2C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294E0A-4757-4270-813D-914264DEF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1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47D93-33D2-4BAD-8CF2-C38D26A7F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E35F5C-FFEA-48EB-820E-A842DB760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64C7A-2D02-4167-9894-9C58736BF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57E3564-F5C2-45E2-A62C-A1D28C506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62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F2472-DB9A-45E2-B4C5-AF41C8F44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0F0A-029F-45D3-A778-C4732A082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EAFE0-B344-4FB1-834B-3E2649DF8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F690A0-C407-4E97-9EC5-62F8040E0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5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48A2E-C5EB-4313-9D05-178D6EC73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EFB44-3CB7-4E64-A256-9B43B2EAF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CC1E89-CC3D-4E03-AB63-DFE0ABDA8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338B28-36BC-4EE9-AA1F-51D2D20C0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C16289-77B0-467E-A336-EA88D8A72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DD9E9F-24F8-438A-B84D-002303308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F2AB9F-B2E5-4657-9670-6BEAA7524B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4E866A3-0EE1-4B39-B50A-0563A23E3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09EAD5-4773-45F9-85C5-F0669E3B3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ED15D6-D7DC-418E-AE27-C26B2C133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F54623-785B-4CED-916C-F313252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CE1635-87A3-4CAE-8F62-437B23D6A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8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0DDDF-1118-4609-AB79-31ECAAE4C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84072-EDAA-475F-A463-21A01DD23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F93A-58BF-4CEA-B9A5-3E8B90D84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74B4BC9-C901-4B23-80C1-4D1B2A3F6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2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27CAC-8010-497D-87FF-4E6D94B0A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0F917-31F8-44F4-A89F-B0D7CD52B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15D0D-D9B6-4716-BA8D-77F1EE9EF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8930-F449-44BB-885A-D6E1F42BD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909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5278A-4306-4066-8C18-6D70D3CA2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F45AB-0E28-4D81-8675-6E9E16251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74477-3C78-41E5-9083-03544EA92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BDCDE2-45D9-4791-B845-BBAD592D6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6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50B20E-7EB7-496D-8001-577E9EA5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670D2-B259-4C43-9510-A3DBB837F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3A62C-5851-44D6-A73D-EA72AD3BF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2C4945-AA82-4225-AF7B-AD1FD7DD1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80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24D2E-7C4D-4D7D-9ADF-AC9E06E18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EDB95B-0398-441B-90BE-89134786E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580B3-3855-4AB3-BE31-E877821B3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1854C4-904A-4ECC-89A5-70FD131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6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A0478D-2DC0-4112-A231-F4D69EA7E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063CC6-B33C-482E-9CDF-51F69761F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BF9388-72F0-4FE7-9CB8-A796896D5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D7A6FE-A7BD-497B-B2FB-BA79E42BD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437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26083-8591-41FF-AAF5-A0F87B4C2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E6154-73FA-46E1-983F-19264F4CB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BAF13-A826-40C0-B3E8-5F610BBD3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A4A7AD-7FA7-4949-B214-5630E14F0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02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BAE227-3E92-44B8-B971-152B1684F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60AB0-0BC7-4FB9-862B-FC8F7A94B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59F5F-AB2D-433C-962F-3A65EC25A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57ED56-6A55-4825-B1FD-0D5994449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995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AF3DF-76FB-4965-8CC6-850F846F3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DAD1C-D97D-4263-8D54-45329F41A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BFEEC-E4FF-4543-A512-1E9B27710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0016506-9719-4ACA-A1A1-F9FBB7F32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6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202D5-BD8B-40C4-B32B-16D35137F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158F1D-1373-4AD5-8541-97AD9D9F9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5C122E-DFB5-483C-BD22-5D8C4B76B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5670FA0-1599-4B6C-9AAA-358AA2B1C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84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346267-5656-47FA-80C6-8F51DFE42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8F40EC-9692-4961-A4E0-93A6B51E5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398F32-BD8C-4F78-A648-EEDE69C67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1707CDD-BDBB-4C79-A29F-476150B6C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12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8AE697-7C51-44D7-8EDF-DF881F6BA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32CFEA-7131-4FC1-B35D-858B90B36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2A80BF-062C-4667-971E-3042EE04C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3C1B3C6-EDB4-4B8F-A224-940CD9E7D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8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80F6F-10F1-4BD7-AC57-694CE8CDB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E8653-D86A-448F-B54A-B17E57825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2699D-3842-45DF-BE8A-216C841BF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4E1B-8CF9-4089-9CBE-DDD5F43FD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685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8BDBC-E988-495F-B239-C0A39CE1D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E65EF-566F-4F63-BB02-21DC89837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5F357-1733-426B-B609-C4D1D15CF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C39D6A-BF51-40C4-8D3B-E83292649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3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DB34B-F13A-4175-B0DF-32678B984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36F20-FB59-4C3D-8A69-0B20B9ACC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BAA34-3EDB-4FD8-8A15-44A8780E2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0C529E-0C03-4D74-BD0F-C34AD3168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96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9B9C0-20E3-43E2-9305-F88A8DD0E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96606-3137-4636-B3BE-DCFFD6282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E9793-D0E4-4346-B22E-AB501CED7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38C53E-FA33-4E2B-83B4-482FC0A35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61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C079C-9028-4B55-926D-FF88D3791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0EC1A-7263-4893-850F-C3A69F65D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5B278-C5E0-4A2F-902D-D940CCD4B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80B3FC-7147-4AB2-BB3A-9C76580B5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0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C0700E-5326-4B8B-A55B-764EBFCC2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5E5C2E-BF27-4184-8975-C9649C350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158ECF-438A-450A-ACCA-2EB51F921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D3D51B-4FB8-456C-B97C-56B2FA09D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CE8EC-DC2F-4A08-B6C6-0C581DD0E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F3C20-F1CC-4A6D-AF80-1B9635210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FFBD0-CBEB-4200-83F4-8EEE51306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836A-649E-4AD2-8CC9-E099AC9E6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14717C-159C-41B9-BBDB-31C859C24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1B25FC-FA50-4D16-8284-EEC23B39F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ED9E8A-3899-4AEE-9786-8A66DFCA7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7E2-D79B-427E-9CF6-42DEA0250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8BF109-A39D-4F12-B4E0-DCC8E91A0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27484D-C19A-48A2-86B9-33B64A689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68F17A-61FF-435A-B0B7-381DA67A4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ED2F-0067-4EE9-832B-F8423C56B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0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CA4515-A016-4BE3-9644-43D2FF900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8F4663-F1BC-43AE-908B-C8D40BF71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4988E9-6BC8-473F-9741-0CF59A038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8AC5-AA55-4D82-83C5-76E7B5675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A55F8-44AB-46EA-93B9-625E2AC92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938A-EB90-4B47-BDC5-18DC6A407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73339-2254-4068-9B22-1C9244F00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0375-6535-42F0-B1EB-2EF1B570A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9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F24CD-A82E-4D9C-BE73-EF6C7E601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7DA7A-7725-40C5-9DA6-1A7593114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101E-12BC-4AC5-8A22-D719DAF6C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E57A-4B5F-4577-8AF2-360203B12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2BEC46-D6BD-432F-85A3-E4CF69CCC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F18346-76D3-4E34-A0BE-59CDD167B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48EF49-80CC-42A5-BE77-95FC061D5A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29B37A-8A3D-45CC-B085-E50CECE27B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3D2367-423E-4278-95D3-D49E0EADC5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5F3B72-4F90-4D36-AAD9-C01B62614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2DA2177B-A921-4384-82C1-3AEDD121FC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B6F27709-9CC2-4425-B6F1-E207DDC58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5EBB433B-E1BC-4F6A-BB90-960AE2AF3A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44FD6CC9-9354-49CE-90D2-221DE68E0A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D2007044-8D97-4D60-ACA0-7C9B58478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E234E78C-7250-440C-93BC-B10018FCC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A2CA0ED3-0CBC-4B74-859B-73B7EFE77DB2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EA6A97FD-7CD5-48D6-8583-B329FAA3B6C1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DC873868-4B4C-447A-9896-77236817770B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DDE05815-9F25-4DC4-BBCD-A89EF74FB3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1428917E-7C6E-4B34-9FB8-6A39D940151D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5C515816-39B0-404D-9D36-7BCC22DFD960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77961B14-AF64-47F5-81E0-B05861FDAB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B8F60442-A253-464A-B72A-DA9EFAC8D7D0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1C146D4A-3EB9-4FD8-A12C-74B307790C9D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FDF96FF8-A31B-4F40-894C-E47FBFB91CC1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8727FFC6-81B8-4682-878D-86AC72BF5E1F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2A6A6368-29F7-4026-BD86-2B3B20721C18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2E5DD928-837C-406E-B525-103EFC0B7C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06459059-D15D-4BA7-BCF4-C313CA33D781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904009CC-7DE5-4E53-957A-3046462C7C87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9C16AB51-156E-45BF-BC04-EE4F124DA7E4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511CA074-28F5-4F0A-A29E-8FE0D1D16C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1DA03128-C48C-4077-8EB8-B77A23396350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8EB562E0-E306-4693-BC4C-AE361C4A8872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DCFB0F86-46ED-4EDC-A231-F9331C76D0B6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28980AC1-F9D6-46A0-AFFF-3C509FD407AE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C4F2071F-7DF5-4548-BB0A-AEDE9A78973C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4A6E988D-0490-43A2-A3E2-D7B52FEF7D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3AD12CEB-1138-4178-BA98-E1D3AFEB8095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499B31A3-23F3-4E52-8E0F-4615D915FD63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66CFF28B-F04D-4BB3-BC8B-9F3D4CB98B55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FF8C6785-26F0-4AAC-A1B8-90C1B9FC1E43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982BA57B-D7B6-4210-9031-B62FDAFBA327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0073A93C-110C-461A-A220-5B779F659930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D6B71076-0ECA-45F8-9D31-700F932B41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BF634D82-FBB9-4064-99E0-6389DBC5875E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B945780A-96CF-4C5E-B02A-93AEC955BE31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5F5BD9BE-B48D-4335-9DB5-F72F483E94A3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5EC458BD-8BFE-4B1B-BDF0-A3A653788C38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e\AppData\Local\Microsoft\Windows\Temporary%20Internet%20Files\Content.IE5\22DJB9GS\MS910218997%5b1%5d.wav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5E67F22-261B-4CF6-8F55-E717DFF5AC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Please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phone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box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bell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</a:t>
            </a:r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Up</a:t>
            </a:r>
            <a:b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 in Spanish: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Cómo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llamas? </a:t>
            </a:r>
          </a:p>
        </p:txBody>
      </p:sp>
    </p:spTree>
  </p:cSld>
  <p:clrMapOvr>
    <a:masterClrMapping/>
  </p:clrMapOvr>
  <p:transition advTm="63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280F-EC4C-4C9B-960D-C4461BE5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Rojo(a)</a:t>
            </a:r>
          </a:p>
        </p:txBody>
      </p:sp>
      <p:pic>
        <p:nvPicPr>
          <p:cNvPr id="45059" name="Picture 2" descr="C:\Users\Tee\AppData\Local\Microsoft\Windows\Temporary Internet Files\Content.IE5\22DJB9GS\MP900439039[1].jpg">
            <a:extLst>
              <a:ext uri="{FF2B5EF4-FFF2-40B4-BE49-F238E27FC236}">
                <a16:creationId xmlns:a16="http://schemas.microsoft.com/office/drawing/2014/main" id="{4A0A5965-3A58-4722-9431-5CEC89CB56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752600"/>
            <a:ext cx="452596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C0C9-5804-4CA7-85FE-984B6260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endParaRPr lang="en-US" sz="9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ee\AppData\Local\Microsoft\Windows\Temporary Internet Files\Content.IE5\S3HBE2DY\MP900427736[1].jpg">
            <a:extLst>
              <a:ext uri="{FF2B5EF4-FFF2-40B4-BE49-F238E27FC236}">
                <a16:creationId xmlns:a16="http://schemas.microsoft.com/office/drawing/2014/main" id="{2BA92E78-EE18-4368-86F9-97260B249E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1600200"/>
            <a:ext cx="30130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CFDF-A4D0-4165-9AA4-37AF8D19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Amarillo(a)</a:t>
            </a:r>
          </a:p>
        </p:txBody>
      </p:sp>
      <p:pic>
        <p:nvPicPr>
          <p:cNvPr id="47107" name="Picture 4" descr="C:\Users\Tee\AppData\Local\Microsoft\Windows\Temporary Internet Files\Content.IE5\G5MZXS4S\MC900434724[1].png">
            <a:extLst>
              <a:ext uri="{FF2B5EF4-FFF2-40B4-BE49-F238E27FC236}">
                <a16:creationId xmlns:a16="http://schemas.microsoft.com/office/drawing/2014/main" id="{ABF23316-3AE0-4F06-A48D-34E15EBD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50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A8E9-12F8-4B98-9747-8E215202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</a:p>
        </p:txBody>
      </p:sp>
      <p:pic>
        <p:nvPicPr>
          <p:cNvPr id="48131" name="Picture 2" descr="C:\Users\Tee\AppData\Local\Microsoft\Windows\Temporary Internet Files\Content.IE5\YQA102G3\MP900438857[1].jpg">
            <a:extLst>
              <a:ext uri="{FF2B5EF4-FFF2-40B4-BE49-F238E27FC236}">
                <a16:creationId xmlns:a16="http://schemas.microsoft.com/office/drawing/2014/main" id="{83A46C54-CBB9-4A91-AB1E-538485E5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00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E131-97DA-426E-9690-2B80C64B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13716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000" b="1" err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Morado</a:t>
            </a:r>
            <a:r>
              <a:rPr lang="en-US" sz="9000" b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/ </a:t>
            </a:r>
            <a:r>
              <a:rPr lang="en-US" sz="9000" b="1" err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Púrpura</a:t>
            </a:r>
            <a:r>
              <a:rPr lang="en-US" sz="9000" b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Violeta</a:t>
            </a:r>
          </a:p>
        </p:txBody>
      </p:sp>
      <p:pic>
        <p:nvPicPr>
          <p:cNvPr id="49155" name="Picture 2" descr="C:\Users\Tee\AppData\Local\Microsoft\Windows\Temporary Internet Files\Content.IE5\G5MZXS4S\MC910216347[1].png">
            <a:extLst>
              <a:ext uri="{FF2B5EF4-FFF2-40B4-BE49-F238E27FC236}">
                <a16:creationId xmlns:a16="http://schemas.microsoft.com/office/drawing/2014/main" id="{5770D86D-1C25-49F8-A051-AA09610C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5425"/>
            <a:ext cx="3581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09D8-693A-40C5-82E8-F508125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</a:t>
            </a:r>
            <a:r>
              <a:rPr lang="es-ES" altLang="es-ES_tradnl" sz="9600" b="1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/ </a:t>
            </a:r>
            <a:r>
              <a:rPr lang="en-US" sz="9600" b="1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</a:t>
            </a:r>
            <a:r>
              <a:rPr lang="es-ES" altLang="es-ES_tradnl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é</a:t>
            </a:r>
            <a:endParaRPr lang="en-US" sz="9600" b="1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C:\Users\Tee\AppData\Local\Microsoft\Windows\Temporary Internet Files\Content.IE5\YQA102G3\MP900439096[1].jpg">
            <a:extLst>
              <a:ext uri="{FF2B5EF4-FFF2-40B4-BE49-F238E27FC236}">
                <a16:creationId xmlns:a16="http://schemas.microsoft.com/office/drawing/2014/main" id="{6E31D4EB-2313-4F54-9F7D-3C596C45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6CF5-BDB4-4A1A-BD9C-2DD418CF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Negro(a)</a:t>
            </a:r>
          </a:p>
        </p:txBody>
      </p:sp>
      <p:pic>
        <p:nvPicPr>
          <p:cNvPr id="51203" name="Picture 2" descr="C:\Users\Tee\AppData\Local\Microsoft\Windows\Temporary Internet Files\Content.IE5\S3HBE2DY\MP900442670[1].jpg">
            <a:extLst>
              <a:ext uri="{FF2B5EF4-FFF2-40B4-BE49-F238E27FC236}">
                <a16:creationId xmlns:a16="http://schemas.microsoft.com/office/drawing/2014/main" id="{599A9019-8F9F-4799-88BC-403563C0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044700"/>
            <a:ext cx="39338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E915-9ACF-4621-9D89-DDD4D474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Blanco(a)</a:t>
            </a:r>
            <a:endParaRPr lang="en-US" sz="8000" b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7" name="Picture 2" descr="C:\Users\Tee\AppData\Local\Microsoft\Windows\Temporary Internet Files\Content.IE5\22DJB9GS\MC900304877[1].wmf">
            <a:extLst>
              <a:ext uri="{FF2B5EF4-FFF2-40B4-BE49-F238E27FC236}">
                <a16:creationId xmlns:a16="http://schemas.microsoft.com/office/drawing/2014/main" id="{49C3629D-1D40-41C8-A1D1-B8A64E4FF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133600"/>
            <a:ext cx="3321050" cy="30194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486F-0752-487F-BBB1-23D0D88B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" y="6858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/ Rosado(a)</a:t>
            </a:r>
          </a:p>
        </p:txBody>
      </p:sp>
      <p:pic>
        <p:nvPicPr>
          <p:cNvPr id="53251" name="Picture 2" descr="C:\Users\Tee\AppData\Local\Microsoft\Windows\Temporary Internet Files\Content.IE5\22DJB9GS\MP900433111[1].jpg">
            <a:extLst>
              <a:ext uri="{FF2B5EF4-FFF2-40B4-BE49-F238E27FC236}">
                <a16:creationId xmlns:a16="http://schemas.microsoft.com/office/drawing/2014/main" id="{693129CC-D533-400F-9F3F-832D5BDB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10218997[1].wav">
            <a:hlinkClick r:id="" action="ppaction://media"/>
            <a:extLst>
              <a:ext uri="{FF2B5EF4-FFF2-40B4-BE49-F238E27FC236}">
                <a16:creationId xmlns:a16="http://schemas.microsoft.com/office/drawing/2014/main" id="{912A2B9C-863D-43B7-B0C5-DD6BFD64B6D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B7974-70D4-4827-9637-D0FF4C0A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Dorado(a)</a:t>
            </a:r>
            <a:endParaRPr lang="en-US" sz="8000" b="1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6" name="Picture 2" descr="C:\Users\Tee\AppData\Local\Microsoft\Windows\Temporary Internet Files\Content.IE5\YQA102G3\MP900384779[1].jpg">
            <a:extLst>
              <a:ext uri="{FF2B5EF4-FFF2-40B4-BE49-F238E27FC236}">
                <a16:creationId xmlns:a16="http://schemas.microsoft.com/office/drawing/2014/main" id="{F0F527E8-A571-47B8-AE3B-3C62C657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752600"/>
            <a:ext cx="5054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04">
            <a:extLst>
              <a:ext uri="{FF2B5EF4-FFF2-40B4-BE49-F238E27FC236}">
                <a16:creationId xmlns:a16="http://schemas.microsoft.com/office/drawing/2014/main" id="{941BA7A8-3EA4-470B-9CC1-53894EAB31D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Alfabeto</a:t>
            </a:r>
          </a:p>
        </p:txBody>
      </p:sp>
      <p:graphicFrame>
        <p:nvGraphicFramePr>
          <p:cNvPr id="23351" name="Group 1847">
            <a:extLst>
              <a:ext uri="{FF2B5EF4-FFF2-40B4-BE49-F238E27FC236}">
                <a16:creationId xmlns:a16="http://schemas.microsoft.com/office/drawing/2014/main" id="{27012300-F181-433C-8629-721D039A1366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38125" y="1524000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</a:t>
                      </a:r>
                      <a:endParaRPr kumimoji="0" lang="es-MX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s-MX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1847">
            <a:extLst>
              <a:ext uri="{FF2B5EF4-FFF2-40B4-BE49-F238E27FC236}">
                <a16:creationId xmlns:a16="http://schemas.microsoft.com/office/drawing/2014/main" id="{076660A1-23C0-41F7-AF2F-CF4DF89A23F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715000" y="1533525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</a:t>
                      </a:r>
                      <a:endParaRPr kumimoji="0" lang="es-MX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r>
                        <a:rPr kumimoji="0" lang="es-MX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RR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1847">
            <a:extLst>
              <a:ext uri="{FF2B5EF4-FFF2-40B4-BE49-F238E27FC236}">
                <a16:creationId xmlns:a16="http://schemas.microsoft.com/office/drawing/2014/main" id="{5446B038-A45B-4914-A441-496021EEE490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810000" y="1533525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 </a:t>
                      </a:r>
                      <a:endParaRPr kumimoji="0" lang="es-MX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LL</a:t>
                      </a:r>
                      <a:r>
                        <a:rPr kumimoji="0" lang="es-MX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Ñ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Group 1847">
            <a:extLst>
              <a:ext uri="{FF2B5EF4-FFF2-40B4-BE49-F238E27FC236}">
                <a16:creationId xmlns:a16="http://schemas.microsoft.com/office/drawing/2014/main" id="{2AD1CF6D-1DEC-4778-925D-73D47FA38C1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391400" y="1524000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 </a:t>
                      </a:r>
                      <a:endParaRPr kumimoji="0" lang="es-MX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s-MX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roup 1847">
            <a:extLst>
              <a:ext uri="{FF2B5EF4-FFF2-40B4-BE49-F238E27FC236}">
                <a16:creationId xmlns:a16="http://schemas.microsoft.com/office/drawing/2014/main" id="{9B684692-D9E4-4248-884E-D8EB7827C85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995488" y="1533525"/>
          <a:ext cx="1066800" cy="49373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</a:t>
                      </a:r>
                      <a:endParaRPr kumimoji="0" lang="es-MX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r>
                        <a:rPr kumimoji="0" lang="es-MX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ZW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5118-2AC7-44B1-9741-0EA66B1D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 err="1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Plateado</a:t>
            </a:r>
            <a:r>
              <a:rPr lang="en-US" sz="9600" b="1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</a:p>
        </p:txBody>
      </p:sp>
      <p:pic>
        <p:nvPicPr>
          <p:cNvPr id="55299" name="Picture 2" descr="C:\Users\Tee\AppData\Local\Microsoft\Windows\Temporary Internet Files\Content.IE5\22DJB9GS\MP900444479[1].jpg">
            <a:extLst>
              <a:ext uri="{FF2B5EF4-FFF2-40B4-BE49-F238E27FC236}">
                <a16:creationId xmlns:a16="http://schemas.microsoft.com/office/drawing/2014/main" id="{79289FE8-3116-4791-94AB-5A544636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30559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FBCD-6ABC-4FD7-9E13-3BF6890D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</a:t>
            </a:r>
            <a:endParaRPr lang="en-US" sz="8000" b="1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Picture 3" descr="C:\Users\Tee\AppData\Local\Microsoft\Windows\Temporary Internet Files\Content.IE5\22DJB9GS\MC900441409[1].wmf">
            <a:extLst>
              <a:ext uri="{FF2B5EF4-FFF2-40B4-BE49-F238E27FC236}">
                <a16:creationId xmlns:a16="http://schemas.microsoft.com/office/drawing/2014/main" id="{DB1189E9-9F4B-44D5-828A-A815D689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590800"/>
            <a:ext cx="52292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54EC-F7E5-43B5-85F5-DC59B500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9600" b="1">
                <a:solidFill>
                  <a:srgbClr val="E86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Anaranjado(a) / Naranja</a:t>
            </a:r>
          </a:p>
        </p:txBody>
      </p:sp>
      <p:pic>
        <p:nvPicPr>
          <p:cNvPr id="57347" name="Picture 2">
            <a:extLst>
              <a:ext uri="{FF2B5EF4-FFF2-40B4-BE49-F238E27FC236}">
                <a16:creationId xmlns:a16="http://schemas.microsoft.com/office/drawing/2014/main" id="{93B38AA6-1A7B-4B03-8039-2D285C8385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"/>
          <a:stretch>
            <a:fillRect/>
          </a:stretch>
        </p:blipFill>
        <p:spPr>
          <a:xfrm>
            <a:off x="2971800" y="2895600"/>
            <a:ext cx="34163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0EB9718-C379-4BE1-A6B6-F1319954046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06986"/>
            <a:ext cx="8229600" cy="1143000"/>
          </a:xfrm>
        </p:spPr>
        <p:txBody>
          <a:bodyPr/>
          <a:lstStyle/>
          <a:p>
            <a:r>
              <a:rPr lang="en-US" altLang="en-US" b="1" dirty="0"/>
              <a:t>Greetings</a:t>
            </a:r>
          </a:p>
        </p:txBody>
      </p:sp>
      <p:sp>
        <p:nvSpPr>
          <p:cNvPr id="32771" name="TextBox 6">
            <a:extLst>
              <a:ext uri="{FF2B5EF4-FFF2-40B4-BE49-F238E27FC236}">
                <a16:creationId xmlns:a16="http://schemas.microsoft.com/office/drawing/2014/main" id="{522D33CC-53D9-497F-9015-2A972D8D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1377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¡Buenos Días! </a:t>
            </a:r>
            <a:r>
              <a:rPr lang="en-US" altLang="en-US" sz="2400" b="1" dirty="0">
                <a:latin typeface="Calibri" panose="020F0502020204030204" pitchFamily="34" charset="0"/>
              </a:rPr>
              <a:t>= Good morning!</a:t>
            </a:r>
            <a:endParaRPr lang="es-ES" altLang="en-US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¡Hola! = </a:t>
            </a:r>
            <a:r>
              <a:rPr lang="es-ES" altLang="en-US" sz="2400" b="1" dirty="0" err="1">
                <a:latin typeface="Calibri" panose="020F0502020204030204" pitchFamily="34" charset="0"/>
              </a:rPr>
              <a:t>Hello</a:t>
            </a:r>
            <a:r>
              <a:rPr lang="es-ES" altLang="en-US" sz="2400" b="1" dirty="0">
                <a:latin typeface="Calibri" panose="020F0502020204030204" pitchFamily="34" charset="0"/>
              </a:rPr>
              <a:t>! </a:t>
            </a:r>
            <a:r>
              <a:rPr lang="es-ES" altLang="en-US" sz="2400" b="1" dirty="0" err="1">
                <a:latin typeface="Calibri" panose="020F0502020204030204" pitchFamily="34" charset="0"/>
              </a:rPr>
              <a:t>or</a:t>
            </a:r>
            <a:r>
              <a:rPr lang="es-ES" altLang="en-US" sz="2400" b="1" dirty="0">
                <a:latin typeface="Calibri" panose="020F0502020204030204" pitchFamily="34" charset="0"/>
              </a:rPr>
              <a:t> Hi!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¡Bienvenidos! = </a:t>
            </a:r>
            <a:r>
              <a:rPr lang="es-ES" altLang="en-US" sz="2400" b="1" dirty="0" err="1">
                <a:latin typeface="Calibri" panose="020F0502020204030204" pitchFamily="34" charset="0"/>
              </a:rPr>
              <a:t>Welcome</a:t>
            </a:r>
            <a:r>
              <a:rPr lang="es-ES" altLang="en-US" sz="2400" b="1" dirty="0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¡Buenas Tardes! = Good </a:t>
            </a:r>
            <a:r>
              <a:rPr lang="es-ES" altLang="en-US" sz="2400" b="1" dirty="0" err="1">
                <a:latin typeface="Calibri" panose="020F0502020204030204" pitchFamily="34" charset="0"/>
              </a:rPr>
              <a:t>afternoon</a:t>
            </a:r>
            <a:r>
              <a:rPr lang="es-ES" altLang="en-US" sz="2400" b="1" dirty="0">
                <a:latin typeface="Calibri" panose="020F0502020204030204" pitchFamily="34" charset="0"/>
              </a:rPr>
              <a:t>! </a:t>
            </a:r>
            <a:r>
              <a:rPr lang="es-ES" altLang="en-US" sz="2400" b="1" dirty="0" err="1">
                <a:latin typeface="Calibri" panose="020F0502020204030204" pitchFamily="34" charset="0"/>
              </a:rPr>
              <a:t>or</a:t>
            </a:r>
            <a:r>
              <a:rPr lang="es-ES" altLang="en-US" sz="2400" b="1" dirty="0">
                <a:latin typeface="Calibri" panose="020F0502020204030204" pitchFamily="34" charset="0"/>
              </a:rPr>
              <a:t> Good </a:t>
            </a:r>
            <a:r>
              <a:rPr lang="es-ES" altLang="en-US" sz="2400" b="1" dirty="0" err="1">
                <a:latin typeface="Calibri" panose="020F0502020204030204" pitchFamily="34" charset="0"/>
              </a:rPr>
              <a:t>evening</a:t>
            </a:r>
            <a:r>
              <a:rPr lang="es-ES" altLang="en-US" sz="2400" b="1" dirty="0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¡Buenas Noches! = Good </a:t>
            </a:r>
            <a:r>
              <a:rPr lang="es-ES" altLang="en-US" sz="2400" b="1" dirty="0" err="1">
                <a:latin typeface="Calibri" panose="020F0502020204030204" pitchFamily="34" charset="0"/>
              </a:rPr>
              <a:t>evening</a:t>
            </a:r>
            <a:r>
              <a:rPr lang="es-ES" altLang="en-US" sz="2400" b="1" dirty="0">
                <a:latin typeface="Calibri" panose="020F0502020204030204" pitchFamily="34" charset="0"/>
              </a:rPr>
              <a:t>! </a:t>
            </a:r>
            <a:r>
              <a:rPr lang="es-ES" altLang="en-US" sz="2400" b="1" dirty="0" err="1">
                <a:latin typeface="Calibri" panose="020F0502020204030204" pitchFamily="34" charset="0"/>
              </a:rPr>
              <a:t>or</a:t>
            </a:r>
            <a:r>
              <a:rPr lang="es-ES" altLang="en-US" sz="2400" b="1" dirty="0">
                <a:latin typeface="Calibri" panose="020F0502020204030204" pitchFamily="34" charset="0"/>
              </a:rPr>
              <a:t> Good </a:t>
            </a:r>
            <a:r>
              <a:rPr lang="es-ES" altLang="en-US" sz="2400" b="1" dirty="0" err="1">
                <a:latin typeface="Calibri" panose="020F0502020204030204" pitchFamily="34" charset="0"/>
              </a:rPr>
              <a:t>night</a:t>
            </a:r>
            <a:r>
              <a:rPr lang="es-ES" altLang="en-US" sz="2400" b="1" dirty="0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Mucho gusto = </a:t>
            </a:r>
            <a:r>
              <a:rPr lang="es-ES" altLang="en-US" sz="2400" b="1" dirty="0" err="1">
                <a:latin typeface="Calibri" panose="020F0502020204030204" pitchFamily="34" charset="0"/>
              </a:rPr>
              <a:t>Nice</a:t>
            </a:r>
            <a:r>
              <a:rPr lang="es-ES" altLang="en-US" sz="2400" b="1" dirty="0">
                <a:latin typeface="Calibri" panose="020F0502020204030204" pitchFamily="34" charset="0"/>
              </a:rPr>
              <a:t> </a:t>
            </a:r>
            <a:r>
              <a:rPr lang="es-ES" altLang="en-US" sz="2400" b="1" dirty="0" err="1">
                <a:latin typeface="Calibri" panose="020F0502020204030204" pitchFamily="34" charset="0"/>
              </a:rPr>
              <a:t>to</a:t>
            </a:r>
            <a:r>
              <a:rPr lang="es-ES" altLang="en-US" sz="2400" b="1" dirty="0">
                <a:latin typeface="Calibri" panose="020F0502020204030204" pitchFamily="34" charset="0"/>
              </a:rPr>
              <a:t> </a:t>
            </a:r>
            <a:r>
              <a:rPr lang="es-ES" altLang="en-US" sz="2400" b="1" dirty="0" err="1">
                <a:latin typeface="Calibri" panose="020F0502020204030204" pitchFamily="34" charset="0"/>
              </a:rPr>
              <a:t>meet</a:t>
            </a:r>
            <a:r>
              <a:rPr lang="es-ES" altLang="en-US" sz="2400" b="1" dirty="0">
                <a:latin typeface="Calibri" panose="020F0502020204030204" pitchFamily="34" charset="0"/>
              </a:rPr>
              <a:t> </a:t>
            </a:r>
            <a:r>
              <a:rPr lang="es-ES" altLang="en-US" sz="2400" b="1" dirty="0" err="1">
                <a:latin typeface="Calibri" panose="020F0502020204030204" pitchFamily="34" charset="0"/>
              </a:rPr>
              <a:t>you</a:t>
            </a:r>
            <a:r>
              <a:rPr lang="es-ES" altLang="en-US" sz="2400" b="1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Encantado(a) = </a:t>
            </a:r>
            <a:r>
              <a:rPr lang="es-ES" altLang="en-US" sz="2400" b="1" dirty="0" err="1">
                <a:latin typeface="Calibri" panose="020F0502020204030204" pitchFamily="34" charset="0"/>
              </a:rPr>
              <a:t>Charmed</a:t>
            </a:r>
            <a:endParaRPr lang="es-ES" altLang="en-US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Igualmente = </a:t>
            </a:r>
            <a:r>
              <a:rPr lang="es-ES" altLang="en-US" sz="2400" b="1" dirty="0" err="1">
                <a:latin typeface="Calibri" panose="020F0502020204030204" pitchFamily="34" charset="0"/>
              </a:rPr>
              <a:t>Equally</a:t>
            </a:r>
            <a:endParaRPr lang="es-ES" altLang="en-US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¡Qué tal! </a:t>
            </a:r>
            <a:r>
              <a:rPr lang="en-US" altLang="en-US" sz="2400" dirty="0">
                <a:latin typeface="Calibri" panose="020F0502020204030204" pitchFamily="34" charset="0"/>
              </a:rPr>
              <a:t>= </a:t>
            </a:r>
            <a:r>
              <a:rPr lang="en-US" altLang="en-US" sz="2400" b="1" dirty="0">
                <a:latin typeface="Calibri" panose="020F0502020204030204" pitchFamily="34" charset="0"/>
              </a:rPr>
              <a:t>What’s up!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¿Qué pasa? =</a:t>
            </a:r>
            <a:endParaRPr lang="en-US" altLang="en-US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Calibri" panose="020F0502020204030204" pitchFamily="34" charset="0"/>
              </a:rPr>
              <a:t>¿Y tú / y Ud.? = And </a:t>
            </a:r>
            <a:r>
              <a:rPr lang="es-ES" altLang="en-US" sz="2400" b="1" dirty="0" err="1">
                <a:latin typeface="Calibri" panose="020F0502020204030204" pitchFamily="34" charset="0"/>
              </a:rPr>
              <a:t>you</a:t>
            </a:r>
            <a:r>
              <a:rPr lang="es-ES" altLang="en-US" sz="2400" b="1" dirty="0">
                <a:latin typeface="Calibri" panose="020F0502020204030204" pitchFamily="34" charset="0"/>
              </a:rPr>
              <a:t>?                                    </a:t>
            </a:r>
            <a:r>
              <a:rPr lang="es-ES" altLang="en-US" b="1" dirty="0">
                <a:latin typeface="Calibri" panose="020F0502020204030204" pitchFamily="34" charset="0"/>
              </a:rPr>
              <a:t>¡OJO!</a:t>
            </a:r>
          </a:p>
        </p:txBody>
      </p:sp>
      <p:pic>
        <p:nvPicPr>
          <p:cNvPr id="32772" name="Picture 2" descr="C:\Users\User\AppData\Local\Microsoft\Windows\Temporary Internet Files\Content.IE5\1AJJZMEE\MC900442022[1].wmf">
            <a:extLst>
              <a:ext uri="{FF2B5EF4-FFF2-40B4-BE49-F238E27FC236}">
                <a16:creationId xmlns:a16="http://schemas.microsoft.com/office/drawing/2014/main" id="{BD20BDB4-07D7-4AEA-B695-5A40F46F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97" y="119062"/>
            <a:ext cx="1885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8">
            <a:extLst>
              <a:ext uri="{FF2B5EF4-FFF2-40B4-BE49-F238E27FC236}">
                <a16:creationId xmlns:a16="http://schemas.microsoft.com/office/drawing/2014/main" id="{691C22EE-F05C-4874-811E-AA85A06E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24988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SEÑOR, SEÑORA y SEÑORITA: MR., MRS., 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  Sr.           Sra.            Srta. 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74" name="Picture 3" descr="C:\Users\User\AppData\Local\Microsoft\Windows\Temporary Internet Files\Content.IE5\55IYPY72\MC900434734[1].png">
            <a:extLst>
              <a:ext uri="{FF2B5EF4-FFF2-40B4-BE49-F238E27FC236}">
                <a16:creationId xmlns:a16="http://schemas.microsoft.com/office/drawing/2014/main" id="{BDFB28C1-E61C-421F-AA0E-BCCDA67E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11" y="48627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798A9F95-4FDB-4AE2-ADEF-9BF5BA5ABBF0}"/>
              </a:ext>
            </a:extLst>
          </p:cNvPr>
          <p:cNvSpPr/>
          <p:nvPr/>
        </p:nvSpPr>
        <p:spPr>
          <a:xfrm rot="3971470">
            <a:off x="6531205" y="52922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6710762A-27B6-4D90-ADC1-329D730C9DA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altLang="en-US"/>
              <a:t>Goodbyes   </a:t>
            </a:r>
            <a:endParaRPr lang="en-US" altLang="en-US"/>
          </a:p>
        </p:txBody>
      </p:sp>
      <p:sp>
        <p:nvSpPr>
          <p:cNvPr id="34819" name="Content Placeholder 4">
            <a:extLst>
              <a:ext uri="{FF2B5EF4-FFF2-40B4-BE49-F238E27FC236}">
                <a16:creationId xmlns:a16="http://schemas.microsoft.com/office/drawing/2014/main" id="{066FED7B-231F-401D-80EF-B5142BB8115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n-US" b="1"/>
              <a:t>¡Adiós! = Goodbye!</a:t>
            </a:r>
          </a:p>
          <a:p>
            <a:pPr>
              <a:buFontTx/>
              <a:buNone/>
            </a:pPr>
            <a:r>
              <a:rPr lang="es-ES" altLang="en-US" sz="2800" b="1"/>
              <a:t>¡Buenas tardes! /¡Buenas noches! </a:t>
            </a:r>
            <a:r>
              <a:rPr lang="es-ES" altLang="en-US" b="1"/>
              <a:t>= Good night!</a:t>
            </a:r>
          </a:p>
          <a:p>
            <a:pPr>
              <a:buFontTx/>
              <a:buNone/>
            </a:pPr>
            <a:r>
              <a:rPr lang="es-ES" altLang="en-US" b="1"/>
              <a:t>¡Hasta luego! = See you later!</a:t>
            </a:r>
          </a:p>
          <a:p>
            <a:pPr>
              <a:buFontTx/>
              <a:buNone/>
            </a:pPr>
            <a:r>
              <a:rPr lang="es-ES" altLang="en-US" b="1"/>
              <a:t>¡Nos vemos (pronto)! = </a:t>
            </a:r>
            <a:r>
              <a:rPr lang="es-ES" altLang="en-US" sz="2400" b="1"/>
              <a:t>We´ll see each other soon!</a:t>
            </a:r>
          </a:p>
          <a:p>
            <a:pPr>
              <a:buFontTx/>
              <a:buNone/>
            </a:pPr>
            <a:r>
              <a:rPr lang="es-ES" altLang="en-US" b="1"/>
              <a:t>¡Hasta mañana! = See you tomorrow!</a:t>
            </a:r>
          </a:p>
          <a:p>
            <a:pPr>
              <a:buFontTx/>
              <a:buNone/>
            </a:pPr>
            <a:r>
              <a:rPr lang="es-ES" altLang="en-US" b="1"/>
              <a:t>¡Hasta pronto! = See you soon!</a:t>
            </a:r>
          </a:p>
          <a:p>
            <a:pPr>
              <a:buFontTx/>
              <a:buNone/>
            </a:pPr>
            <a:r>
              <a:rPr lang="es-ES" altLang="en-US" b="1"/>
              <a:t>¡Hasta la vista! = See you!</a:t>
            </a:r>
          </a:p>
          <a:p>
            <a:pPr>
              <a:buFontTx/>
              <a:buNone/>
            </a:pPr>
            <a:r>
              <a:rPr lang="es-ES" altLang="en-US" b="1"/>
              <a:t>¡Chao! = Goodbye!</a:t>
            </a:r>
          </a:p>
          <a:p>
            <a:pPr>
              <a:buFontTx/>
              <a:buNone/>
            </a:pPr>
            <a:endParaRPr lang="es-ES" altLang="en-US" b="1"/>
          </a:p>
          <a:p>
            <a:endParaRPr lang="en-US" altLang="en-US"/>
          </a:p>
        </p:txBody>
      </p:sp>
      <p:pic>
        <p:nvPicPr>
          <p:cNvPr id="34820" name="Picture 2" descr="C:\Users\User\AppData\Local\Microsoft\Windows\Temporary Internet Files\Content.IE5\1AJJZMEE\MC900442024[1].wmf">
            <a:extLst>
              <a:ext uri="{FF2B5EF4-FFF2-40B4-BE49-F238E27FC236}">
                <a16:creationId xmlns:a16="http://schemas.microsoft.com/office/drawing/2014/main" id="{A8B942C8-B547-4F16-AE70-DA752B95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1844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F190C7E-5717-454B-979A-828438A1A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556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br>
              <a:rPr lang="en-US" altLang="en-US"/>
            </a:br>
            <a:br>
              <a:rPr lang="en-US" altLang="en-US"/>
            </a:br>
            <a:r>
              <a:rPr lang="en-US" altLang="en-US"/>
              <a:t>#1</a:t>
            </a:r>
            <a:br>
              <a:rPr lang="en-US" altLang="en-US"/>
            </a:br>
            <a:r>
              <a:rPr lang="en-US" altLang="en-US" sz="3600"/>
              <a:t> </a:t>
            </a:r>
            <a:r>
              <a:rPr lang="en-US" altLang="en-US" sz="3200"/>
              <a:t>¿Cómo te llamas?</a:t>
            </a:r>
            <a:br>
              <a:rPr lang="en-US" altLang="en-US" sz="3200"/>
            </a:br>
            <a:r>
              <a:rPr lang="en-US" altLang="en-US" sz="3200"/>
              <a:t>			-Me llamo _____</a:t>
            </a:r>
            <a:br>
              <a:rPr lang="en-US" altLang="en-US" sz="3200"/>
            </a:br>
            <a:r>
              <a:rPr lang="en-US" altLang="en-US" sz="3200"/>
              <a:t>			- Soy _____</a:t>
            </a:r>
            <a:br>
              <a:rPr lang="en-US" altLang="en-US" sz="3200"/>
            </a:br>
            <a:endParaRPr lang="en-US" altLang="en-US"/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id="{553FB540-2BC8-46B1-BFEB-3A461398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4 Basic 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73D42F9-470B-4793-9900-C6D3E0E7F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562600"/>
          </a:xfrm>
        </p:spPr>
        <p:txBody>
          <a:bodyPr/>
          <a:lstStyle/>
          <a:p>
            <a:pPr algn="l"/>
            <a:br>
              <a:rPr lang="en-US" altLang="en-US" dirty="0"/>
            </a:br>
            <a:br>
              <a:rPr lang="en-US" altLang="en-US" dirty="0"/>
            </a:br>
            <a:r>
              <a:rPr lang="en-US" altLang="en-US" sz="3200" dirty="0"/>
              <a:t> 2. </a:t>
            </a:r>
            <a:r>
              <a:rPr lang="en-US" altLang="en-US" sz="2800" b="1" dirty="0"/>
              <a:t>¿</a:t>
            </a:r>
            <a:r>
              <a:rPr lang="en-US" altLang="en-US" sz="2800" b="1" dirty="0" err="1"/>
              <a:t>Cómo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estás</a:t>
            </a:r>
            <a:r>
              <a:rPr lang="en-US" altLang="en-US" sz="2800" b="1" dirty="0"/>
              <a:t>? </a:t>
            </a:r>
            <a:br>
              <a:rPr lang="en-US" altLang="en-US" sz="2800" b="1" dirty="0"/>
            </a:b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00B0F0"/>
                </a:solidFill>
              </a:rPr>
              <a:t>(Ko-</a:t>
            </a:r>
            <a:r>
              <a:rPr lang="en-US" altLang="en-US" sz="2800" dirty="0" err="1">
                <a:solidFill>
                  <a:srgbClr val="00B0F0"/>
                </a:solidFill>
              </a:rPr>
              <a:t>mo</a:t>
            </a:r>
            <a:r>
              <a:rPr lang="en-US" altLang="en-US" sz="2800" dirty="0">
                <a:solidFill>
                  <a:srgbClr val="00B0F0"/>
                </a:solidFill>
              </a:rPr>
              <a:t> eh-</a:t>
            </a:r>
            <a:r>
              <a:rPr lang="en-US" altLang="en-US" sz="2800" dirty="0" err="1">
                <a:solidFill>
                  <a:srgbClr val="00B0F0"/>
                </a:solidFill>
              </a:rPr>
              <a:t>stas</a:t>
            </a:r>
            <a:r>
              <a:rPr lang="en-US" altLang="en-US" sz="2800" dirty="0">
                <a:solidFill>
                  <a:srgbClr val="00B0F0"/>
                </a:solidFill>
              </a:rPr>
              <a:t>) </a:t>
            </a:r>
            <a:r>
              <a:rPr lang="en-US" altLang="en-US" sz="2800" dirty="0"/>
              <a:t>	</a:t>
            </a:r>
            <a:br>
              <a:rPr lang="en-US" altLang="en-US" sz="2800" dirty="0"/>
            </a:b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</a:rPr>
              <a:t>(How are you?)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	</a:t>
            </a:r>
            <a:r>
              <a:rPr lang="en-US" altLang="en-US" sz="2800" dirty="0"/>
              <a:t>	</a:t>
            </a:r>
            <a:br>
              <a:rPr lang="en-US" altLang="en-US" sz="2800" dirty="0"/>
            </a:br>
            <a:r>
              <a:rPr lang="en-US" altLang="en-US" sz="2800" dirty="0"/>
              <a:t>	-</a:t>
            </a:r>
            <a:r>
              <a:rPr lang="en-US" altLang="en-US" sz="2800" b="1" dirty="0" err="1"/>
              <a:t>Estoy</a:t>
            </a:r>
            <a:r>
              <a:rPr lang="en-US" altLang="en-US" sz="2800" b="1" dirty="0"/>
              <a:t> _______ </a:t>
            </a:r>
            <a:r>
              <a:rPr lang="en-US" altLang="en-US" sz="2800" dirty="0">
                <a:solidFill>
                  <a:srgbClr val="00B0F0"/>
                </a:solidFill>
              </a:rPr>
              <a:t>(Eh-</a:t>
            </a:r>
            <a:r>
              <a:rPr lang="en-US" altLang="en-US" sz="2800" dirty="0" err="1">
                <a:solidFill>
                  <a:srgbClr val="00B0F0"/>
                </a:solidFill>
              </a:rPr>
              <a:t>stoy</a:t>
            </a:r>
            <a:r>
              <a:rPr lang="en-US" altLang="en-US" sz="2800" dirty="0">
                <a:solidFill>
                  <a:srgbClr val="00B0F0"/>
                </a:solidFill>
              </a:rPr>
              <a:t>)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 	(I am ____)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 	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	</a:t>
            </a:r>
            <a:r>
              <a:rPr lang="en-US" altLang="en-US" sz="3200" dirty="0">
                <a:solidFill>
                  <a:srgbClr val="00B0F0"/>
                </a:solidFill>
              </a:rPr>
              <a:t>		</a:t>
            </a:r>
            <a:r>
              <a:rPr lang="en-US" altLang="en-US" sz="2800" dirty="0">
                <a:solidFill>
                  <a:srgbClr val="00B050"/>
                </a:solidFill>
              </a:rPr>
              <a:t>ex) </a:t>
            </a:r>
            <a:r>
              <a:rPr lang="en-US" altLang="en-US" sz="2800" dirty="0" err="1">
                <a:solidFill>
                  <a:srgbClr val="00B050"/>
                </a:solidFill>
              </a:rPr>
              <a:t>Estoy</a:t>
            </a:r>
            <a:r>
              <a:rPr lang="en-US" altLang="en-US" sz="2800" dirty="0">
                <a:solidFill>
                  <a:srgbClr val="00B050"/>
                </a:solidFill>
              </a:rPr>
              <a:t> bien</a:t>
            </a:r>
            <a:br>
              <a:rPr lang="en-US" altLang="en-US" sz="2800" dirty="0">
                <a:solidFill>
                  <a:srgbClr val="00B050"/>
                </a:solidFill>
              </a:rPr>
            </a:br>
            <a:r>
              <a:rPr lang="en-US" altLang="en-US" sz="2800" dirty="0">
                <a:solidFill>
                  <a:srgbClr val="00B050"/>
                </a:solidFill>
              </a:rPr>
              <a:t> 				I am good</a:t>
            </a:r>
            <a:br>
              <a:rPr lang="en-US" altLang="en-US" sz="3200" dirty="0">
                <a:solidFill>
                  <a:srgbClr val="FF0000"/>
                </a:solidFill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B0C7BB59-ADD8-45C8-878A-BA009CCC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4 Basic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EC530F5-600F-429F-B422-BDE13531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¿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Cómo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estás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s-ES" sz="4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6676117-584C-444F-A7BC-C6799F7C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/>
              <a:t>Fantastico(a) 			Excelente</a:t>
            </a:r>
          </a:p>
          <a:p>
            <a:pPr>
              <a:buFontTx/>
              <a:buNone/>
            </a:pPr>
            <a:r>
              <a:rPr lang="en-US" altLang="en-US" sz="3600" b="1"/>
              <a:t>Muy bien 				Fabuloso(a)</a:t>
            </a:r>
          </a:p>
          <a:p>
            <a:pPr>
              <a:buFontTx/>
              <a:buNone/>
            </a:pPr>
            <a:r>
              <a:rPr lang="es-ES" altLang="en-US" sz="3600" b="1"/>
              <a:t>Bien</a:t>
            </a:r>
            <a:endParaRPr lang="en-US" altLang="en-US" sz="3600" b="1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s-ES" altLang="en-US"/>
          </a:p>
        </p:txBody>
      </p:sp>
      <p:pic>
        <p:nvPicPr>
          <p:cNvPr id="32772" name="Picture 4" descr="MCj04244660000[1]">
            <a:extLst>
              <a:ext uri="{FF2B5EF4-FFF2-40B4-BE49-F238E27FC236}">
                <a16:creationId xmlns:a16="http://schemas.microsoft.com/office/drawing/2014/main" id="{EFFE89C2-B3B2-4DD3-A7FB-60AD5072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MCj04244680000[1]">
            <a:extLst>
              <a:ext uri="{FF2B5EF4-FFF2-40B4-BE49-F238E27FC236}">
                <a16:creationId xmlns:a16="http://schemas.microsoft.com/office/drawing/2014/main" id="{2AFEA05D-BE06-42AA-A38A-87566B7E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16513"/>
            <a:ext cx="18288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EE9BAC0F-AB13-42E1-87C7-AF832E26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1438"/>
            <a:ext cx="8229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Mal  					    Horrible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Terrible					    Fatal</a:t>
            </a:r>
            <a:endParaRPr lang="es-ES" altLang="en-US" sz="3600" b="1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F895F53C-6406-4C6C-9FC0-412C02F8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Regular 			Normal </a:t>
            </a:r>
            <a:br>
              <a:rPr lang="es-ES" altLang="en-US" sz="3600" b="1"/>
            </a:br>
            <a:r>
              <a:rPr lang="es-ES" altLang="en-US" sz="3600" b="1"/>
              <a:t>Así  Así				Más o Menos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3600"/>
          </a:p>
        </p:txBody>
      </p:sp>
      <p:pic>
        <p:nvPicPr>
          <p:cNvPr id="32776" name="Picture 8" descr="MCj04298390000[1]">
            <a:extLst>
              <a:ext uri="{FF2B5EF4-FFF2-40B4-BE49-F238E27FC236}">
                <a16:creationId xmlns:a16="http://schemas.microsoft.com/office/drawing/2014/main" id="{568CD642-9539-488D-8E7A-8CE768BC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181600"/>
            <a:ext cx="1508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Line 9">
            <a:extLst>
              <a:ext uri="{FF2B5EF4-FFF2-40B4-BE49-F238E27FC236}">
                <a16:creationId xmlns:a16="http://schemas.microsoft.com/office/drawing/2014/main" id="{FB57B36D-4E99-4BB3-A625-B0034CF8C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3528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>
            <a:extLst>
              <a:ext uri="{FF2B5EF4-FFF2-40B4-BE49-F238E27FC236}">
                <a16:creationId xmlns:a16="http://schemas.microsoft.com/office/drawing/2014/main" id="{1CE2D54F-69FE-4AA5-9720-364174A92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05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9" name="Picture 11" descr="MCj04356360000[1]">
            <a:extLst>
              <a:ext uri="{FF2B5EF4-FFF2-40B4-BE49-F238E27FC236}">
                <a16:creationId xmlns:a16="http://schemas.microsoft.com/office/drawing/2014/main" id="{9C66541E-A94B-48C1-972D-109C0A48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3EAAF6-6E02-4D9A-82B7-63E50B953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1-10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9FDB520-BE6A-4D33-8350-699AE9A56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4114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0 - cero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1 - uno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2 - dos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3 - tres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4 - cuatro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5 - cinco</a:t>
            </a:r>
          </a:p>
        </p:txBody>
      </p:sp>
      <p:sp>
        <p:nvSpPr>
          <p:cNvPr id="40964" name="Line 6">
            <a:extLst>
              <a:ext uri="{FF2B5EF4-FFF2-40B4-BE49-F238E27FC236}">
                <a16:creationId xmlns:a16="http://schemas.microsoft.com/office/drawing/2014/main" id="{62F263E7-34F0-4528-868D-F840E0518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1430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8">
            <a:extLst>
              <a:ext uri="{FF2B5EF4-FFF2-40B4-BE49-F238E27FC236}">
                <a16:creationId xmlns:a16="http://schemas.microsoft.com/office/drawing/2014/main" id="{4B4094A7-74F2-4309-9F4C-AE54401D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25939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6 - seis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7 - siete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8 - ocho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9 - nueve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10 - diez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AB41A68-761A-44D4-892F-76706F7FA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11-20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6F6DD1E-35D1-47D7-A41A-EB80E3BB5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4114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11 - once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12 - doce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13 - trece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14 - catorce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15 - quince</a:t>
            </a:r>
          </a:p>
        </p:txBody>
      </p:sp>
      <p:sp>
        <p:nvSpPr>
          <p:cNvPr id="43012" name="Line 6">
            <a:extLst>
              <a:ext uri="{FF2B5EF4-FFF2-40B4-BE49-F238E27FC236}">
                <a16:creationId xmlns:a16="http://schemas.microsoft.com/office/drawing/2014/main" id="{F001286D-E4BB-43C5-9950-51DFE3F95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095375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Rectangle 8">
            <a:extLst>
              <a:ext uri="{FF2B5EF4-FFF2-40B4-BE49-F238E27FC236}">
                <a16:creationId xmlns:a16="http://schemas.microsoft.com/office/drawing/2014/main" id="{A07E8CFF-F697-48AC-B99D-9924783E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1095375"/>
            <a:ext cx="5718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16 - diez y seis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séis)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17 - diez y siete   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siete)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18 - diez y ocho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ocho)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19 - diez y nueve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nueve)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20 - veinte</a:t>
            </a:r>
          </a:p>
        </p:txBody>
      </p:sp>
      <p:sp>
        <p:nvSpPr>
          <p:cNvPr id="43014" name="TextBox 1">
            <a:extLst>
              <a:ext uri="{FF2B5EF4-FFF2-40B4-BE49-F238E27FC236}">
                <a16:creationId xmlns:a16="http://schemas.microsoft.com/office/drawing/2014/main" id="{7E8B0784-DBAD-4D95-9036-CADF3E73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981200"/>
            <a:ext cx="17526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**The #s 16-19 do a smooshing together of the 3 words.  The z</a:t>
            </a:r>
            <a:r>
              <a:rPr lang="en-US" altLang="en-US" sz="1800">
                <a:solidFill>
                  <a:srgbClr val="00B050"/>
                </a:solidFill>
                <a:sym typeface="Wingdings" panose="05000000000000000000" pitchFamily="2" charset="2"/>
              </a:rPr>
              <a:t>c &amp; the yi.  You could write the number either way you want, though.**</a:t>
            </a:r>
            <a:endParaRPr lang="en-US" altLang="en-US" sz="1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3" ma:contentTypeDescription="Create a new document." ma:contentTypeScope="" ma:versionID="aabaab56e484b8749c3163d4e15740e3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c067a75919bd5b892bcdcc4662e5ba2c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28DC9-2CDE-4E3D-852B-52AE09D1BD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7851B5-7DB7-4A81-A60C-3514146675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4FD87-8E10-4249-A73D-0C75F504C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4d92a-f9bd-4a27-ac5f-eeceb6ec5622"/>
    <ds:schemaRef ds:uri="33f9c857-4026-4e87-b366-f0dccd7f7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592</Words>
  <Application>Microsoft Office PowerPoint</Application>
  <PresentationFormat>On-screen Show (4:3)</PresentationFormat>
  <Paragraphs>109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Default Design</vt:lpstr>
      <vt:lpstr>iRespondQuestionMaster</vt:lpstr>
      <vt:lpstr>iRespondGraphMaster</vt:lpstr>
      <vt:lpstr>Please make sure your phone is in the box before the bell rings.   Warm Up  Answer in Spanish: ¿Cómo te llamas? </vt:lpstr>
      <vt:lpstr>El Alfabeto</vt:lpstr>
      <vt:lpstr>Greetings</vt:lpstr>
      <vt:lpstr>Goodbyes   </vt:lpstr>
      <vt:lpstr>  #1  ¿Cómo te llamas?    -Me llamo _____    - Soy _____ </vt:lpstr>
      <vt:lpstr>   2. ¿Cómo estás?   (Ko-mo eh-stas)    (How are you?)      -Estoy _______ (Eh-stoy)    (I am ____)       ex) Estoy bien      I am good </vt:lpstr>
      <vt:lpstr>¿Cómo estás?</vt:lpstr>
      <vt:lpstr>Los Números 1-10</vt:lpstr>
      <vt:lpstr>Los Números 11-20</vt:lpstr>
      <vt:lpstr>Rojo(a)</vt:lpstr>
      <vt:lpstr>Azul</vt:lpstr>
      <vt:lpstr>Amarillo(a)</vt:lpstr>
      <vt:lpstr>Verde</vt:lpstr>
      <vt:lpstr>Morado(a) / Púrpura / Violeta</vt:lpstr>
      <vt:lpstr>Marrón / Café</vt:lpstr>
      <vt:lpstr>Negro(a)</vt:lpstr>
      <vt:lpstr>Blanco(a)</vt:lpstr>
      <vt:lpstr>Rosa / Rosado(a)</vt:lpstr>
      <vt:lpstr>Dorado(a)</vt:lpstr>
      <vt:lpstr>Plateado(a)</vt:lpstr>
      <vt:lpstr>Gris</vt:lpstr>
      <vt:lpstr>Anaranjado(a) / Naranja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Cobb County School District</dc:creator>
  <cp:lastModifiedBy>Sarah Bowers</cp:lastModifiedBy>
  <cp:revision>82</cp:revision>
  <cp:lastPrinted>2012-01-13T20:32:40Z</cp:lastPrinted>
  <dcterms:created xsi:type="dcterms:W3CDTF">2010-07-11T22:19:50Z</dcterms:created>
  <dcterms:modified xsi:type="dcterms:W3CDTF">2022-01-06T21:52:16Z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