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309" r:id="rId5"/>
    <p:sldId id="321" r:id="rId6"/>
    <p:sldId id="256" r:id="rId7"/>
    <p:sldId id="257" r:id="rId8"/>
    <p:sldId id="258" r:id="rId9"/>
    <p:sldId id="259" r:id="rId10"/>
    <p:sldId id="260" r:id="rId11"/>
    <p:sldId id="261" r:id="rId12"/>
    <p:sldId id="262" r:id="rId13"/>
    <p:sldId id="32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aren Erwin" userId="8f50f7a6-8367-4c71-929b-52de566c1a5c" providerId="ADAL" clId="{2A1E0D6B-318E-49E3-83A2-E10953B7F26F}"/>
    <pc:docChg chg="custSel addSld modSld">
      <pc:chgData name="Aaren Erwin" userId="8f50f7a6-8367-4c71-929b-52de566c1a5c" providerId="ADAL" clId="{2A1E0D6B-318E-49E3-83A2-E10953B7F26F}" dt="2024-02-27T17:56:22.083" v="146" actId="1076"/>
      <pc:docMkLst>
        <pc:docMk/>
      </pc:docMkLst>
      <pc:sldChg chg="modSp new mod">
        <pc:chgData name="Aaren Erwin" userId="8f50f7a6-8367-4c71-929b-52de566c1a5c" providerId="ADAL" clId="{2A1E0D6B-318E-49E3-83A2-E10953B7F26F}" dt="2024-02-27T17:56:22.083" v="146" actId="1076"/>
        <pc:sldMkLst>
          <pc:docMk/>
          <pc:sldMk cId="3626550771" sldId="321"/>
        </pc:sldMkLst>
        <pc:spChg chg="mod">
          <ac:chgData name="Aaren Erwin" userId="8f50f7a6-8367-4c71-929b-52de566c1a5c" providerId="ADAL" clId="{2A1E0D6B-318E-49E3-83A2-E10953B7F26F}" dt="2024-02-27T17:55:47.356" v="12" actId="20577"/>
          <ac:spMkLst>
            <pc:docMk/>
            <pc:sldMk cId="3626550771" sldId="321"/>
            <ac:spMk id="2" creationId="{08E8ED7C-2C3D-4406-BF41-53D13951FA00}"/>
          </ac:spMkLst>
        </pc:spChg>
        <pc:spChg chg="mod">
          <ac:chgData name="Aaren Erwin" userId="8f50f7a6-8367-4c71-929b-52de566c1a5c" providerId="ADAL" clId="{2A1E0D6B-318E-49E3-83A2-E10953B7F26F}" dt="2024-02-27T17:56:22.083" v="146" actId="1076"/>
          <ac:spMkLst>
            <pc:docMk/>
            <pc:sldMk cId="3626550771" sldId="321"/>
            <ac:spMk id="3" creationId="{5E84846E-5487-455D-8CF8-5F6EBF15F8B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quizizz.com/admin/quiz/6328b2edf4e3fe001d4c9167?source=quiz_shar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B838F-D18B-4DDC-A171-85C2BC1FD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3454" y="697032"/>
            <a:ext cx="9603275" cy="587136"/>
          </a:xfrm>
        </p:spPr>
        <p:txBody>
          <a:bodyPr>
            <a:normAutofit fontScale="90000"/>
          </a:bodyPr>
          <a:lstStyle/>
          <a:p>
            <a:r>
              <a:rPr lang="en-US" dirty="0"/>
              <a:t>Warm Up - Translate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6C1983-A2AE-4553-A80A-E116992DC7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1. Julia is a member of the chorus.</a:t>
            </a:r>
          </a:p>
          <a:p>
            <a:r>
              <a:rPr lang="en-US" sz="3000" dirty="0"/>
              <a:t>2. Marco and Ana take soccer lessons.</a:t>
            </a:r>
          </a:p>
          <a:p>
            <a:r>
              <a:rPr lang="en-US" sz="3000" dirty="0"/>
              <a:t>3. They do track and also play basketball.</a:t>
            </a:r>
          </a:p>
          <a:p>
            <a:r>
              <a:rPr lang="en-US" sz="3000" dirty="0"/>
              <a:t>4. We usually have to rehearse after school.</a:t>
            </a:r>
          </a:p>
          <a:p>
            <a:r>
              <a:rPr lang="en-US" sz="3000" dirty="0"/>
              <a:t>5. I have a meeting before school on Friday.</a:t>
            </a:r>
          </a:p>
        </p:txBody>
      </p:sp>
    </p:spTree>
    <p:extLst>
      <p:ext uri="{BB962C8B-B14F-4D97-AF65-F5344CB8AC3E}">
        <p14:creationId xmlns:p14="http://schemas.microsoft.com/office/powerpoint/2010/main" val="30313241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8FD47-D12B-4C9B-889F-8B9EA4ACA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5327" y="200025"/>
            <a:ext cx="10521346" cy="4381499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Quizizz 2 – </a:t>
            </a:r>
            <a:r>
              <a:rPr lang="en-US" dirty="0">
                <a:hlinkClick r:id="rId2"/>
              </a:rPr>
              <a:t>Practice with 2 Verb Phrases 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W08 </a:t>
            </a:r>
            <a:r>
              <a:rPr lang="en-US" dirty="0" err="1"/>
              <a:t>Quia</a:t>
            </a:r>
            <a:r>
              <a:rPr lang="en-US" dirty="0"/>
              <a:t> – Infinitive Phrases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- if you use google translate, I will give you a 0.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W08 </a:t>
            </a:r>
            <a:r>
              <a:rPr lang="en-US" dirty="0" err="1"/>
              <a:t>Quia</a:t>
            </a:r>
            <a:r>
              <a:rPr lang="en-US" dirty="0"/>
              <a:t> – Free Time Activities Listening </a:t>
            </a:r>
          </a:p>
        </p:txBody>
      </p:sp>
    </p:spTree>
    <p:extLst>
      <p:ext uri="{BB962C8B-B14F-4D97-AF65-F5344CB8AC3E}">
        <p14:creationId xmlns:p14="http://schemas.microsoft.com/office/powerpoint/2010/main" val="4088873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8ED7C-2C3D-4406-BF41-53D13951F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 Friday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84846E-5487-455D-8CF8-5F6EBF15F8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7875" y="1743075"/>
            <a:ext cx="9601200" cy="2819400"/>
          </a:xfrm>
        </p:spPr>
        <p:txBody>
          <a:bodyPr>
            <a:noAutofit/>
          </a:bodyPr>
          <a:lstStyle/>
          <a:p>
            <a:r>
              <a:rPr lang="en-US" sz="3500" dirty="0"/>
              <a:t>Regular Conjugations</a:t>
            </a:r>
          </a:p>
          <a:p>
            <a:r>
              <a:rPr lang="en-US" sz="3500" dirty="0"/>
              <a:t>Irregular Verbs – Ser, </a:t>
            </a:r>
            <a:r>
              <a:rPr lang="en-US" sz="3500" dirty="0" err="1"/>
              <a:t>Estar</a:t>
            </a:r>
            <a:r>
              <a:rPr lang="en-US" sz="3500" dirty="0"/>
              <a:t>, Tener, </a:t>
            </a:r>
            <a:r>
              <a:rPr lang="en-US" sz="3500" dirty="0" err="1"/>
              <a:t>Ir</a:t>
            </a:r>
            <a:endParaRPr lang="en-US" sz="3500" dirty="0"/>
          </a:p>
          <a:p>
            <a:r>
              <a:rPr lang="en-US" sz="3500" dirty="0"/>
              <a:t>Stem-Changing Verbs</a:t>
            </a:r>
          </a:p>
          <a:p>
            <a:r>
              <a:rPr lang="en-US" sz="3500" dirty="0" err="1"/>
              <a:t>Gustar</a:t>
            </a:r>
            <a:endParaRPr lang="en-US" sz="3500" dirty="0"/>
          </a:p>
          <a:p>
            <a:endParaRPr lang="en-US" sz="3500" dirty="0"/>
          </a:p>
          <a:p>
            <a:endParaRPr lang="en-US" sz="3500" dirty="0"/>
          </a:p>
          <a:p>
            <a:r>
              <a:rPr lang="en-US" sz="3500" dirty="0"/>
              <a:t>Where can you find extra practice?</a:t>
            </a:r>
          </a:p>
        </p:txBody>
      </p:sp>
    </p:spTree>
    <p:extLst>
      <p:ext uri="{BB962C8B-B14F-4D97-AF65-F5344CB8AC3E}">
        <p14:creationId xmlns:p14="http://schemas.microsoft.com/office/powerpoint/2010/main" val="3626550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61BB0-9A1D-4528-BD40-C15286BEB9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Infinitive Phrases</a:t>
            </a:r>
          </a:p>
        </p:txBody>
      </p:sp>
    </p:spTree>
    <p:extLst>
      <p:ext uri="{BB962C8B-B14F-4D97-AF65-F5344CB8AC3E}">
        <p14:creationId xmlns:p14="http://schemas.microsoft.com/office/powerpoint/2010/main" val="2165253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35758-0BB9-428C-B461-DA04A7771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1225" y="666749"/>
            <a:ext cx="8553450" cy="2762251"/>
          </a:xfrm>
        </p:spPr>
        <p:txBody>
          <a:bodyPr/>
          <a:lstStyle/>
          <a:p>
            <a:pPr algn="ctr"/>
            <a:r>
              <a:rPr lang="en-US" dirty="0"/>
              <a:t>What’s the rule when we have two verbs next to each other in a sentence?</a:t>
            </a:r>
          </a:p>
        </p:txBody>
      </p:sp>
    </p:spTree>
    <p:extLst>
      <p:ext uri="{BB962C8B-B14F-4D97-AF65-F5344CB8AC3E}">
        <p14:creationId xmlns:p14="http://schemas.microsoft.com/office/powerpoint/2010/main" val="596297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C70B4-F64D-49EC-AE5E-4306C423C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What are some of the common 2 verb/infinitive phrases?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417B87-B488-4A6E-A8D1-69F8C76FC8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3900" y="3846567"/>
            <a:ext cx="3855720" cy="3011432"/>
          </a:xfrm>
        </p:spPr>
        <p:txBody>
          <a:bodyPr>
            <a:noAutofit/>
          </a:bodyPr>
          <a:lstStyle/>
          <a:p>
            <a:pPr algn="ctr"/>
            <a:r>
              <a:rPr lang="en-US" sz="3500" dirty="0"/>
              <a:t>Which ones are stem-changing verbs and what does that mean?</a:t>
            </a:r>
          </a:p>
        </p:txBody>
      </p:sp>
    </p:spTree>
    <p:extLst>
      <p:ext uri="{BB962C8B-B14F-4D97-AF65-F5344CB8AC3E}">
        <p14:creationId xmlns:p14="http://schemas.microsoft.com/office/powerpoint/2010/main" val="3603813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00612-A871-4774-9E9D-97E153186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175" y="2844410"/>
            <a:ext cx="9612971" cy="2852737"/>
          </a:xfrm>
        </p:spPr>
        <p:txBody>
          <a:bodyPr>
            <a:normAutofit fontScale="90000"/>
          </a:bodyPr>
          <a:lstStyle/>
          <a:p>
            <a:r>
              <a:rPr lang="en-US" dirty="0"/>
              <a:t>Using “yo”</a:t>
            </a:r>
            <a:br>
              <a:rPr lang="en-US" dirty="0"/>
            </a:br>
            <a:br>
              <a:rPr lang="en-US" dirty="0"/>
            </a:br>
            <a:r>
              <a:rPr lang="en-US" dirty="0"/>
              <a:t>What do “I” </a:t>
            </a:r>
            <a:r>
              <a:rPr lang="en-US" u="sng" dirty="0"/>
              <a:t>have to </a:t>
            </a:r>
            <a:r>
              <a:rPr lang="en-US" dirty="0"/>
              <a:t>do after school, but</a:t>
            </a:r>
            <a:br>
              <a:rPr lang="en-US" dirty="0"/>
            </a:br>
            <a:r>
              <a:rPr lang="en-US" dirty="0"/>
              <a:t>What do “I” </a:t>
            </a:r>
            <a:r>
              <a:rPr lang="en-US" u="sng" dirty="0"/>
              <a:t>want</a:t>
            </a:r>
            <a:r>
              <a:rPr lang="en-US" dirty="0"/>
              <a:t> do after school</a:t>
            </a:r>
          </a:p>
        </p:txBody>
      </p:sp>
    </p:spTree>
    <p:extLst>
      <p:ext uri="{BB962C8B-B14F-4D97-AF65-F5344CB8AC3E}">
        <p14:creationId xmlns:p14="http://schemas.microsoft.com/office/powerpoint/2010/main" val="2477106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00612-A871-4774-9E9D-97E153186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175" y="2844410"/>
            <a:ext cx="9612971" cy="2852737"/>
          </a:xfrm>
        </p:spPr>
        <p:txBody>
          <a:bodyPr>
            <a:normAutofit fontScale="90000"/>
          </a:bodyPr>
          <a:lstStyle/>
          <a:p>
            <a:r>
              <a:rPr lang="en-US" dirty="0"/>
              <a:t>Think about </a:t>
            </a:r>
            <a:r>
              <a:rPr lang="en-US" u="sng" dirty="0"/>
              <a:t>one</a:t>
            </a:r>
            <a:r>
              <a:rPr lang="en-US" dirty="0"/>
              <a:t> of your teachers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What does he/she prefer to do after school?</a:t>
            </a:r>
          </a:p>
        </p:txBody>
      </p:sp>
    </p:spTree>
    <p:extLst>
      <p:ext uri="{BB962C8B-B14F-4D97-AF65-F5344CB8AC3E}">
        <p14:creationId xmlns:p14="http://schemas.microsoft.com/office/powerpoint/2010/main" val="2630955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00612-A871-4774-9E9D-97E153186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175" y="2844410"/>
            <a:ext cx="9612971" cy="2852737"/>
          </a:xfrm>
        </p:spPr>
        <p:txBody>
          <a:bodyPr>
            <a:normAutofit fontScale="90000"/>
          </a:bodyPr>
          <a:lstStyle/>
          <a:p>
            <a:r>
              <a:rPr lang="en-US" dirty="0"/>
              <a:t>Think about </a:t>
            </a:r>
            <a:r>
              <a:rPr lang="en-US" u="sng" dirty="0"/>
              <a:t>your parents</a:t>
            </a:r>
            <a:br>
              <a:rPr lang="en-US" dirty="0"/>
            </a:br>
            <a:br>
              <a:rPr lang="en-US" dirty="0"/>
            </a:br>
            <a:r>
              <a:rPr lang="en-US" dirty="0"/>
              <a:t>What are they going to do after work today?</a:t>
            </a:r>
          </a:p>
        </p:txBody>
      </p:sp>
    </p:spTree>
    <p:extLst>
      <p:ext uri="{BB962C8B-B14F-4D97-AF65-F5344CB8AC3E}">
        <p14:creationId xmlns:p14="http://schemas.microsoft.com/office/powerpoint/2010/main" val="857047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00612-A871-4774-9E9D-97E153186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175" y="2844410"/>
            <a:ext cx="9612971" cy="2852737"/>
          </a:xfrm>
        </p:spPr>
        <p:txBody>
          <a:bodyPr>
            <a:normAutofit fontScale="90000"/>
          </a:bodyPr>
          <a:lstStyle/>
          <a:p>
            <a:r>
              <a:rPr lang="en-US" dirty="0"/>
              <a:t>Think about us as a class….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What are we planning to do for Spring Break?.</a:t>
            </a:r>
          </a:p>
        </p:txBody>
      </p:sp>
    </p:spTree>
    <p:extLst>
      <p:ext uri="{BB962C8B-B14F-4D97-AF65-F5344CB8AC3E}">
        <p14:creationId xmlns:p14="http://schemas.microsoft.com/office/powerpoint/2010/main" val="185516889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3dd8ca5-5978-4cb9-92b4-7675e82103fc">
      <Terms xmlns="http://schemas.microsoft.com/office/infopath/2007/PartnerControls"/>
    </lcf76f155ced4ddcb4097134ff3c332f>
    <TaxCatchAll xmlns="48930964-4bf5-4ac7-aabc-3b671be476d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FD82FD6BE2334EB764975919625C31" ma:contentTypeVersion="18" ma:contentTypeDescription="Create a new document." ma:contentTypeScope="" ma:versionID="7c30be6609bce6b7b48262fb6c4b7746">
  <xsd:schema xmlns:xsd="http://www.w3.org/2001/XMLSchema" xmlns:xs="http://www.w3.org/2001/XMLSchema" xmlns:p="http://schemas.microsoft.com/office/2006/metadata/properties" xmlns:ns2="43dd8ca5-5978-4cb9-92b4-7675e82103fc" xmlns:ns3="48930964-4bf5-4ac7-aabc-3b671be476d0" targetNamespace="http://schemas.microsoft.com/office/2006/metadata/properties" ma:root="true" ma:fieldsID="5380a784261d747a2894d2d46c95dcf8" ns2:_="" ns3:_="">
    <xsd:import namespace="43dd8ca5-5978-4cb9-92b4-7675e82103fc"/>
    <xsd:import namespace="48930964-4bf5-4ac7-aabc-3b671be476d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dd8ca5-5978-4cb9-92b4-7675e82103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2358ff1-2e0e-433d-bfb0-121866fdb5d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930964-4bf5-4ac7-aabc-3b671be476d0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c1a74cf-78c0-4b0b-bf0c-26124ff27e2a}" ma:internalName="TaxCatchAll" ma:showField="CatchAllData" ma:web="48930964-4bf5-4ac7-aabc-3b671be476d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EEB026A-0E6B-4BE3-B9EC-F98F12A84DBA}">
  <ds:schemaRefs>
    <ds:schemaRef ds:uri="http://schemas.microsoft.com/office/2006/metadata/properties"/>
    <ds:schemaRef ds:uri="http://schemas.microsoft.com/office/infopath/2007/PartnerControls"/>
    <ds:schemaRef ds:uri="ca762066-1cb3-483f-8532-27e6e46aeb58"/>
    <ds:schemaRef ds:uri="963237e8-d506-462c-8b0b-f8889124118b"/>
    <ds:schemaRef ds:uri="43dd8ca5-5978-4cb9-92b4-7675e82103fc"/>
    <ds:schemaRef ds:uri="48930964-4bf5-4ac7-aabc-3b671be476d0"/>
  </ds:schemaRefs>
</ds:datastoreItem>
</file>

<file path=customXml/itemProps2.xml><?xml version="1.0" encoding="utf-8"?>
<ds:datastoreItem xmlns:ds="http://schemas.openxmlformats.org/officeDocument/2006/customXml" ds:itemID="{961DC9FD-59CF-4D18-B7A5-F1C140BB104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CEE4FF1-4A96-492D-B67D-CAD6B787BF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dd8ca5-5978-4cb9-92b4-7675e82103fc"/>
    <ds:schemaRef ds:uri="48930964-4bf5-4ac7-aabc-3b671be476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318</TotalTime>
  <Words>245</Words>
  <Application>Microsoft Office PowerPoint</Application>
  <PresentationFormat>Widescreen</PresentationFormat>
  <Paragraphs>23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Franklin Gothic Book</vt:lpstr>
      <vt:lpstr>Crop</vt:lpstr>
      <vt:lpstr>Warm Up - Translate</vt:lpstr>
      <vt:lpstr>Quiz Friday </vt:lpstr>
      <vt:lpstr>Infinitive Phrases</vt:lpstr>
      <vt:lpstr>What’s the rule when we have two verbs next to each other in a sentence?</vt:lpstr>
      <vt:lpstr>What are some of the common 2 verb/infinitive phrases?</vt:lpstr>
      <vt:lpstr>Using “yo”  What do “I” have to do after school, but What do “I” want do after school</vt:lpstr>
      <vt:lpstr>Think about one of your teachers   What does he/she prefer to do after school?</vt:lpstr>
      <vt:lpstr>Think about your parents  What are they going to do after work today?</vt:lpstr>
      <vt:lpstr>Think about us as a class….  What are we planning to do for Spring Break?.</vt:lpstr>
      <vt:lpstr> Quizizz 2 – Practice with 2 Verb Phrases     W08 Quia – Infinitive Phrases   - if you use google translate, I will give you a 0.  W08 Quia – Free Time Activities Listening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Infinitive Phrases</dc:title>
  <dc:creator>Aaren Erwin</dc:creator>
  <cp:lastModifiedBy>Aaren Erwin</cp:lastModifiedBy>
  <cp:revision>4</cp:revision>
  <dcterms:created xsi:type="dcterms:W3CDTF">2022-09-20T13:17:23Z</dcterms:created>
  <dcterms:modified xsi:type="dcterms:W3CDTF">2024-02-27T17:56:30Z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0x01010077FD82FD6BE2334EB764975919625C31</vt:lpwstr>
  </property>
  <property fmtid="{D5CDD505-2E9C-101B-9397-08002B2CF9AE}" pid="3" name="MediaServiceImageTags">
    <vt:lpwstr/>
  </property>
</Properties>
</file>