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4" r:id="rId6"/>
  </p:sldMasterIdLst>
  <p:notesMasterIdLst>
    <p:notesMasterId r:id="rId29"/>
  </p:notesMasterIdLst>
  <p:handoutMasterIdLst>
    <p:handoutMasterId r:id="rId30"/>
  </p:handoutMasterIdLst>
  <p:sldIdLst>
    <p:sldId id="278" r:id="rId7"/>
    <p:sldId id="263" r:id="rId8"/>
    <p:sldId id="279" r:id="rId9"/>
    <p:sldId id="274" r:id="rId10"/>
    <p:sldId id="275" r:id="rId11"/>
    <p:sldId id="264" r:id="rId12"/>
    <p:sldId id="256" r:id="rId13"/>
    <p:sldId id="257" r:id="rId14"/>
    <p:sldId id="258" r:id="rId15"/>
    <p:sldId id="259" r:id="rId16"/>
    <p:sldId id="260" r:id="rId17"/>
    <p:sldId id="261" r:id="rId18"/>
    <p:sldId id="262" r:id="rId19"/>
    <p:sldId id="280" r:id="rId20"/>
    <p:sldId id="281" r:id="rId21"/>
    <p:sldId id="265" r:id="rId22"/>
    <p:sldId id="266" r:id="rId23"/>
    <p:sldId id="267" r:id="rId24"/>
    <p:sldId id="268" r:id="rId25"/>
    <p:sldId id="270" r:id="rId26"/>
    <p:sldId id="314" r:id="rId27"/>
    <p:sldId id="315" r:id="rId28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86B2C"/>
    <a:srgbClr val="FF6600"/>
    <a:srgbClr val="FBB70D"/>
    <a:srgbClr val="AAF4E1"/>
    <a:srgbClr val="66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FE2D83-ADCC-C596-8CC7-A2A0AEF77E0C}" v="28" dt="2022-08-01T21:05:17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owers" userId="087f6c21-3676-4c5b-bd1f-21e9447cfcd6" providerId="ADAL" clId="{DBE291E5-5B98-49A9-8ACE-A0A022CFCFD0}"/>
    <pc:docChg chg="addSld modSld">
      <pc:chgData name="Sarah Bowers" userId="087f6c21-3676-4c5b-bd1f-21e9447cfcd6" providerId="ADAL" clId="{DBE291E5-5B98-49A9-8ACE-A0A022CFCFD0}" dt="2022-01-06T02:15:37.217" v="52"/>
      <pc:docMkLst>
        <pc:docMk/>
      </pc:docMkLst>
      <pc:sldChg chg="modSp">
        <pc:chgData name="Sarah Bowers" userId="087f6c21-3676-4c5b-bd1f-21e9447cfcd6" providerId="ADAL" clId="{DBE291E5-5B98-49A9-8ACE-A0A022CFCFD0}" dt="2022-01-06T01:55:01.910" v="19" actId="113"/>
        <pc:sldMkLst>
          <pc:docMk/>
          <pc:sldMk cId="0" sldId="258"/>
        </pc:sldMkLst>
        <pc:spChg chg="mod">
          <ac:chgData name="Sarah Bowers" userId="087f6c21-3676-4c5b-bd1f-21e9447cfcd6" providerId="ADAL" clId="{DBE291E5-5B98-49A9-8ACE-A0A022CFCFD0}" dt="2022-01-06T01:55:01.910" v="19" actId="113"/>
          <ac:spMkLst>
            <pc:docMk/>
            <pc:sldMk cId="0" sldId="258"/>
            <ac:spMk id="2" creationId="{00000000-0000-0000-0000-000000000000}"/>
          </ac:spMkLst>
        </pc:spChg>
      </pc:sldChg>
      <pc:sldChg chg="modSp mod">
        <pc:chgData name="Sarah Bowers" userId="087f6c21-3676-4c5b-bd1f-21e9447cfcd6" providerId="ADAL" clId="{DBE291E5-5B98-49A9-8ACE-A0A022CFCFD0}" dt="2022-01-06T02:06:14.690" v="51"/>
        <pc:sldMkLst>
          <pc:docMk/>
          <pc:sldMk cId="0" sldId="261"/>
        </pc:sldMkLst>
        <pc:spChg chg="mod">
          <ac:chgData name="Sarah Bowers" userId="087f6c21-3676-4c5b-bd1f-21e9447cfcd6" providerId="ADAL" clId="{DBE291E5-5B98-49A9-8ACE-A0A022CFCFD0}" dt="2022-01-06T02:06:14.690" v="51"/>
          <ac:spMkLst>
            <pc:docMk/>
            <pc:sldMk cId="0" sldId="261"/>
            <ac:spMk id="2" creationId="{00000000-0000-0000-0000-000000000000}"/>
          </ac:spMkLst>
        </pc:spChg>
        <pc:picChg chg="mod">
          <ac:chgData name="Sarah Bowers" userId="087f6c21-3676-4c5b-bd1f-21e9447cfcd6" providerId="ADAL" clId="{DBE291E5-5B98-49A9-8ACE-A0A022CFCFD0}" dt="2022-01-06T02:05:56.736" v="46" actId="1076"/>
          <ac:picMkLst>
            <pc:docMk/>
            <pc:sldMk cId="0" sldId="261"/>
            <ac:picMk id="5122" creationId="{00000000-0000-0000-0000-000000000000}"/>
          </ac:picMkLst>
        </pc:picChg>
      </pc:sldChg>
      <pc:sldChg chg="modSp">
        <pc:chgData name="Sarah Bowers" userId="087f6c21-3676-4c5b-bd1f-21e9447cfcd6" providerId="ADAL" clId="{DBE291E5-5B98-49A9-8ACE-A0A022CFCFD0}" dt="2022-01-06T01:53:27.091" v="11" actId="20577"/>
        <pc:sldMkLst>
          <pc:docMk/>
          <pc:sldMk cId="0" sldId="262"/>
        </pc:sldMkLst>
        <pc:spChg chg="mod">
          <ac:chgData name="Sarah Bowers" userId="087f6c21-3676-4c5b-bd1f-21e9447cfcd6" providerId="ADAL" clId="{DBE291E5-5B98-49A9-8ACE-A0A022CFCFD0}" dt="2022-01-06T01:53:27.091" v="11" actId="20577"/>
          <ac:spMkLst>
            <pc:docMk/>
            <pc:sldMk cId="0" sldId="262"/>
            <ac:spMk id="2" creationId="{00000000-0000-0000-0000-000000000000}"/>
          </ac:spMkLst>
        </pc:spChg>
      </pc:sldChg>
      <pc:sldChg chg="modSp mod modAnim">
        <pc:chgData name="Sarah Bowers" userId="087f6c21-3676-4c5b-bd1f-21e9447cfcd6" providerId="ADAL" clId="{DBE291E5-5B98-49A9-8ACE-A0A022CFCFD0}" dt="2022-01-06T02:05:42.492" v="41" actId="1076"/>
        <pc:sldMkLst>
          <pc:docMk/>
          <pc:sldMk cId="0" sldId="265"/>
        </pc:sldMkLst>
        <pc:spChg chg="mod">
          <ac:chgData name="Sarah Bowers" userId="087f6c21-3676-4c5b-bd1f-21e9447cfcd6" providerId="ADAL" clId="{DBE291E5-5B98-49A9-8ACE-A0A022CFCFD0}" dt="2022-01-06T02:05:42.492" v="41" actId="1076"/>
          <ac:spMkLst>
            <pc:docMk/>
            <pc:sldMk cId="0" sldId="265"/>
            <ac:spMk id="2" creationId="{00000000-0000-0000-0000-000000000000}"/>
          </ac:spMkLst>
        </pc:spChg>
        <pc:picChg chg="mod">
          <ac:chgData name="Sarah Bowers" userId="087f6c21-3676-4c5b-bd1f-21e9447cfcd6" providerId="ADAL" clId="{DBE291E5-5B98-49A9-8ACE-A0A022CFCFD0}" dt="2022-01-06T02:05:40.032" v="40" actId="1076"/>
          <ac:picMkLst>
            <pc:docMk/>
            <pc:sldMk cId="0" sldId="265"/>
            <ac:picMk id="9218" creationId="{00000000-0000-0000-0000-000000000000}"/>
          </ac:picMkLst>
        </pc:picChg>
      </pc:sldChg>
      <pc:sldChg chg="modSp">
        <pc:chgData name="Sarah Bowers" userId="087f6c21-3676-4c5b-bd1f-21e9447cfcd6" providerId="ADAL" clId="{DBE291E5-5B98-49A9-8ACE-A0A022CFCFD0}" dt="2022-01-06T01:55:29.770" v="28" actId="20577"/>
        <pc:sldMkLst>
          <pc:docMk/>
          <pc:sldMk cId="0" sldId="266"/>
        </pc:sldMkLst>
        <pc:spChg chg="mod">
          <ac:chgData name="Sarah Bowers" userId="087f6c21-3676-4c5b-bd1f-21e9447cfcd6" providerId="ADAL" clId="{DBE291E5-5B98-49A9-8ACE-A0A022CFCFD0}" dt="2022-01-06T01:55:29.770" v="28" actId="20577"/>
          <ac:spMkLst>
            <pc:docMk/>
            <pc:sldMk cId="0" sldId="266"/>
            <ac:spMk id="2" creationId="{00000000-0000-0000-0000-000000000000}"/>
          </ac:spMkLst>
        </pc:spChg>
      </pc:sldChg>
      <pc:sldChg chg="modSp">
        <pc:chgData name="Sarah Bowers" userId="087f6c21-3676-4c5b-bd1f-21e9447cfcd6" providerId="ADAL" clId="{DBE291E5-5B98-49A9-8ACE-A0A022CFCFD0}" dt="2022-01-06T01:55:34.503" v="31" actId="20577"/>
        <pc:sldMkLst>
          <pc:docMk/>
          <pc:sldMk cId="0" sldId="267"/>
        </pc:sldMkLst>
        <pc:spChg chg="mod">
          <ac:chgData name="Sarah Bowers" userId="087f6c21-3676-4c5b-bd1f-21e9447cfcd6" providerId="ADAL" clId="{DBE291E5-5B98-49A9-8ACE-A0A022CFCFD0}" dt="2022-01-06T01:55:34.503" v="31" actId="20577"/>
          <ac:spMkLst>
            <pc:docMk/>
            <pc:sldMk cId="0" sldId="267"/>
            <ac:spMk id="2" creationId="{00000000-0000-0000-0000-000000000000}"/>
          </ac:spMkLst>
        </pc:spChg>
      </pc:sldChg>
      <pc:sldChg chg="modSp mod">
        <pc:chgData name="Sarah Bowers" userId="087f6c21-3676-4c5b-bd1f-21e9447cfcd6" providerId="ADAL" clId="{DBE291E5-5B98-49A9-8ACE-A0A022CFCFD0}" dt="2022-01-06T01:55:45.061" v="35" actId="14100"/>
        <pc:sldMkLst>
          <pc:docMk/>
          <pc:sldMk cId="1587580040" sldId="270"/>
        </pc:sldMkLst>
        <pc:spChg chg="mod">
          <ac:chgData name="Sarah Bowers" userId="087f6c21-3676-4c5b-bd1f-21e9447cfcd6" providerId="ADAL" clId="{DBE291E5-5B98-49A9-8ACE-A0A022CFCFD0}" dt="2022-01-06T01:55:45.061" v="35" actId="14100"/>
          <ac:spMkLst>
            <pc:docMk/>
            <pc:sldMk cId="1587580040" sldId="270"/>
            <ac:spMk id="2" creationId="{00000000-0000-0000-0000-000000000000}"/>
          </ac:spMkLst>
        </pc:spChg>
        <pc:picChg chg="mod">
          <ac:chgData name="Sarah Bowers" userId="087f6c21-3676-4c5b-bd1f-21e9447cfcd6" providerId="ADAL" clId="{DBE291E5-5B98-49A9-8ACE-A0A022CFCFD0}" dt="2022-01-06T01:54:37.213" v="17" actId="1076"/>
          <ac:picMkLst>
            <pc:docMk/>
            <pc:sldMk cId="1587580040" sldId="270"/>
            <ac:picMk id="1026" creationId="{00000000-0000-0000-0000-000000000000}"/>
          </ac:picMkLst>
        </pc:picChg>
      </pc:sldChg>
      <pc:sldChg chg="modSp">
        <pc:chgData name="Sarah Bowers" userId="087f6c21-3676-4c5b-bd1f-21e9447cfcd6" providerId="ADAL" clId="{DBE291E5-5B98-49A9-8ACE-A0A022CFCFD0}" dt="2022-01-06T01:55:19.139" v="22" actId="20577"/>
        <pc:sldMkLst>
          <pc:docMk/>
          <pc:sldMk cId="0" sldId="280"/>
        </pc:sldMkLst>
        <pc:spChg chg="mod">
          <ac:chgData name="Sarah Bowers" userId="087f6c21-3676-4c5b-bd1f-21e9447cfcd6" providerId="ADAL" clId="{DBE291E5-5B98-49A9-8ACE-A0A022CFCFD0}" dt="2022-01-06T01:55:19.139" v="22" actId="20577"/>
          <ac:spMkLst>
            <pc:docMk/>
            <pc:sldMk cId="0" sldId="280"/>
            <ac:spMk id="2" creationId="{00000000-0000-0000-0000-000000000000}"/>
          </ac:spMkLst>
        </pc:spChg>
      </pc:sldChg>
      <pc:sldChg chg="modSp">
        <pc:chgData name="Sarah Bowers" userId="087f6c21-3676-4c5b-bd1f-21e9447cfcd6" providerId="ADAL" clId="{DBE291E5-5B98-49A9-8ACE-A0A022CFCFD0}" dt="2022-01-06T01:55:23.331" v="25" actId="20577"/>
        <pc:sldMkLst>
          <pc:docMk/>
          <pc:sldMk cId="0" sldId="281"/>
        </pc:sldMkLst>
        <pc:spChg chg="mod">
          <ac:chgData name="Sarah Bowers" userId="087f6c21-3676-4c5b-bd1f-21e9447cfcd6" providerId="ADAL" clId="{DBE291E5-5B98-49A9-8ACE-A0A022CFCFD0}" dt="2022-01-06T01:55:23.331" v="25" actId="20577"/>
          <ac:spMkLst>
            <pc:docMk/>
            <pc:sldMk cId="0" sldId="281"/>
            <ac:spMk id="2" creationId="{00000000-0000-0000-0000-000000000000}"/>
          </ac:spMkLst>
        </pc:spChg>
      </pc:sldChg>
      <pc:sldChg chg="add">
        <pc:chgData name="Sarah Bowers" userId="087f6c21-3676-4c5b-bd1f-21e9447cfcd6" providerId="ADAL" clId="{DBE291E5-5B98-49A9-8ACE-A0A022CFCFD0}" dt="2022-01-06T02:15:37.217" v="52"/>
        <pc:sldMkLst>
          <pc:docMk/>
          <pc:sldMk cId="0" sldId="314"/>
        </pc:sldMkLst>
      </pc:sldChg>
      <pc:sldChg chg="add">
        <pc:chgData name="Sarah Bowers" userId="087f6c21-3676-4c5b-bd1f-21e9447cfcd6" providerId="ADAL" clId="{DBE291E5-5B98-49A9-8ACE-A0A022CFCFD0}" dt="2022-01-06T02:15:37.217" v="52"/>
        <pc:sldMkLst>
          <pc:docMk/>
          <pc:sldMk cId="0" sldId="315"/>
        </pc:sldMkLst>
      </pc:sldChg>
    </pc:docChg>
  </pc:docChgLst>
  <pc:docChgLst>
    <pc:chgData name="Sarah Bowers" userId="087f6c21-3676-4c5b-bd1f-21e9447cfcd6" providerId="ADAL" clId="{EC23E62A-12EB-46AE-9917-8F4F733345FF}"/>
    <pc:docChg chg="modSld">
      <pc:chgData name="Sarah Bowers" userId="087f6c21-3676-4c5b-bd1f-21e9447cfcd6" providerId="ADAL" clId="{EC23E62A-12EB-46AE-9917-8F4F733345FF}" dt="2022-01-06T21:17:45.380" v="14"/>
      <pc:docMkLst>
        <pc:docMk/>
      </pc:docMkLst>
      <pc:sldChg chg="modSp mod">
        <pc:chgData name="Sarah Bowers" userId="087f6c21-3676-4c5b-bd1f-21e9447cfcd6" providerId="ADAL" clId="{EC23E62A-12EB-46AE-9917-8F4F733345FF}" dt="2022-01-06T13:09:38.077" v="0" actId="122"/>
        <pc:sldMkLst>
          <pc:docMk/>
          <pc:sldMk cId="0" sldId="278"/>
        </pc:sldMkLst>
        <pc:spChg chg="mod">
          <ac:chgData name="Sarah Bowers" userId="087f6c21-3676-4c5b-bd1f-21e9447cfcd6" providerId="ADAL" clId="{EC23E62A-12EB-46AE-9917-8F4F733345FF}" dt="2022-01-06T13:09:38.077" v="0" actId="122"/>
          <ac:spMkLst>
            <pc:docMk/>
            <pc:sldMk cId="0" sldId="278"/>
            <ac:spMk id="28675" creationId="{7819B5EB-C5DD-4372-95D2-A860C26839C1}"/>
          </ac:spMkLst>
        </pc:spChg>
      </pc:sldChg>
      <pc:sldChg chg="modSp mod">
        <pc:chgData name="Sarah Bowers" userId="087f6c21-3676-4c5b-bd1f-21e9447cfcd6" providerId="ADAL" clId="{EC23E62A-12EB-46AE-9917-8F4F733345FF}" dt="2022-01-06T21:17:45.380" v="14"/>
        <pc:sldMkLst>
          <pc:docMk/>
          <pc:sldMk cId="0" sldId="279"/>
        </pc:sldMkLst>
        <pc:spChg chg="mod">
          <ac:chgData name="Sarah Bowers" userId="087f6c21-3676-4c5b-bd1f-21e9447cfcd6" providerId="ADAL" clId="{EC23E62A-12EB-46AE-9917-8F4F733345FF}" dt="2022-01-06T21:17:45.380" v="14"/>
          <ac:spMkLst>
            <pc:docMk/>
            <pc:sldMk cId="0" sldId="279"/>
            <ac:spMk id="3" creationId="{4ACF9B82-A5E5-4BE7-BAE0-8F0B67222F68}"/>
          </ac:spMkLst>
        </pc:spChg>
      </pc:sldChg>
    </pc:docChg>
  </pc:docChgLst>
  <pc:docChgLst>
    <pc:chgData name="Kierssis Ambert-Prieto" userId="S::kierssis.ambert-prieto@cobbk12.org::7bd07f02-8f74-4444-8cbd-0077a2efaa39" providerId="AD" clId="Web-{6DFE2D83-ADCC-C596-8CC7-A2A0AEF77E0C}"/>
    <pc:docChg chg="modSld">
      <pc:chgData name="Kierssis Ambert-Prieto" userId="S::kierssis.ambert-prieto@cobbk12.org::7bd07f02-8f74-4444-8cbd-0077a2efaa39" providerId="AD" clId="Web-{6DFE2D83-ADCC-C596-8CC7-A2A0AEF77E0C}" dt="2022-08-01T21:05:17.471" v="27" actId="20577"/>
      <pc:docMkLst>
        <pc:docMk/>
      </pc:docMkLst>
      <pc:sldChg chg="modSp">
        <pc:chgData name="Kierssis Ambert-Prieto" userId="S::kierssis.ambert-prieto@cobbk12.org::7bd07f02-8f74-4444-8cbd-0077a2efaa39" providerId="AD" clId="Web-{6DFE2D83-ADCC-C596-8CC7-A2A0AEF77E0C}" dt="2022-08-01T21:05:17.471" v="27" actId="20577"/>
        <pc:sldMkLst>
          <pc:docMk/>
          <pc:sldMk cId="0" sldId="278"/>
        </pc:sldMkLst>
        <pc:spChg chg="mod">
          <ac:chgData name="Kierssis Ambert-Prieto" userId="S::kierssis.ambert-prieto@cobbk12.org::7bd07f02-8f74-4444-8cbd-0077a2efaa39" providerId="AD" clId="Web-{6DFE2D83-ADCC-C596-8CC7-A2A0AEF77E0C}" dt="2022-08-01T21:05:17.471" v="27" actId="20577"/>
          <ac:spMkLst>
            <pc:docMk/>
            <pc:sldMk cId="0" sldId="278"/>
            <ac:spMk id="28675" creationId="{7819B5EB-C5DD-4372-95D2-A860C26839C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CFCBDC-5586-4DCE-9C5E-54C0AA6907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58E86E-D7EA-4C39-AFB0-3A4275CC32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B0AAF50-3A37-47F8-B0C6-24DC6C3C2DC1}" type="datetimeFigureOut">
              <a:rPr lang="en-US"/>
              <a:pPr>
                <a:defRPr/>
              </a:pPr>
              <a:t>8/1/2022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095714-93E5-4B43-A71B-5D08FD38D7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3760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12810-486B-4DEE-8798-66F166278F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737600"/>
            <a:ext cx="2971800" cy="460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6A72D70-83E4-441C-97B1-DEAE95D67C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81AD36-959F-4345-BA8C-49BBFAC285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99EE6B-F7F9-4B8A-8BBE-8EB310F38D4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2B0DE9D-F2E2-4377-9115-713E58471815}" type="datetimeFigureOut">
              <a:rPr lang="en-US"/>
              <a:pPr>
                <a:defRPr/>
              </a:pPr>
              <a:t>8/1/2022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7616862-C17F-46F1-A721-08A25596C7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525ED91-0924-4DCF-8B6F-9764F185ED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70388"/>
            <a:ext cx="5486400" cy="4138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A68ED-7F5C-48F8-BCBC-4CA89E99A5F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3760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34D96-A4EE-49B0-A40C-25132FCBCA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737600"/>
            <a:ext cx="2971800" cy="460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CA6AA1E-16EB-4071-8C03-41702A5E30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2B2604E-45CC-4358-83BE-913D353B4A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D07F7219-D5A0-41C6-812B-0F3C159F22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F259B04E-1335-442C-8987-DC5F577EF3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38C1D629-0109-4FC6-B1F8-3DD1CF35EC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A8D81824-8BD8-4ACD-864A-63F32A94C3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1538B1-6A51-467E-A145-15CFA6BD49C1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ACBE84DA-62EC-4911-8071-94EB1F75D0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4F8C7D31-3D7A-4207-93A3-7832666F04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70D0888B-769C-4A0D-8C28-BC0ADA63A2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42F6D9-8B77-4325-A09B-60AA03D1C2B5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9E12CDE-8FBE-4276-B2DE-728F28CF5C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5EE2E8F-F1FC-4D8C-B40F-58641D68BF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39A3DB64-6D40-4FF6-BB77-3C2846C906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1313FB-2335-4C25-943A-49168D5E9BD3}" type="slidenum">
              <a:rPr lang="es-E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s-ES" altLang="en-US">
              <a:latin typeface="Arial" panose="020B0604020202020204" pitchFamily="34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B289078B-16AB-43AA-A185-51E570FCFD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672BCE47-F884-4C76-8A4B-D44AF05138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8223099B-B0E4-4F64-8158-7409B9A10F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8BA3F3-0683-442B-84D8-6860E853F56C}" type="slidenum">
              <a:rPr lang="es-E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s-ES" altLang="en-US">
              <a:latin typeface="Arial" panose="020B0604020202020204" pitchFamily="34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742A7645-AD4B-4C6D-B74E-B134B1F752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3F812D59-0C9D-443A-8D41-D5D69BAA9D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823E9A-9D47-46F4-98A0-1E2B256635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A7A309-A362-4981-BAA6-68AC96E9F7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A662DD-9A2B-4A78-B838-ACB531FD85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78E6E-63AC-4B0D-B9A4-9B88669774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268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AD3467-A727-45DC-8EFC-BE7C80C6D8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F91B9E-7880-45FE-8069-5F966CDBBA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3FDB20-FE24-476A-BED7-B4F16A6E92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B953C-9887-4E25-85CD-F5B02FB891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91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C87EE0-855A-4754-B781-EF71857065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B68C3A-8F77-469A-8193-A3089E0E4E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B71716-B8F5-4C4F-99AC-D35FC0B64F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26884-4687-48F4-A8AC-DA8CFB815C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507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E42D8F8-AC04-4C99-A541-4D99DCB160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F3509D2-6C4B-4DFE-BC48-3483EE64E6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795E79F-E547-422E-983E-7903C54D73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CA3E1-C92A-4FF1-B950-8ABDC42CF3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204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61101E-459C-492C-B49F-EF846860C0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5AFE14-713F-43E4-8A33-0EAFA4D2A1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26AADB-5404-4D31-9A4B-3DB9166DAC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F3A9692-2AA2-4870-8D1F-74B0802087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052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FCC51D-BF4C-41EC-B893-512A92E9DB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3FE89B-7C65-43BD-A6F7-443A978D12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6E1123-37A6-4285-9CD4-13C0CC5960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FD47944-1043-4498-9D11-4140283919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774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137EA-2F1E-4F53-9564-20A0F01DCC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7C8DCC-2B2C-49D0-968B-F63BE34594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825F41-0E30-4ACA-BC18-9EDE5550D4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494D7C5-7CFF-463C-9E72-43F22FC4BB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25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E59A644-61C0-42C3-97AE-F3240FFDC4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C96146F-3269-406A-89EE-C6E37BB8E9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44D7189-0920-44EE-BF77-E552646D34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52A8CAC-10CC-4E40-8C48-3C902EFEFB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085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719F23B-562D-49B9-A265-2752091A38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787992-E9C0-4187-9581-F24A26FA21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B649472-93A1-4C99-83EF-2B10EF4F89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BBD96EB-AF55-45F5-82B1-342CAE184B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92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D70392F-1B3C-4C1C-9518-5FB04C775A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ABA5CA-BD76-4404-A65D-FEA1681EAA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19E8B74-8545-46B5-88B3-17034919C8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A826614-A711-4215-ABBA-AA3DF0A9EC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4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00CB90-1867-4E3C-A3D3-E4DA4D21C0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EB3885-49A5-4617-909B-2B5F9840BB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A0568-11AE-447B-B811-2937C4D45D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65F3AEF-CD26-4E28-9B9F-DDFEE86EB7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240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3D13A4-CE2B-4CC0-AE5C-2AA08AA018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DB5305-A41C-42E2-810C-4774F70EFB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63E60C-500B-447E-85BB-E53237D95E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8DA10-DB97-4B80-8C08-000DA3AECA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21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E9ADA2-EA09-41AA-B860-C15F5A6722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F3E830-AECA-416E-8A77-2D4F13228F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8D460-8102-43CC-A96C-23896F52AD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1C87283-2E98-419B-BD67-BA89A3FC45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422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E78AC3-DF25-4E77-9087-EF059730DC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E8148D-78CF-4804-BD49-5F77D023C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62A048-7F1C-49CF-8108-B465DCFB7E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F74E802-5467-4469-A923-4FE424A3F7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764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E3D2DD-3321-49E3-BF0F-D5610AA8B1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7B40EE-8D59-4CD2-B827-4F52DC7FDC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298555-1F0A-421A-AC00-AE423689D7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6351C00-03D3-4273-A680-549A96DC16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709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38ABDC-C8EA-420F-BF4E-54180F2E76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071A771-066B-466E-A39F-DCB790AC8C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A72BCF8-AE6D-4D01-B679-E77A826E2F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CA8B976-286A-4D39-ABB7-C94F3C7F63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016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B7764D-1F29-4F17-83A3-4DA3C7F3E8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C04777-34AF-4E30-BF37-6EEDBED0AC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36CC89-548A-459B-8728-5FCBC0B4A6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5E9B73C-D974-4EE4-8AE5-4BA54C4BFF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430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41C9BF-8E95-4F4F-B24C-4460444F9B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6A55DD-5CF8-4B76-9444-9537E4EF40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E935BF-4693-4420-B774-6DA5CA3D9D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B3546FD-3F59-4BAD-AA09-6FDFDBB9C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163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F2F5B-D3BA-4411-898A-4400C884FC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D9DDD-9F18-424B-B207-1CBA524F64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19524-8C47-4276-91B9-0212B15C2F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F17EA17-D738-4C09-B840-664CF57ECE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963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A42B41-73A3-47C9-9B9F-75EE6EADD3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B002139-1611-4F4C-A202-CB50A0A2A1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979A24B-E864-4109-A242-1F67F722D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223D703-6A32-43A7-A3DE-AF0E570E2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497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C32CB6F-4D2D-4549-8F86-C8DFB7DB6B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82D9E62-485A-40D7-BFBE-A5309E85A4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7906E9C-8AFF-4EC7-ADD6-27599395F4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6F4911D-78B3-4034-BEB9-6B177FED85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15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16907BC-16DA-48C1-8A7C-4AAEAFF5BE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8551C72-4165-4C7E-9C0D-0DD0FA17F0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1096144-273A-4202-AA68-48C257B6F1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E85E750-1CE0-40D7-BA88-45D6EAB512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67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A99792-2A1A-47FE-976C-37617345CF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FB78EC-B778-4952-BDFC-ABC18F3F71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815B6E-E541-4D30-8FCD-338A76D82B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A584B-6B35-4D75-831A-15BA26D127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4124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18257-A984-4A5F-BD60-78864A5452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FDC58-B8A5-4A32-AF03-69BDA7C915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198EC-A683-4BF3-ACDD-845D5B8C4F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183CBD6-FA4B-4CAD-8C2E-C7779E7285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722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D26DF-8BB0-49A3-84B9-4268D1386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FD286-39F6-40A7-8239-A46A8C1B5F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C77F1-7552-4808-A385-D7E3BE77C0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ABFD06D-A2D9-4E71-9B86-8C333F2C82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261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E91A28-438F-405B-A187-3ED116DBBF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1C7369-ADB0-42E3-95BE-DB3ADAB0AD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A61373-84F7-4954-BF4D-BBBB6AD665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FA6C9F0-5234-4B4C-B4EA-5F523C36C0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711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9C2E6C-7B39-4CD6-8C9F-77B7E02D60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23F44E-E803-4B28-961C-BD32B86419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075A61-8BFE-41BC-891C-DBB8F1887E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9398B80-397E-425D-B0D8-C7BC0EFDA1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10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4ED4EE6-B857-425F-A7B2-CC1154EEF7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17F8356-01A8-47BD-A37F-BD7FAB84D2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6125EEC-AB32-4E5F-955F-03CC4CB1F7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0E7988F-106F-49AA-8C29-9B747066E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769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C8F1F-C935-49D7-BD95-843C419521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913B6E-718B-4D03-AAF8-924211D543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180F2-2A1A-4628-9607-21826E163E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614AD-94C6-40E1-BE4E-19D9D26F83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4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A4EF328-C533-41E7-B3C5-C48198F4FB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EC0BEB5-E43E-4899-8300-19C831B58F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E2F76BF-F9E4-4220-B941-2C13C232E8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49FC8-7E3C-4C23-B499-6AB8A07615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976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52FBF60-430A-43F1-A237-B98DE5CF2E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B74F694-C038-4862-8A26-A351FFB472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7E51621-B8E6-45CE-80B1-9B0B097BF7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BEC87-3161-44DF-96CD-31D397A463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2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0D706BA-3073-4AD1-9640-294B9A2E93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FFFD92D-E4A5-4EFE-90AA-6D10D4B189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AFD672-F2F5-4221-83EF-38CBDC615E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2440A-34D1-4E02-9365-7E6DD60949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19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78D30A-172A-40EA-8F07-0ED4825EA6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4AB245-3939-4263-92E1-3C7EE1FAB7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EBCBA1-5D41-4BF4-B909-FBD8D40BCA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ACFB3-C11C-42AF-B837-4AD4FFC1BA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391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07103D-FFB4-416F-AAA2-ACD01BFD6C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7A3934-0900-4183-B8D6-EBF4C74927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896F51-FF17-4697-BED1-1F3CDF7F63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D4002-2866-4206-9CCF-7155039AD6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318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FFA65A9-83BF-4B8A-9C89-28E60093D2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132B160-B4CF-4AD4-B288-4320F76BF5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44B94AC-F8F6-4889-AAB0-628F958349A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A185E17-9B0C-4783-A72C-044D631F15B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CDE3C65-3A66-498A-844E-D5BE80589F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A918B37-BB0B-4457-A7A8-6E02401352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QuestionShape">
            <a:extLst>
              <a:ext uri="{FF2B5EF4-FFF2-40B4-BE49-F238E27FC236}">
                <a16:creationId xmlns:a16="http://schemas.microsoft.com/office/drawing/2014/main" id="{6894A4FA-950C-40D7-BBF9-4D5F7D7BC1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4400">
                <a:solidFill>
                  <a:schemeClr val="tx2"/>
                </a:solidFill>
              </a:rPr>
              <a:t>iRespond Question Master</a:t>
            </a:r>
          </a:p>
        </p:txBody>
      </p:sp>
      <p:sp>
        <p:nvSpPr>
          <p:cNvPr id="2051" name="AShape">
            <a:extLst>
              <a:ext uri="{FF2B5EF4-FFF2-40B4-BE49-F238E27FC236}">
                <a16:creationId xmlns:a16="http://schemas.microsoft.com/office/drawing/2014/main" id="{B3A500EF-B4DD-45CC-93FD-FAC05A6FE64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en-US" sz="3200"/>
              <a:t>A.) Response A</a:t>
            </a:r>
          </a:p>
        </p:txBody>
      </p:sp>
      <p:sp>
        <p:nvSpPr>
          <p:cNvPr id="2052" name="BShape">
            <a:extLst>
              <a:ext uri="{FF2B5EF4-FFF2-40B4-BE49-F238E27FC236}">
                <a16:creationId xmlns:a16="http://schemas.microsoft.com/office/drawing/2014/main" id="{5BA408BF-287A-49FD-9BF5-33E7AFD0A8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en-US" sz="3200"/>
              <a:t>B.) Response B</a:t>
            </a:r>
          </a:p>
        </p:txBody>
      </p:sp>
      <p:sp>
        <p:nvSpPr>
          <p:cNvPr id="2053" name="CShape">
            <a:extLst>
              <a:ext uri="{FF2B5EF4-FFF2-40B4-BE49-F238E27FC236}">
                <a16:creationId xmlns:a16="http://schemas.microsoft.com/office/drawing/2014/main" id="{302807BF-8D99-4E66-9FF5-DD1465F70D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en-US" sz="3200"/>
              <a:t>C.) Response C</a:t>
            </a:r>
          </a:p>
        </p:txBody>
      </p:sp>
      <p:sp>
        <p:nvSpPr>
          <p:cNvPr id="2054" name="DShape">
            <a:extLst>
              <a:ext uri="{FF2B5EF4-FFF2-40B4-BE49-F238E27FC236}">
                <a16:creationId xmlns:a16="http://schemas.microsoft.com/office/drawing/2014/main" id="{29A64B39-D7F3-4FD2-AD32-1B1BCDDCD0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en-US" sz="3200"/>
              <a:t>D.) Response D</a:t>
            </a:r>
          </a:p>
        </p:txBody>
      </p:sp>
      <p:sp>
        <p:nvSpPr>
          <p:cNvPr id="2055" name="EShape">
            <a:extLst>
              <a:ext uri="{FF2B5EF4-FFF2-40B4-BE49-F238E27FC236}">
                <a16:creationId xmlns:a16="http://schemas.microsoft.com/office/drawing/2014/main" id="{F7F31A88-C65A-4778-BCA8-9556754640D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en-US" sz="3200"/>
              <a:t>E.) Response E</a:t>
            </a:r>
          </a:p>
        </p:txBody>
      </p:sp>
      <p:sp>
        <p:nvSpPr>
          <p:cNvPr id="8" name="Percent">
            <a:extLst>
              <a:ext uri="{FF2B5EF4-FFF2-40B4-BE49-F238E27FC236}">
                <a16:creationId xmlns:a16="http://schemas.microsoft.com/office/drawing/2014/main" id="{D83A45F1-B9F2-45F7-AC6D-5F3297DC73FB}"/>
              </a:ext>
            </a:extLst>
          </p:cNvPr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9" name="Timer">
            <a:extLst>
              <a:ext uri="{FF2B5EF4-FFF2-40B4-BE49-F238E27FC236}">
                <a16:creationId xmlns:a16="http://schemas.microsoft.com/office/drawing/2014/main" id="{E9183EB3-9761-4257-A982-7BA8C845C4D0}"/>
              </a:ext>
            </a:extLst>
          </p:cNvPr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Shape" hidden="1">
            <a:extLst>
              <a:ext uri="{FF2B5EF4-FFF2-40B4-BE49-F238E27FC236}">
                <a16:creationId xmlns:a16="http://schemas.microsoft.com/office/drawing/2014/main" id="{DED574F9-B462-4F52-AA35-E42F5841F0B4}"/>
              </a:ext>
            </a:extLst>
          </p:cNvPr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/>
              <a:t>iRespond Graph</a:t>
            </a:r>
          </a:p>
        </p:txBody>
      </p:sp>
      <p:grpSp>
        <p:nvGrpSpPr>
          <p:cNvPr id="3075" name="CorrectBarGroup">
            <a:extLst>
              <a:ext uri="{FF2B5EF4-FFF2-40B4-BE49-F238E27FC236}">
                <a16:creationId xmlns:a16="http://schemas.microsoft.com/office/drawing/2014/main" id="{B0444260-F3A3-45C3-8E75-37F766BABFD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>
              <a:extLst>
                <a:ext uri="{FF2B5EF4-FFF2-40B4-BE49-F238E27FC236}">
                  <a16:creationId xmlns:a16="http://schemas.microsoft.com/office/drawing/2014/main" id="{AB5A8ED9-7F4E-45CF-AD99-683DEF2B7AB1}"/>
                </a:ext>
              </a:extLst>
            </p:cNvPr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CorrectBar1">
              <a:extLst>
                <a:ext uri="{FF2B5EF4-FFF2-40B4-BE49-F238E27FC236}">
                  <a16:creationId xmlns:a16="http://schemas.microsoft.com/office/drawing/2014/main" id="{F3AFB4A8-5293-4C06-8D1A-FBAB2E4376FE}"/>
                </a:ext>
              </a:extLst>
            </p:cNvPr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3076" name="PercentLabelGroup">
            <a:extLst>
              <a:ext uri="{FF2B5EF4-FFF2-40B4-BE49-F238E27FC236}">
                <a16:creationId xmlns:a16="http://schemas.microsoft.com/office/drawing/2014/main" id="{41E82F95-AFD1-4EF9-AC24-AFDE1052AEA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>
              <a:extLst>
                <a:ext uri="{FF2B5EF4-FFF2-40B4-BE49-F238E27FC236}">
                  <a16:creationId xmlns:a16="http://schemas.microsoft.com/office/drawing/2014/main" id="{8AE35A87-90EE-4ED4-A1CE-AA95210CC681}"/>
                </a:ext>
              </a:extLst>
            </p:cNvPr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6" name="PercentLabel1">
              <a:extLst>
                <a:ext uri="{FF2B5EF4-FFF2-40B4-BE49-F238E27FC236}">
                  <a16:creationId xmlns:a16="http://schemas.microsoft.com/office/drawing/2014/main" id="{304ED813-B10F-4D8A-81FC-D59D8FE3ACE6}"/>
                </a:ext>
              </a:extLst>
            </p:cNvPr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9" name="PercentLabel2">
              <a:extLst>
                <a:ext uri="{FF2B5EF4-FFF2-40B4-BE49-F238E27FC236}">
                  <a16:creationId xmlns:a16="http://schemas.microsoft.com/office/drawing/2014/main" id="{02F34934-4FC1-4F6F-BC91-74B39D28EE3B}"/>
                </a:ext>
              </a:extLst>
            </p:cNvPr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2" name="PercentLabel3">
              <a:extLst>
                <a:ext uri="{FF2B5EF4-FFF2-40B4-BE49-F238E27FC236}">
                  <a16:creationId xmlns:a16="http://schemas.microsoft.com/office/drawing/2014/main" id="{4F878F31-12DD-4E46-A55A-C6CBA6887064}"/>
                </a:ext>
              </a:extLst>
            </p:cNvPr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5" name="PercentLabel4">
              <a:extLst>
                <a:ext uri="{FF2B5EF4-FFF2-40B4-BE49-F238E27FC236}">
                  <a16:creationId xmlns:a16="http://schemas.microsoft.com/office/drawing/2014/main" id="{F58C2561-5F03-4842-AB12-85A81C8CA09F}"/>
                </a:ext>
              </a:extLst>
            </p:cNvPr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077" name="IncorrectBarGroup">
            <a:extLst>
              <a:ext uri="{FF2B5EF4-FFF2-40B4-BE49-F238E27FC236}">
                <a16:creationId xmlns:a16="http://schemas.microsoft.com/office/drawing/2014/main" id="{CEF3BD9D-60DC-43D1-8058-15462052089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0" name="IncorrectBar2">
              <a:extLst>
                <a:ext uri="{FF2B5EF4-FFF2-40B4-BE49-F238E27FC236}">
                  <a16:creationId xmlns:a16="http://schemas.microsoft.com/office/drawing/2014/main" id="{98B52CA2-9E37-486D-B871-68D6F5FC94A3}"/>
                </a:ext>
              </a:extLst>
            </p:cNvPr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IncorrectBar3">
              <a:extLst>
                <a:ext uri="{FF2B5EF4-FFF2-40B4-BE49-F238E27FC236}">
                  <a16:creationId xmlns:a16="http://schemas.microsoft.com/office/drawing/2014/main" id="{A45F520C-195B-4ADC-A49E-6973A9AA6EE6}"/>
                </a:ext>
              </a:extLst>
            </p:cNvPr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IncorrectBar4">
              <a:extLst>
                <a:ext uri="{FF2B5EF4-FFF2-40B4-BE49-F238E27FC236}">
                  <a16:creationId xmlns:a16="http://schemas.microsoft.com/office/drawing/2014/main" id="{57A435BC-6FE5-4C36-95FD-A19C714FF282}"/>
                </a:ext>
              </a:extLst>
            </p:cNvPr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3078" name="XLabelGroup">
            <a:extLst>
              <a:ext uri="{FF2B5EF4-FFF2-40B4-BE49-F238E27FC236}">
                <a16:creationId xmlns:a16="http://schemas.microsoft.com/office/drawing/2014/main" id="{ADF8A37F-B41E-4730-9815-BCAB5D62E9F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>
              <a:extLst>
                <a:ext uri="{FF2B5EF4-FFF2-40B4-BE49-F238E27FC236}">
                  <a16:creationId xmlns:a16="http://schemas.microsoft.com/office/drawing/2014/main" id="{601534CB-FD39-4238-B5E5-0F5E696C2B59}"/>
                </a:ext>
              </a:extLst>
            </p:cNvPr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8" name="XValueLabel1">
              <a:extLst>
                <a:ext uri="{FF2B5EF4-FFF2-40B4-BE49-F238E27FC236}">
                  <a16:creationId xmlns:a16="http://schemas.microsoft.com/office/drawing/2014/main" id="{15A69B40-A297-4D86-8AF0-42556413B9EF}"/>
                </a:ext>
              </a:extLst>
            </p:cNvPr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1" name="XValueLabel2">
              <a:extLst>
                <a:ext uri="{FF2B5EF4-FFF2-40B4-BE49-F238E27FC236}">
                  <a16:creationId xmlns:a16="http://schemas.microsoft.com/office/drawing/2014/main" id="{DCBB4141-CFCB-4056-BDFA-A58C0DF3FDA7}"/>
                </a:ext>
              </a:extLst>
            </p:cNvPr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4" name="XValueLabel3">
              <a:extLst>
                <a:ext uri="{FF2B5EF4-FFF2-40B4-BE49-F238E27FC236}">
                  <a16:creationId xmlns:a16="http://schemas.microsoft.com/office/drawing/2014/main" id="{B17A7737-755B-4E68-909D-C6F1719E05C8}"/>
                </a:ext>
              </a:extLst>
            </p:cNvPr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7" name="XValueLabel4">
              <a:extLst>
                <a:ext uri="{FF2B5EF4-FFF2-40B4-BE49-F238E27FC236}">
                  <a16:creationId xmlns:a16="http://schemas.microsoft.com/office/drawing/2014/main" id="{2AE561EE-2F67-4367-9361-C802CFFF6578}"/>
                </a:ext>
              </a:extLst>
            </p:cNvPr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079" name="AxisLineGroup">
            <a:extLst>
              <a:ext uri="{FF2B5EF4-FFF2-40B4-BE49-F238E27FC236}">
                <a16:creationId xmlns:a16="http://schemas.microsoft.com/office/drawing/2014/main" id="{9B460F50-6454-4509-BFA9-65F25C24749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18" name="XAxisLine">
              <a:extLst>
                <a:ext uri="{FF2B5EF4-FFF2-40B4-BE49-F238E27FC236}">
                  <a16:creationId xmlns:a16="http://schemas.microsoft.com/office/drawing/2014/main" id="{59227802-7A15-4A1F-B9FD-880806064787}"/>
                </a:ext>
              </a:extLst>
            </p:cNvPr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YAxisLine">
              <a:extLst>
                <a:ext uri="{FF2B5EF4-FFF2-40B4-BE49-F238E27FC236}">
                  <a16:creationId xmlns:a16="http://schemas.microsoft.com/office/drawing/2014/main" id="{AB06A632-6600-4C4B-9447-0C275392785C}"/>
                </a:ext>
              </a:extLst>
            </p:cNvPr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YAxisTick0">
              <a:extLst>
                <a:ext uri="{FF2B5EF4-FFF2-40B4-BE49-F238E27FC236}">
                  <a16:creationId xmlns:a16="http://schemas.microsoft.com/office/drawing/2014/main" id="{795ED2A0-B253-417E-9F99-92F9859C6843}"/>
                </a:ext>
              </a:extLst>
            </p:cNvPr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YAxisTick1">
              <a:extLst>
                <a:ext uri="{FF2B5EF4-FFF2-40B4-BE49-F238E27FC236}">
                  <a16:creationId xmlns:a16="http://schemas.microsoft.com/office/drawing/2014/main" id="{A2C92211-EFFE-4CE4-970F-363856A31CB0}"/>
                </a:ext>
              </a:extLst>
            </p:cNvPr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Tick2">
              <a:extLst>
                <a:ext uri="{FF2B5EF4-FFF2-40B4-BE49-F238E27FC236}">
                  <a16:creationId xmlns:a16="http://schemas.microsoft.com/office/drawing/2014/main" id="{8702BFC9-06FE-4F2D-AC94-1CBC154E4CDC}"/>
                </a:ext>
              </a:extLst>
            </p:cNvPr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Tick3">
              <a:extLst>
                <a:ext uri="{FF2B5EF4-FFF2-40B4-BE49-F238E27FC236}">
                  <a16:creationId xmlns:a16="http://schemas.microsoft.com/office/drawing/2014/main" id="{AC0C53FA-3962-4A75-AB90-8772690726EA}"/>
                </a:ext>
              </a:extLst>
            </p:cNvPr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0" name="YLabelGroup">
            <a:extLst>
              <a:ext uri="{FF2B5EF4-FFF2-40B4-BE49-F238E27FC236}">
                <a16:creationId xmlns:a16="http://schemas.microsoft.com/office/drawing/2014/main" id="{A99344E1-FEC4-4BC1-8CBF-BC00F71469E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1" name="YValueLabel0">
              <a:extLst>
                <a:ext uri="{FF2B5EF4-FFF2-40B4-BE49-F238E27FC236}">
                  <a16:creationId xmlns:a16="http://schemas.microsoft.com/office/drawing/2014/main" id="{2F7484E6-6E69-471E-999F-88A3DBA5F394}"/>
                </a:ext>
              </a:extLst>
            </p:cNvPr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3" name="YValueLabel1">
              <a:extLst>
                <a:ext uri="{FF2B5EF4-FFF2-40B4-BE49-F238E27FC236}">
                  <a16:creationId xmlns:a16="http://schemas.microsoft.com/office/drawing/2014/main" id="{15F839F4-BC29-4C6E-811C-5AACF23DEA90}"/>
                </a:ext>
              </a:extLst>
            </p:cNvPr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5" name="YValueLabel2">
              <a:extLst>
                <a:ext uri="{FF2B5EF4-FFF2-40B4-BE49-F238E27FC236}">
                  <a16:creationId xmlns:a16="http://schemas.microsoft.com/office/drawing/2014/main" id="{7A80331C-D297-4526-8970-9288EA537E41}"/>
                </a:ext>
              </a:extLst>
            </p:cNvPr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7" name="YValueLabel3">
              <a:extLst>
                <a:ext uri="{FF2B5EF4-FFF2-40B4-BE49-F238E27FC236}">
                  <a16:creationId xmlns:a16="http://schemas.microsoft.com/office/drawing/2014/main" id="{CD820D47-688C-4804-9DB6-7D91D83CA3C9}"/>
                </a:ext>
              </a:extLst>
            </p:cNvPr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ee\AppData\Local\Microsoft\Windows\Temporary%20Internet%20Files\Content.IE5\22DJB9GS\MS910218997%5b1%5d.wav" TargetMode="Externa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Ucu9PUh9_A" TargetMode="External"/><Relationship Id="rId2" Type="http://schemas.openxmlformats.org/officeDocument/2006/relationships/hyperlink" Target="https://www.youtube.com/watch?v=5MJbHmgaeD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7819B5EB-C5DD-4372-95D2-A860C26839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6324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1. If you don’t remember where your seat is, check the roster on the front table. </a:t>
            </a:r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None/>
            </a:pPr>
            <a:r>
              <a:rPr lang="en-US" altLang="en-US"/>
              <a:t>2. Put your cell phone in the cubby that is ABOVE your desk number before the bell rings. </a:t>
            </a:r>
            <a:endParaRPr lang="en-US" altLang="en-US">
              <a:cs typeface="Arial"/>
            </a:endParaRPr>
          </a:p>
          <a:p>
            <a:pPr marL="0" indent="0" algn="ctr">
              <a:buFontTx/>
              <a:buNone/>
            </a:pPr>
            <a:endParaRPr lang="en-US" altLang="en-US" sz="4400" b="1"/>
          </a:p>
          <a:p>
            <a:pPr marL="0" indent="0" algn="ctr">
              <a:buFontTx/>
              <a:buNone/>
            </a:pPr>
            <a:r>
              <a:rPr lang="en-US" altLang="en-US" sz="4400" b="1"/>
              <a:t>Thursday’s Warm Up</a:t>
            </a:r>
            <a:endParaRPr lang="en-US" altLang="en-US" sz="4400" b="1">
              <a:cs typeface="Arial"/>
            </a:endParaRPr>
          </a:p>
          <a:p>
            <a:pPr marL="0" indent="0" algn="ctr">
              <a:buNone/>
            </a:pPr>
            <a:r>
              <a:rPr lang="en-US" altLang="en-US"/>
              <a:t>What is 1 class rule or procedure we discussed yesterday?</a:t>
            </a:r>
            <a:endParaRPr lang="en-US" altLang="en-US">
              <a:cs typeface="Arial"/>
            </a:endParaRPr>
          </a:p>
          <a:p>
            <a:pPr marL="0" indent="0"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Amarillo(a)</a:t>
            </a:r>
          </a:p>
        </p:txBody>
      </p:sp>
      <p:pic>
        <p:nvPicPr>
          <p:cNvPr id="3076" name="Picture 4" descr="C:\Users\Tee\AppData\Local\Microsoft\Windows\Temporary Internet Files\Content.IE5\G5MZXS4S\MC90043472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828800"/>
            <a:ext cx="3505057" cy="3962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Verde</a:t>
            </a:r>
          </a:p>
        </p:txBody>
      </p:sp>
      <p:pic>
        <p:nvPicPr>
          <p:cNvPr id="4098" name="Picture 2" descr="C:\Users\Tee\AppData\Local\Microsoft\Windows\Temporary Internet Files\Content.IE5\YQA102G3\MP90043885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8800"/>
            <a:ext cx="6400800" cy="4309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692" y="1371600"/>
            <a:ext cx="9144000" cy="1143000"/>
          </a:xfrm>
        </p:spPr>
        <p:txBody>
          <a:bodyPr>
            <a:noAutofit/>
          </a:bodyPr>
          <a:lstStyle/>
          <a:p>
            <a:r>
              <a:rPr lang="en-US" sz="9000" b="1" err="1">
                <a:solidFill>
                  <a:srgbClr val="8F39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Morado</a:t>
            </a:r>
            <a:r>
              <a:rPr lang="en-US" sz="9000" b="1">
                <a:solidFill>
                  <a:srgbClr val="8F39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(a) / </a:t>
            </a:r>
            <a:r>
              <a:rPr lang="en-US" sz="9000" b="1" err="1">
                <a:solidFill>
                  <a:srgbClr val="8F39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Púrpura</a:t>
            </a:r>
            <a:r>
              <a:rPr lang="en-US" sz="9000" b="1">
                <a:solidFill>
                  <a:srgbClr val="8F39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Violeta</a:t>
            </a:r>
          </a:p>
        </p:txBody>
      </p:sp>
      <p:pic>
        <p:nvPicPr>
          <p:cNvPr id="5122" name="Picture 2" descr="C:\Users\Tee\AppData\Local\Microsoft\Windows\Temporary Internet Files\Content.IE5\G5MZXS4S\MC91021634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035175"/>
            <a:ext cx="3581400" cy="2681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9600" b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</a:t>
            </a:r>
            <a:r>
              <a:rPr lang="es-ES" altLang="es-ES_tradnl" sz="9600" b="1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</a:t>
            </a:r>
            <a:r>
              <a:rPr lang="en-US" sz="9600" b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/ </a:t>
            </a:r>
            <a:r>
              <a:rPr lang="en-US" sz="9600" b="1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Caf</a:t>
            </a:r>
            <a:r>
              <a:rPr lang="es-ES" altLang="es-ES_tradnl" sz="9600" b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é</a:t>
            </a:r>
            <a:endParaRPr lang="en-US" sz="9600" b="1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Tee\AppData\Local\Microsoft\Windows\Temporary Internet Files\Content.IE5\YQA102G3\MP90043909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8580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Negro(a)</a:t>
            </a:r>
          </a:p>
        </p:txBody>
      </p:sp>
      <p:pic>
        <p:nvPicPr>
          <p:cNvPr id="7170" name="Picture 2" descr="C:\Users\Tee\AppData\Local\Microsoft\Windows\Temporary Internet Files\Content.IE5\S3HBE2DY\MP90044267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209800"/>
            <a:ext cx="29718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Blanco(a)</a:t>
            </a:r>
            <a:endParaRPr lang="en-US" sz="8000" b="1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Tee\AppData\Local\Microsoft\Windows\Temporary Internet Files\Content.IE5\22DJB9GS\MC900304877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133600"/>
            <a:ext cx="3320774" cy="3018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8 0.01066  0.017 0.02131  0.021 0.03463  C 0.025 0.04929  0.027 0.0666  0.029 0.08392  C 0.031 0.10124  0.029 0.11589  0.027 0.13188  C 0.025 0.14653  0.022 0.16252  0.015 0.17584  C 0.009 0.18916  -0.001 0.19981  -0.012 0.20781  C -0.022 0.2158  -0.034 0.22113  -0.046 0.22379  C -0.058 0.22646  -0.07 0.22646  -0.081 0.22379  C -0.093 0.22113  -0.104 0.21447  -0.113 0.20381  C -0.122 0.19449  -0.13 0.1825  -0.134 0.16784  C -0.139 0.15452  -0.141 0.13587  -0.141 0.12122  C -0.142 0.10657  -0.141 0.08925  -0.136 0.0746  C -0.131 0.06128  -0.122 0.05062  -0.11 0.04529  C -0.098 0.0413  -0.086 0.04662  -0.078 0.05595  C -0.071 0.06527  -0.066 0.07993  -0.065 0.09724  C -0.065 0.11456  -0.066 0.13055  -0.071 0.14387  C -0.076 0.15719  -0.075 0.15985  -0.095 0.17717  C -0.113 0.19582  -0.131 0.19049  -0.142 0.19182  C -0.153 0.19182  -0.162 0.18649  -0.173 0.18117  C -0.185 0.17451  -0.195 0.16252  -0.202 0.15186  C -0.209 0.1412  -0.212 0.12788  -0.216 0.10657  C -0.219 0.08525  -0.219 0.0746  -0.219 0.05861  C -0.219 0.04263  -0.219 0.02664  -0.219 0.01066  E" pathEditMode="relative" ptsTypes="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" y="685800"/>
            <a:ext cx="9144000" cy="1143000"/>
          </a:xfrm>
        </p:spPr>
        <p:txBody>
          <a:bodyPr>
            <a:noAutofit/>
          </a:bodyPr>
          <a:lstStyle/>
          <a:p>
            <a:r>
              <a:rPr lang="en-US" sz="9600" b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Rosa / Rosado(a)</a:t>
            </a:r>
          </a:p>
        </p:txBody>
      </p:sp>
      <p:pic>
        <p:nvPicPr>
          <p:cNvPr id="9218" name="Picture 2" descr="C:\Users\Tee\AppData\Local\Microsoft\Windows\Temporary Internet Files\Content.IE5\22DJB9GS\MP90043311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04800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5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910218997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Dorado(a)</a:t>
            </a:r>
            <a:endParaRPr lang="en-US" sz="8000" b="1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Tee\AppData\Local\Microsoft\Windows\Temporary Internet Files\Content.IE5\YQA102G3\MP90038477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5208" y="1752600"/>
            <a:ext cx="5053584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37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err="1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Plateado</a:t>
            </a:r>
            <a:r>
              <a:rPr lang="en-US" sz="9600" b="1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(a)</a:t>
            </a:r>
          </a:p>
        </p:txBody>
      </p:sp>
      <p:pic>
        <p:nvPicPr>
          <p:cNvPr id="11266" name="Picture 2" descr="C:\Users\Tee\AppData\Local\Microsoft\Windows\Temporary Internet Files\Content.IE5\22DJB9GS\MP90044447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133600"/>
            <a:ext cx="305562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Gris</a:t>
            </a:r>
            <a:endParaRPr lang="en-US" sz="8000" b="1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1" name="Picture 3" descr="C:\Users\Tee\AppData\Local\Microsoft\Windows\Temporary Internet Files\Content.IE5\22DJB9GS\MC90044140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6771" y="2590800"/>
            <a:ext cx="5230458" cy="294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8 0.01066  0.017 0.02131  0.021 0.03463  C 0.025 0.04929  0.027 0.0666  0.029 0.08392  C 0.031 0.10124  0.029 0.11589  0.027 0.13188  C 0.025 0.14653  0.022 0.16252  0.015 0.17584  C 0.009 0.18916  -0.001 0.19981  -0.012 0.20781  C -0.022 0.2158  -0.034 0.22113  -0.046 0.22379  C -0.058 0.22646  -0.07 0.22646  -0.081 0.22379  C -0.093 0.22113  -0.104 0.21447  -0.113 0.20381  C -0.122 0.19449  -0.13 0.1825  -0.134 0.16784  C -0.139 0.15452  -0.141 0.13587  -0.141 0.12122  C -0.142 0.10657  -0.141 0.08925  -0.136 0.0746  C -0.131 0.06128  -0.122 0.05062  -0.11 0.04529  C -0.098 0.0413  -0.086 0.04662  -0.078 0.05595  C -0.071 0.06527  -0.066 0.07993  -0.065 0.09724  C -0.065 0.11456  -0.066 0.13055  -0.071 0.14387  C -0.076 0.15719  -0.075 0.15985  -0.095 0.17717  C -0.113 0.19582  -0.131 0.19049  -0.142 0.19182  C -0.153 0.19182  -0.162 0.18649  -0.173 0.18117  C -0.185 0.17451  -0.195 0.16252  -0.202 0.15186  C -0.209 0.1412  -0.212 0.12788  -0.216 0.10657  C -0.219 0.08525  -0.219 0.0746  -0.219 0.05861  C -0.219 0.04263  -0.219 0.02664  -0.219 0.01066  E" pathEditMode="relative" ptsTypes="">
                                      <p:cBhvr>
                                        <p:cTn id="13" dur="3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04">
            <a:extLst>
              <a:ext uri="{FF2B5EF4-FFF2-40B4-BE49-F238E27FC236}">
                <a16:creationId xmlns:a16="http://schemas.microsoft.com/office/drawing/2014/main" id="{1762AB93-3130-4A94-8E95-8AD2B4A2D32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r>
              <a:rPr lang="es-E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Alfabeto</a:t>
            </a:r>
          </a:p>
        </p:txBody>
      </p:sp>
      <p:graphicFrame>
        <p:nvGraphicFramePr>
          <p:cNvPr id="23351" name="Group 1847">
            <a:extLst>
              <a:ext uri="{FF2B5EF4-FFF2-40B4-BE49-F238E27FC236}">
                <a16:creationId xmlns:a16="http://schemas.microsoft.com/office/drawing/2014/main" id="{3981044B-C4E4-422D-A64F-5B54B033370B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304800" y="1920875"/>
          <a:ext cx="1066800" cy="4937292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 </a:t>
                      </a:r>
                      <a:endParaRPr kumimoji="0" lang="es-MX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  <a:r>
                        <a:rPr kumimoji="0" lang="es-MX" sz="4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en-ZW" sz="4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</a:t>
                      </a:r>
                      <a:r>
                        <a:rPr kumimoji="0" lang="en-ZW" sz="4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r>
                        <a:rPr kumimoji="0" lang="en-US" sz="4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</a:t>
                      </a:r>
                      <a:endParaRPr kumimoji="0" lang="en-US" sz="4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3330" name="Group 1826">
            <a:extLst>
              <a:ext uri="{FF2B5EF4-FFF2-40B4-BE49-F238E27FC236}">
                <a16:creationId xmlns:a16="http://schemas.microsoft.com/office/drawing/2014/main" id="{816A509B-4BC0-47B5-8595-96B60DA43C8E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2009775" y="1897063"/>
          <a:ext cx="1009650" cy="4938714"/>
        </p:xfrm>
        <a:graphic>
          <a:graphicData uri="http://schemas.openxmlformats.org/drawingml/2006/table">
            <a:tbl>
              <a:tblPr/>
              <a:tblGrid>
                <a:gridCol w="100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31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</a:t>
                      </a:r>
                      <a:r>
                        <a:rPr kumimoji="0" lang="en-US" sz="4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L="91384" marR="91384" marT="45729" marB="45729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1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</a:t>
                      </a:r>
                      <a:r>
                        <a:rPr kumimoji="0" lang="en-US" sz="4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L="91384" marR="91384" marT="45729" marB="45729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1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es-MX" sz="4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L="91384" marR="91384" marT="45729" marB="45729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1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4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L="91384" marR="91384" marT="45729" marB="45729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1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</a:t>
                      </a:r>
                      <a:r>
                        <a:rPr kumimoji="0" lang="en-US" sz="4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L="91384" marR="91384" marT="45729" marB="45729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1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marL="91384" marR="91384" marT="45729" marB="45729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3350" name="Group 1846">
            <a:extLst>
              <a:ext uri="{FF2B5EF4-FFF2-40B4-BE49-F238E27FC236}">
                <a16:creationId xmlns:a16="http://schemas.microsoft.com/office/drawing/2014/main" id="{170AAB06-4955-4852-8D6F-025483FFE62C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676650" y="1882775"/>
          <a:ext cx="1066800" cy="495300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LL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sz="4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Ñ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3332" name="Group 1828">
            <a:extLst>
              <a:ext uri="{FF2B5EF4-FFF2-40B4-BE49-F238E27FC236}">
                <a16:creationId xmlns:a16="http://schemas.microsoft.com/office/drawing/2014/main" id="{C167806D-C9E3-4650-B22F-1247EFAA8967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5486400" y="1882775"/>
          <a:ext cx="1143000" cy="495300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</a:t>
                      </a: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 </a:t>
                      </a:r>
                      <a:endParaRPr kumimoji="0" lang="es-MX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</a:t>
                      </a:r>
                      <a:r>
                        <a:rPr kumimoji="0" lang="es-MX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RR </a:t>
                      </a:r>
                      <a:endParaRPr kumimoji="0" lang="es-MX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</a:t>
                      </a:r>
                      <a:r>
                        <a:rPr kumimoji="0" lang="es-MX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3352" name="Group 1848">
            <a:extLst>
              <a:ext uri="{FF2B5EF4-FFF2-40B4-BE49-F238E27FC236}">
                <a16:creationId xmlns:a16="http://schemas.microsoft.com/office/drawing/2014/main" id="{65A96B5D-B89C-44EC-8026-BEB698FA7FE9}"/>
              </a:ext>
            </a:extLst>
          </p:cNvPr>
          <p:cNvGraphicFramePr>
            <a:graphicFrameLocks noGrp="1"/>
          </p:cNvGraphicFramePr>
          <p:nvPr/>
        </p:nvGraphicFramePr>
        <p:xfrm>
          <a:off x="7315200" y="1828800"/>
          <a:ext cx="1066800" cy="502920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</a:t>
                      </a:r>
                      <a:r>
                        <a:rPr kumimoji="0" lang="es-MX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sz="4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</a:t>
                      </a: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sz="4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ZW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</a:t>
                      </a:r>
                      <a:r>
                        <a:rPr kumimoji="0" lang="es-MX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W" sz="4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</a:t>
                      </a:r>
                      <a:r>
                        <a:rPr kumimoji="0" lang="en-ZW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458200" cy="1143000"/>
          </a:xfrm>
        </p:spPr>
        <p:txBody>
          <a:bodyPr>
            <a:noAutofit/>
          </a:bodyPr>
          <a:lstStyle/>
          <a:p>
            <a:r>
              <a:rPr lang="es-ES" sz="9600" b="1">
                <a:solidFill>
                  <a:srgbClr val="E86B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Anaranjado(a) / Naranja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74"/>
          <a:stretch/>
        </p:blipFill>
        <p:spPr bwMode="auto">
          <a:xfrm>
            <a:off x="2971800" y="2895600"/>
            <a:ext cx="3415934" cy="370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580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70841F8-CC31-42A2-B196-EC8BDA032A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s-ES" b="1">
                <a:effectLst>
                  <a:outerShdw blurRad="38100" dist="38100" dir="2700000" algn="tl">
                    <a:srgbClr val="FFFFFF"/>
                  </a:outerShdw>
                </a:effectLst>
              </a:rPr>
              <a:t>Los Números 1-10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39492B72-6B27-49E3-8841-EE7E9F7D4D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828800"/>
            <a:ext cx="4114800" cy="4191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s-ES" altLang="en-US" sz="4000"/>
              <a:t>0 - cero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n-US" sz="4000"/>
              <a:t>1 - uno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n-US" sz="4000"/>
              <a:t>2 - dos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n-US" sz="4000"/>
              <a:t>3 - tres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n-US" sz="4000"/>
              <a:t>4 - cuatro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n-US" sz="4000"/>
              <a:t>5 - cinco</a:t>
            </a:r>
          </a:p>
        </p:txBody>
      </p:sp>
      <p:sp>
        <p:nvSpPr>
          <p:cNvPr id="61444" name="Line 6">
            <a:extLst>
              <a:ext uri="{FF2B5EF4-FFF2-40B4-BE49-F238E27FC236}">
                <a16:creationId xmlns:a16="http://schemas.microsoft.com/office/drawing/2014/main" id="{37D412A5-6557-48C4-81C2-2BB342EEA1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11430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5" name="Rectangle 8">
            <a:extLst>
              <a:ext uri="{FF2B5EF4-FFF2-40B4-BE49-F238E27FC236}">
                <a16:creationId xmlns:a16="http://schemas.microsoft.com/office/drawing/2014/main" id="{DAF77693-69DC-4ED8-8BE7-F674EFEE3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590800"/>
            <a:ext cx="259397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4000"/>
              <a:t>6 - seis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4000"/>
              <a:t>7 - siete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4000"/>
              <a:t>8 - ocho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4000"/>
              <a:t>9 - nueve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4000"/>
              <a:t>10 - diez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23C5258-8BFC-4357-8B6F-F079553CF4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s-ES" b="1">
                <a:effectLst>
                  <a:outerShdw blurRad="38100" dist="38100" dir="2700000" algn="tl">
                    <a:srgbClr val="FFFFFF"/>
                  </a:outerShdw>
                </a:effectLst>
              </a:rPr>
              <a:t>Los Números 11-20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4BC68C70-0316-44A9-835E-EC02ACC75D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828800"/>
            <a:ext cx="4114800" cy="4191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s-ES" altLang="en-US" sz="4000"/>
              <a:t>11 - once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n-US" sz="4000"/>
              <a:t>12 - doce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n-US" sz="4000"/>
              <a:t>13 - trece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n-US" sz="4000"/>
              <a:t>14 - catorce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n-US" sz="4000"/>
              <a:t>15 - quince</a:t>
            </a:r>
          </a:p>
        </p:txBody>
      </p:sp>
      <p:sp>
        <p:nvSpPr>
          <p:cNvPr id="63492" name="Line 6">
            <a:extLst>
              <a:ext uri="{FF2B5EF4-FFF2-40B4-BE49-F238E27FC236}">
                <a16:creationId xmlns:a16="http://schemas.microsoft.com/office/drawing/2014/main" id="{6F3C233A-5A13-4DD3-90FA-6C000E1455E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1095375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3" name="Rectangle 8">
            <a:extLst>
              <a:ext uri="{FF2B5EF4-FFF2-40B4-BE49-F238E27FC236}">
                <a16:creationId xmlns:a16="http://schemas.microsoft.com/office/drawing/2014/main" id="{C6FFB17C-8E62-456D-90DD-FBD2FE642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513" y="1095375"/>
            <a:ext cx="57181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4000"/>
              <a:t>16 - diez y seis</a:t>
            </a:r>
            <a:br>
              <a:rPr lang="es-ES" altLang="en-US" sz="4000"/>
            </a:br>
            <a:r>
              <a:rPr lang="es-ES" altLang="en-US" sz="4000"/>
              <a:t> 	</a:t>
            </a:r>
            <a:r>
              <a:rPr lang="es-ES" altLang="en-US"/>
              <a:t>(die</a:t>
            </a:r>
            <a:r>
              <a:rPr lang="es-ES" altLang="en-US">
                <a:solidFill>
                  <a:srgbClr val="FF0000"/>
                </a:solidFill>
              </a:rPr>
              <a:t>ci</a:t>
            </a:r>
            <a:r>
              <a:rPr lang="es-ES" altLang="en-US"/>
              <a:t>séis)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4000"/>
              <a:t>17 - diez y siete   </a:t>
            </a:r>
            <a:br>
              <a:rPr lang="es-ES" altLang="en-US" sz="4000"/>
            </a:br>
            <a:r>
              <a:rPr lang="es-ES" altLang="en-US" sz="4000"/>
              <a:t> 	</a:t>
            </a:r>
            <a:r>
              <a:rPr lang="es-ES" altLang="en-US"/>
              <a:t>(die</a:t>
            </a:r>
            <a:r>
              <a:rPr lang="es-ES" altLang="en-US">
                <a:solidFill>
                  <a:srgbClr val="FF0000"/>
                </a:solidFill>
              </a:rPr>
              <a:t>ci</a:t>
            </a:r>
            <a:r>
              <a:rPr lang="es-ES" altLang="en-US"/>
              <a:t>siete)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4000"/>
              <a:t>18 - diez y ocho</a:t>
            </a:r>
            <a:br>
              <a:rPr lang="es-ES" altLang="en-US" sz="4000"/>
            </a:br>
            <a:r>
              <a:rPr lang="es-ES" altLang="en-US" sz="4000"/>
              <a:t> 	</a:t>
            </a:r>
            <a:r>
              <a:rPr lang="es-ES" altLang="en-US"/>
              <a:t>(die</a:t>
            </a:r>
            <a:r>
              <a:rPr lang="es-ES" altLang="en-US">
                <a:solidFill>
                  <a:srgbClr val="FF0000"/>
                </a:solidFill>
              </a:rPr>
              <a:t>ci</a:t>
            </a:r>
            <a:r>
              <a:rPr lang="es-ES" altLang="en-US"/>
              <a:t>ocho)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4000"/>
              <a:t>19 - diez y nueve</a:t>
            </a:r>
            <a:br>
              <a:rPr lang="es-ES" altLang="en-US" sz="4000"/>
            </a:br>
            <a:r>
              <a:rPr lang="es-ES" altLang="en-US" sz="4000"/>
              <a:t> 	</a:t>
            </a:r>
            <a:r>
              <a:rPr lang="es-ES" altLang="en-US"/>
              <a:t>(die</a:t>
            </a:r>
            <a:r>
              <a:rPr lang="es-ES" altLang="en-US">
                <a:solidFill>
                  <a:srgbClr val="FF0000"/>
                </a:solidFill>
              </a:rPr>
              <a:t>ci</a:t>
            </a:r>
            <a:r>
              <a:rPr lang="es-ES" altLang="en-US"/>
              <a:t>nueve)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4000"/>
              <a:t>20 - veinte</a:t>
            </a:r>
          </a:p>
        </p:txBody>
      </p:sp>
      <p:sp>
        <p:nvSpPr>
          <p:cNvPr id="63494" name="TextBox 1">
            <a:extLst>
              <a:ext uri="{FF2B5EF4-FFF2-40B4-BE49-F238E27FC236}">
                <a16:creationId xmlns:a16="http://schemas.microsoft.com/office/drawing/2014/main" id="{2661DE34-9B5A-4E80-A3BA-E5307F3EE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1981200"/>
            <a:ext cx="1752600" cy="2862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**The #s 16-19 do a smooshing together of the 3 words.  The z</a:t>
            </a:r>
            <a:r>
              <a:rPr lang="en-US" altLang="en-US" sz="1800">
                <a:solidFill>
                  <a:srgbClr val="00B050"/>
                </a:solidFill>
                <a:sym typeface="Wingdings" panose="05000000000000000000" pitchFamily="2" charset="2"/>
              </a:rPr>
              <a:t>c &amp; the yi.  You could write the number either way you want, though.**</a:t>
            </a:r>
            <a:endParaRPr lang="en-US" altLang="en-US" sz="180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445619C0-DB61-40ED-B510-237DA08C9B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alphabet songs!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F9B82-A5E5-4BE7-BAE0-8F0B67222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endParaRPr lang="en-US" sz="2600">
              <a:hlinkClick r:id="rId2"/>
            </a:endParaRPr>
          </a:p>
          <a:p>
            <a:pPr marL="0" indent="0" algn="ctr">
              <a:buFontTx/>
              <a:buNone/>
              <a:defRPr/>
            </a:pPr>
            <a:endParaRPr lang="en-US" sz="2600">
              <a:hlinkClick r:id="rId2"/>
            </a:endParaRPr>
          </a:p>
          <a:p>
            <a:pPr marL="0" indent="0" algn="ctr">
              <a:buNone/>
              <a:defRPr/>
            </a:pPr>
            <a:r>
              <a:rPr lang="en-US" sz="2600">
                <a:hlinkClick r:id="rId3"/>
              </a:rPr>
              <a:t>https://youtu.be/JUcu9PUh9_A</a:t>
            </a:r>
            <a:r>
              <a:rPr lang="en-US" sz="2600"/>
              <a:t> </a:t>
            </a:r>
          </a:p>
          <a:p>
            <a:pPr marL="0" indent="0" algn="ctr">
              <a:buFontTx/>
              <a:buNone/>
              <a:defRPr/>
            </a:pPr>
            <a:endParaRPr lang="en-US" sz="2600">
              <a:hlinkClick r:id="rId2"/>
            </a:endParaRPr>
          </a:p>
          <a:p>
            <a:pPr marL="0" indent="0" algn="ctr">
              <a:buFontTx/>
              <a:buNone/>
              <a:defRPr/>
            </a:pPr>
            <a:endParaRPr lang="en-US" sz="2600">
              <a:hlinkClick r:id="rId2"/>
            </a:endParaRPr>
          </a:p>
          <a:p>
            <a:pPr marL="0" indent="0" algn="ctr">
              <a:buFontTx/>
              <a:buNone/>
              <a:defRPr/>
            </a:pPr>
            <a:r>
              <a:rPr lang="en-US" sz="2600">
                <a:hlinkClick r:id="rId2"/>
              </a:rPr>
              <a:t>https://www.youtube.com/watch?v=5MJbHmgaeDM</a:t>
            </a:r>
            <a:r>
              <a:rPr lang="en-US" sz="2600"/>
              <a:t> </a:t>
            </a:r>
          </a:p>
          <a:p>
            <a:pPr marL="0" indent="0" algn="ctr">
              <a:buFontTx/>
              <a:buNone/>
              <a:defRPr/>
            </a:pPr>
            <a:endParaRPr lang="en-US" sz="2600"/>
          </a:p>
          <a:p>
            <a:pPr marL="0" indent="0" algn="ctr">
              <a:buFontTx/>
              <a:buNone/>
              <a:defRPr/>
            </a:pPr>
            <a:endParaRPr lang="en-US" sz="2600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8DE074EC-3866-4FB9-9E98-448175BEC1B3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en-US" b="1"/>
              <a:t>Greetings</a:t>
            </a:r>
          </a:p>
        </p:txBody>
      </p:sp>
      <p:sp>
        <p:nvSpPr>
          <p:cNvPr id="32771" name="TextBox 6">
            <a:extLst>
              <a:ext uri="{FF2B5EF4-FFF2-40B4-BE49-F238E27FC236}">
                <a16:creationId xmlns:a16="http://schemas.microsoft.com/office/drawing/2014/main" id="{29EC11C0-55F5-4AD8-9CBC-96D09D3C1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555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>
                <a:latin typeface="Calibri" panose="020F0502020204030204" pitchFamily="34" charset="0"/>
              </a:rPr>
              <a:t>¡Buenos días! </a:t>
            </a:r>
            <a:r>
              <a:rPr lang="en-US" altLang="en-US" sz="2400" b="1">
                <a:latin typeface="Calibri" panose="020F0502020204030204" pitchFamily="34" charset="0"/>
              </a:rPr>
              <a:t>= Good morning!</a:t>
            </a:r>
            <a:endParaRPr lang="es-ES" altLang="en-US" sz="2400" b="1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>
                <a:latin typeface="Calibri" panose="020F0502020204030204" pitchFamily="34" charset="0"/>
              </a:rPr>
              <a:t>¡Hola! = Hello! or Hi!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>
                <a:latin typeface="Calibri" panose="020F0502020204030204" pitchFamily="34" charset="0"/>
              </a:rPr>
              <a:t>¡Bienvenidos! = Welcome!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>
                <a:latin typeface="Calibri" panose="020F0502020204030204" pitchFamily="34" charset="0"/>
              </a:rPr>
              <a:t>¡Buenas Tardes! = Good afternoon! or Good evening!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>
                <a:latin typeface="Calibri" panose="020F0502020204030204" pitchFamily="34" charset="0"/>
              </a:rPr>
              <a:t>¡Buenas Noches! = Good evening! or Good night!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>
                <a:latin typeface="Calibri" panose="020F0502020204030204" pitchFamily="34" charset="0"/>
              </a:rPr>
              <a:t>Mucho gusto = Nice to meet you.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>
                <a:latin typeface="Calibri" panose="020F0502020204030204" pitchFamily="34" charset="0"/>
              </a:rPr>
              <a:t>Encantado(a) = Charmed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>
                <a:latin typeface="Calibri" panose="020F0502020204030204" pitchFamily="34" charset="0"/>
              </a:rPr>
              <a:t>Igualmente = Likewise; equally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2400" b="1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>
                <a:latin typeface="Calibri" panose="020F0502020204030204" pitchFamily="34" charset="0"/>
              </a:rPr>
              <a:t>¿Qué tal? </a:t>
            </a:r>
            <a:r>
              <a:rPr lang="en-US" altLang="en-US" sz="2400">
                <a:latin typeface="Calibri" panose="020F0502020204030204" pitchFamily="34" charset="0"/>
              </a:rPr>
              <a:t>= </a:t>
            </a:r>
            <a:r>
              <a:rPr lang="en-US" altLang="en-US" sz="2400" b="1">
                <a:latin typeface="Calibri" panose="020F0502020204030204" pitchFamily="34" charset="0"/>
              </a:rPr>
              <a:t>How’s it going? / What’s up?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>
                <a:latin typeface="Calibri" panose="020F0502020204030204" pitchFamily="34" charset="0"/>
              </a:rPr>
              <a:t>¿Qué pasa? = What’s up?</a:t>
            </a:r>
            <a:endParaRPr lang="en-US" altLang="en-US" sz="2400" b="1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>
                <a:latin typeface="Calibri" panose="020F0502020204030204" pitchFamily="34" charset="0"/>
              </a:rPr>
              <a:t>¿Y tú / Y Ud.? = And you?                                    </a:t>
            </a:r>
            <a:r>
              <a:rPr lang="es-ES" altLang="en-US" b="1">
                <a:latin typeface="Calibri" panose="020F0502020204030204" pitchFamily="34" charset="0"/>
              </a:rPr>
              <a:t>¡OJO!</a:t>
            </a:r>
          </a:p>
        </p:txBody>
      </p:sp>
      <p:pic>
        <p:nvPicPr>
          <p:cNvPr id="32772" name="Picture 2" descr="C:\Users\User\AppData\Local\Microsoft\Windows\Temporary Internet Files\Content.IE5\1AJJZMEE\MC900442022[1].wmf">
            <a:extLst>
              <a:ext uri="{FF2B5EF4-FFF2-40B4-BE49-F238E27FC236}">
                <a16:creationId xmlns:a16="http://schemas.microsoft.com/office/drawing/2014/main" id="{73DEF317-7B43-4061-BA00-9812F6CF5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33400"/>
            <a:ext cx="18859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8">
            <a:extLst>
              <a:ext uri="{FF2B5EF4-FFF2-40B4-BE49-F238E27FC236}">
                <a16:creationId xmlns:a16="http://schemas.microsoft.com/office/drawing/2014/main" id="{8D4ED1CD-588C-4036-84C0-E956043E2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908675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>
                <a:solidFill>
                  <a:srgbClr val="C00000"/>
                </a:solidFill>
                <a:latin typeface="Calibri" panose="020F0502020204030204" pitchFamily="34" charset="0"/>
              </a:rPr>
              <a:t>SEÑOR, SEÑORA y SEÑORITA: MR., MRS., MS.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>
                <a:solidFill>
                  <a:srgbClr val="C00000"/>
                </a:solidFill>
                <a:latin typeface="Calibri" panose="020F0502020204030204" pitchFamily="34" charset="0"/>
              </a:rPr>
              <a:t>   Sr.           Sra.            Srta. </a:t>
            </a:r>
            <a:endParaRPr lang="en-US" altLang="en-US" sz="2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32774" name="Picture 3" descr="C:\Users\User\AppData\Local\Microsoft\Windows\Temporary Internet Files\Content.IE5\55IYPY72\MC900434734[1].png">
            <a:extLst>
              <a:ext uri="{FF2B5EF4-FFF2-40B4-BE49-F238E27FC236}">
                <a16:creationId xmlns:a16="http://schemas.microsoft.com/office/drawing/2014/main" id="{229ADA3A-7DBF-44B4-8CA3-419616B28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56261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own Arrow 10">
            <a:extLst>
              <a:ext uri="{FF2B5EF4-FFF2-40B4-BE49-F238E27FC236}">
                <a16:creationId xmlns:a16="http://schemas.microsoft.com/office/drawing/2014/main" id="{3BC5ABFF-42F2-4FEC-8CE8-7CE08C5D0E2B}"/>
              </a:ext>
            </a:extLst>
          </p:cNvPr>
          <p:cNvSpPr/>
          <p:nvPr/>
        </p:nvSpPr>
        <p:spPr>
          <a:xfrm rot="3971470">
            <a:off x="6378575" y="5775325"/>
            <a:ext cx="381000" cy="533400"/>
          </a:xfrm>
          <a:prstGeom prst="downArrow">
            <a:avLst>
              <a:gd name="adj1" fmla="val 4374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D77A4E6A-A846-47FE-A239-74F697AEE058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s-ES" altLang="en-US"/>
              <a:t>Goodbyes   </a:t>
            </a:r>
            <a:endParaRPr lang="en-US" altLang="en-US"/>
          </a:p>
        </p:txBody>
      </p:sp>
      <p:sp>
        <p:nvSpPr>
          <p:cNvPr id="34819" name="Content Placeholder 4">
            <a:extLst>
              <a:ext uri="{FF2B5EF4-FFF2-40B4-BE49-F238E27FC236}">
                <a16:creationId xmlns:a16="http://schemas.microsoft.com/office/drawing/2014/main" id="{915D73E2-04A9-41BF-BA52-44180B111B21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76200" y="1600200"/>
            <a:ext cx="8991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s-ES" altLang="en-US" b="1"/>
              <a:t>¡Adiós! = Goodbye!</a:t>
            </a:r>
          </a:p>
          <a:p>
            <a:pPr>
              <a:buFontTx/>
              <a:buNone/>
            </a:pPr>
            <a:r>
              <a:rPr lang="es-ES" altLang="en-US" sz="2800" b="1"/>
              <a:t>¡Buenas tardes! /¡Buenas noches! </a:t>
            </a:r>
            <a:r>
              <a:rPr lang="es-ES" altLang="en-US" b="1"/>
              <a:t>= Good night!</a:t>
            </a:r>
          </a:p>
          <a:p>
            <a:pPr>
              <a:buFontTx/>
              <a:buNone/>
            </a:pPr>
            <a:r>
              <a:rPr lang="es-ES" altLang="en-US" b="1"/>
              <a:t>¡Hasta luego! = See you later!</a:t>
            </a:r>
          </a:p>
          <a:p>
            <a:pPr>
              <a:buFontTx/>
              <a:buNone/>
            </a:pPr>
            <a:r>
              <a:rPr lang="es-ES" altLang="en-US" b="1"/>
              <a:t>¡Nos vemos (pronto)! = </a:t>
            </a:r>
            <a:r>
              <a:rPr lang="es-ES" altLang="en-US" sz="2400" b="1"/>
              <a:t>We´ll see each other soon!</a:t>
            </a:r>
          </a:p>
          <a:p>
            <a:pPr>
              <a:buFontTx/>
              <a:buNone/>
            </a:pPr>
            <a:r>
              <a:rPr lang="es-ES" altLang="en-US" b="1"/>
              <a:t>¡Hasta mañana! = See you tomorrow!</a:t>
            </a:r>
          </a:p>
          <a:p>
            <a:pPr>
              <a:buFontTx/>
              <a:buNone/>
            </a:pPr>
            <a:r>
              <a:rPr lang="es-ES" altLang="en-US" b="1"/>
              <a:t>¡Hasta pronto! = See you soon!</a:t>
            </a:r>
          </a:p>
          <a:p>
            <a:pPr>
              <a:buFontTx/>
              <a:buNone/>
            </a:pPr>
            <a:r>
              <a:rPr lang="es-ES" altLang="en-US" b="1"/>
              <a:t>¡Hasta la vista! = See you!</a:t>
            </a:r>
          </a:p>
          <a:p>
            <a:pPr>
              <a:buFontTx/>
              <a:buNone/>
            </a:pPr>
            <a:r>
              <a:rPr lang="es-ES" altLang="en-US" b="1"/>
              <a:t>¡Chao! = Goodbye!</a:t>
            </a:r>
          </a:p>
          <a:p>
            <a:pPr>
              <a:buFontTx/>
              <a:buNone/>
            </a:pPr>
            <a:endParaRPr lang="es-ES" altLang="en-US" b="1"/>
          </a:p>
          <a:p>
            <a:endParaRPr lang="en-US" altLang="en-US"/>
          </a:p>
        </p:txBody>
      </p:sp>
      <p:pic>
        <p:nvPicPr>
          <p:cNvPr id="34820" name="Picture 2" descr="C:\Users\User\AppData\Local\Microsoft\Windows\Temporary Internet Files\Content.IE5\1AJJZMEE\MC900442024[1].wmf">
            <a:extLst>
              <a:ext uri="{FF2B5EF4-FFF2-40B4-BE49-F238E27FC236}">
                <a16:creationId xmlns:a16="http://schemas.microsoft.com/office/drawing/2014/main" id="{06D443DB-B44B-462F-B816-F4BC12965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7200"/>
            <a:ext cx="18446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5337289C-518F-408B-A0BD-D14271903D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55626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br>
              <a:rPr lang="en-US" altLang="en-US"/>
            </a:br>
            <a:br>
              <a:rPr lang="en-US" altLang="en-US"/>
            </a:br>
            <a:r>
              <a:rPr lang="en-US" altLang="en-US" sz="3600"/>
              <a:t> 1.  </a:t>
            </a:r>
            <a:r>
              <a:rPr lang="en-US" altLang="en-US" sz="3200" b="1"/>
              <a:t>¿Cómo te llamas? </a:t>
            </a:r>
            <a:r>
              <a:rPr lang="en-US" altLang="en-US" sz="3200">
                <a:solidFill>
                  <a:srgbClr val="00B0F0"/>
                </a:solidFill>
              </a:rPr>
              <a:t>(Ko-mo tay yam-as) </a:t>
            </a:r>
            <a:r>
              <a:rPr lang="en-US" altLang="en-US" sz="3200"/>
              <a:t>	</a:t>
            </a:r>
            <a:r>
              <a:rPr lang="en-US" altLang="en-US" sz="3200">
                <a:solidFill>
                  <a:srgbClr val="FF0000"/>
                </a:solidFill>
              </a:rPr>
              <a:t>(What’s your name?)</a:t>
            </a:r>
            <a:br>
              <a:rPr lang="en-US" altLang="en-US" sz="3200">
                <a:solidFill>
                  <a:srgbClr val="FF0000"/>
                </a:solidFill>
              </a:rPr>
            </a:br>
            <a:r>
              <a:rPr lang="en-US" altLang="en-US" sz="3200"/>
              <a:t>	</a:t>
            </a:r>
            <a:br>
              <a:rPr lang="en-US" altLang="en-US" sz="3200"/>
            </a:br>
            <a:r>
              <a:rPr lang="en-US" altLang="en-US" sz="3200"/>
              <a:t>	-</a:t>
            </a:r>
            <a:r>
              <a:rPr lang="en-US" altLang="en-US" sz="3200" b="1"/>
              <a:t>Me llamo </a:t>
            </a:r>
            <a:r>
              <a:rPr lang="en-US" altLang="en-US" sz="3200"/>
              <a:t>_____ </a:t>
            </a:r>
            <a:r>
              <a:rPr lang="en-US" altLang="en-US" sz="3200">
                <a:solidFill>
                  <a:srgbClr val="00B0F0"/>
                </a:solidFill>
              </a:rPr>
              <a:t>(May yamo) </a:t>
            </a:r>
            <a:br>
              <a:rPr lang="en-US" altLang="en-US" sz="3200">
                <a:solidFill>
                  <a:srgbClr val="FF0000"/>
                </a:solidFill>
              </a:rPr>
            </a:br>
            <a:r>
              <a:rPr lang="en-US" altLang="en-US" sz="3200">
                <a:solidFill>
                  <a:srgbClr val="FF0000"/>
                </a:solidFill>
              </a:rPr>
              <a:t> 	(My name is…)</a:t>
            </a:r>
            <a:br>
              <a:rPr lang="en-US" altLang="en-US" sz="3200">
                <a:solidFill>
                  <a:srgbClr val="FF0000"/>
                </a:solidFill>
              </a:rPr>
            </a:br>
            <a:r>
              <a:rPr lang="en-US" altLang="en-US" sz="3200">
                <a:solidFill>
                  <a:srgbClr val="FF0000"/>
                </a:solidFill>
              </a:rPr>
              <a:t> 	</a:t>
            </a:r>
            <a:r>
              <a:rPr lang="en-US" altLang="en-US" sz="3200">
                <a:solidFill>
                  <a:schemeClr val="tx1"/>
                </a:solidFill>
              </a:rPr>
              <a:t>-</a:t>
            </a:r>
            <a:r>
              <a:rPr lang="en-US" altLang="en-US" sz="3200" b="1">
                <a:solidFill>
                  <a:schemeClr val="tx1"/>
                </a:solidFill>
              </a:rPr>
              <a:t>Soy</a:t>
            </a:r>
            <a:r>
              <a:rPr lang="en-US" altLang="en-US" sz="3200">
                <a:solidFill>
                  <a:schemeClr val="tx1"/>
                </a:solidFill>
              </a:rPr>
              <a:t> _____ </a:t>
            </a:r>
            <a:br>
              <a:rPr lang="en-US" altLang="en-US" sz="3200">
                <a:solidFill>
                  <a:schemeClr val="tx1"/>
                </a:solidFill>
              </a:rPr>
            </a:br>
            <a:r>
              <a:rPr lang="en-US" altLang="en-US" sz="3200">
                <a:solidFill>
                  <a:schemeClr val="tx1"/>
                </a:solidFill>
              </a:rPr>
              <a:t> 	</a:t>
            </a:r>
            <a:r>
              <a:rPr lang="en-US" altLang="en-US" sz="3200">
                <a:solidFill>
                  <a:srgbClr val="FF0000"/>
                </a:solidFill>
              </a:rPr>
              <a:t>(I am…)</a:t>
            </a:r>
            <a:br>
              <a:rPr lang="en-US" altLang="en-US" sz="3200">
                <a:solidFill>
                  <a:srgbClr val="FF0000"/>
                </a:solidFill>
              </a:rPr>
            </a:br>
            <a:r>
              <a:rPr lang="en-US" altLang="en-US" sz="3200">
                <a:solidFill>
                  <a:srgbClr val="FF0000"/>
                </a:solidFill>
              </a:rPr>
              <a:t>		</a:t>
            </a:r>
            <a:br>
              <a:rPr lang="en-US" altLang="en-US" sz="3200">
                <a:solidFill>
                  <a:srgbClr val="FF0000"/>
                </a:solidFill>
              </a:rPr>
            </a:b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6867" name="TextBox 2">
            <a:extLst>
              <a:ext uri="{FF2B5EF4-FFF2-40B4-BE49-F238E27FC236}">
                <a16:creationId xmlns:a16="http://schemas.microsoft.com/office/drawing/2014/main" id="{E6076E53-46AE-4AD8-AB63-988CA3749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0"/>
            <a:ext cx="8077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4 Basic Questions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65375"/>
          </a:xfrm>
        </p:spPr>
        <p:txBody>
          <a:bodyPr>
            <a:noAutofit/>
          </a:bodyPr>
          <a:lstStyle/>
          <a:p>
            <a:r>
              <a:rPr lang="en-US" sz="10000">
                <a:solidFill>
                  <a:srgbClr val="FF0000"/>
                </a:solidFill>
              </a:rPr>
              <a:t>L</a:t>
            </a:r>
            <a:r>
              <a:rPr lang="en-US" sz="10000"/>
              <a:t>o</a:t>
            </a:r>
            <a:r>
              <a:rPr lang="en-US" sz="10000">
                <a:solidFill>
                  <a:srgbClr val="FFC000"/>
                </a:solidFill>
              </a:rPr>
              <a:t>s</a:t>
            </a:r>
            <a:r>
              <a:rPr lang="en-US" sz="10000"/>
              <a:t> </a:t>
            </a:r>
            <a:r>
              <a:rPr lang="en-US" sz="10000" err="1">
                <a:solidFill>
                  <a:srgbClr val="002060"/>
                </a:solidFill>
              </a:rPr>
              <a:t>C</a:t>
            </a:r>
            <a:r>
              <a:rPr lang="en-US" sz="10000" err="1">
                <a:solidFill>
                  <a:srgbClr val="FF3300"/>
                </a:solidFill>
              </a:rPr>
              <a:t>o</a:t>
            </a:r>
            <a:r>
              <a:rPr lang="en-US" sz="10000" err="1">
                <a:solidFill>
                  <a:srgbClr val="002E15"/>
                </a:solidFill>
              </a:rPr>
              <a:t>l</a:t>
            </a:r>
            <a:r>
              <a:rPr lang="en-US" sz="10000" err="1">
                <a:solidFill>
                  <a:srgbClr val="7030A0"/>
                </a:solidFill>
              </a:rPr>
              <a:t>o</a:t>
            </a:r>
            <a:r>
              <a:rPr lang="en-US" sz="10000" err="1">
                <a:solidFill>
                  <a:srgbClr val="FF0066"/>
                </a:solidFill>
              </a:rPr>
              <a:t>r</a:t>
            </a:r>
            <a:r>
              <a:rPr lang="en-US" sz="10000" err="1">
                <a:solidFill>
                  <a:srgbClr val="663300"/>
                </a:solidFill>
              </a:rPr>
              <a:t>e</a:t>
            </a:r>
            <a:r>
              <a:rPr lang="en-US" sz="10000" err="1">
                <a:solidFill>
                  <a:srgbClr val="808080"/>
                </a:solidFill>
              </a:rPr>
              <a:t>s</a:t>
            </a:r>
            <a:endParaRPr lang="en-US" sz="10000">
              <a:solidFill>
                <a:srgbClr val="8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Rojo(a)</a:t>
            </a:r>
          </a:p>
        </p:txBody>
      </p:sp>
      <p:pic>
        <p:nvPicPr>
          <p:cNvPr id="1026" name="Picture 2" descr="C:\Users\Tee\AppData\Local\Microsoft\Windows\Temporary Internet Files\Content.IE5\22DJB9GS\MP900439039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7526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Azul</a:t>
            </a:r>
            <a:endParaRPr lang="en-US" sz="96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Tee\AppData\Local\Microsoft\Windows\Temporary Internet Files\Content.IE5\S3HBE2DY\MP90042773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4819" y="1600200"/>
            <a:ext cx="301436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5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Question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Graph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BA08DDD1A917498AC7B4DCB8B97810" ma:contentTypeVersion="13" ma:contentTypeDescription="Create a new document." ma:contentTypeScope="" ma:versionID="aabaab56e484b8749c3163d4e15740e3">
  <xsd:schema xmlns:xsd="http://www.w3.org/2001/XMLSchema" xmlns:xs="http://www.w3.org/2001/XMLSchema" xmlns:p="http://schemas.microsoft.com/office/2006/metadata/properties" xmlns:ns2="7054d92a-f9bd-4a27-ac5f-eeceb6ec5622" xmlns:ns3="33f9c857-4026-4e87-b366-f0dccd7f7974" targetNamespace="http://schemas.microsoft.com/office/2006/metadata/properties" ma:root="true" ma:fieldsID="c067a75919bd5b892bcdcc4662e5ba2c" ns2:_="" ns3:_="">
    <xsd:import namespace="7054d92a-f9bd-4a27-ac5f-eeceb6ec5622"/>
    <xsd:import namespace="33f9c857-4026-4e87-b366-f0dccd7f79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54d92a-f9bd-4a27-ac5f-eeceb6ec56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f9c857-4026-4e87-b366-f0dccd7f797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B7326E-9037-4BDE-9549-B50CCEFB2F8A}">
  <ds:schemaRefs>
    <ds:schemaRef ds:uri="33f9c857-4026-4e87-b366-f0dccd7f7974"/>
    <ds:schemaRef ds:uri="7054d92a-f9bd-4a27-ac5f-eeceb6ec562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2758EEE-F051-4831-B4EF-B2F1E9CC7D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4DB928-7AB4-427D-B3B8-0BC71FDA1B2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22</Slides>
  <Notes>6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Default Design</vt:lpstr>
      <vt:lpstr>iRespondQuestionMaster</vt:lpstr>
      <vt:lpstr>iRespondGraphMaster</vt:lpstr>
      <vt:lpstr>PowerPoint Presentation</vt:lpstr>
      <vt:lpstr>El Alfabeto</vt:lpstr>
      <vt:lpstr>The alphabet songs!</vt:lpstr>
      <vt:lpstr>Greetings</vt:lpstr>
      <vt:lpstr>Goodbyes   </vt:lpstr>
      <vt:lpstr>   1.  ¿Cómo te llamas? (Ko-mo tay yam-as)  (What’s your name?)    -Me llamo _____ (May yamo)    (My name is…)   -Soy _____    (I am…)    </vt:lpstr>
      <vt:lpstr>Los Colores</vt:lpstr>
      <vt:lpstr>Rojo(a)</vt:lpstr>
      <vt:lpstr>Azul</vt:lpstr>
      <vt:lpstr>Amarillo(a)</vt:lpstr>
      <vt:lpstr>Verde</vt:lpstr>
      <vt:lpstr>Morado(a) / Púrpura / Violeta</vt:lpstr>
      <vt:lpstr>Marrón / Café</vt:lpstr>
      <vt:lpstr>Negro(a)</vt:lpstr>
      <vt:lpstr>Blanco(a)</vt:lpstr>
      <vt:lpstr>Rosa / Rosado(a)</vt:lpstr>
      <vt:lpstr>Dorado(a)</vt:lpstr>
      <vt:lpstr>Plateado(a)</vt:lpstr>
      <vt:lpstr>Gris</vt:lpstr>
      <vt:lpstr>Anaranjado(a) / Naranja</vt:lpstr>
      <vt:lpstr>Los Números 1-10</vt:lpstr>
      <vt:lpstr>Los Números 11-20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Cobb County School District</dc:creator>
  <cp:revision>1</cp:revision>
  <cp:lastPrinted>2012-01-13T20:32:40Z</cp:lastPrinted>
  <dcterms:created xsi:type="dcterms:W3CDTF">2010-07-11T22:19:50Z</dcterms:created>
  <dcterms:modified xsi:type="dcterms:W3CDTF">2022-08-01T21:05:20Z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