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63" r:id="rId6"/>
    <p:sldId id="265" r:id="rId7"/>
    <p:sldId id="294" r:id="rId8"/>
    <p:sldId id="261" r:id="rId9"/>
    <p:sldId id="291" r:id="rId10"/>
    <p:sldId id="290" r:id="rId11"/>
    <p:sldId id="270" r:id="rId12"/>
    <p:sldId id="264" r:id="rId13"/>
    <p:sldId id="275" r:id="rId14"/>
    <p:sldId id="293" r:id="rId15"/>
    <p:sldId id="271" r:id="rId16"/>
    <p:sldId id="272" r:id="rId17"/>
    <p:sldId id="273" r:id="rId18"/>
    <p:sldId id="256" r:id="rId19"/>
    <p:sldId id="288" r:id="rId20"/>
    <p:sldId id="28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en Erwin" userId="8f50f7a6-8367-4c71-929b-52de566c1a5c" providerId="ADAL" clId="{C5CDF352-A9AD-4E45-A4C4-CC34787E0882}"/>
    <pc:docChg chg="modSld sldOrd">
      <pc:chgData name="Aaren Erwin" userId="8f50f7a6-8367-4c71-929b-52de566c1a5c" providerId="ADAL" clId="{C5CDF352-A9AD-4E45-A4C4-CC34787E0882}" dt="2024-04-09T13:44:32.476" v="31"/>
      <pc:docMkLst>
        <pc:docMk/>
      </pc:docMkLst>
      <pc:sldChg chg="ord">
        <pc:chgData name="Aaren Erwin" userId="8f50f7a6-8367-4c71-929b-52de566c1a5c" providerId="ADAL" clId="{C5CDF352-A9AD-4E45-A4C4-CC34787E0882}" dt="2024-04-09T13:44:32.476" v="31"/>
        <pc:sldMkLst>
          <pc:docMk/>
          <pc:sldMk cId="2698705696" sldId="256"/>
        </pc:sldMkLst>
      </pc:sldChg>
      <pc:sldChg chg="ord">
        <pc:chgData name="Aaren Erwin" userId="8f50f7a6-8367-4c71-929b-52de566c1a5c" providerId="ADAL" clId="{C5CDF352-A9AD-4E45-A4C4-CC34787E0882}" dt="2024-04-09T13:43:25.072" v="9"/>
        <pc:sldMkLst>
          <pc:docMk/>
          <pc:sldMk cId="0" sldId="261"/>
        </pc:sldMkLst>
      </pc:sldChg>
      <pc:sldChg chg="ord">
        <pc:chgData name="Aaren Erwin" userId="8f50f7a6-8367-4c71-929b-52de566c1a5c" providerId="ADAL" clId="{C5CDF352-A9AD-4E45-A4C4-CC34787E0882}" dt="2024-04-09T13:42:45.733" v="1"/>
        <pc:sldMkLst>
          <pc:docMk/>
          <pc:sldMk cId="0" sldId="262"/>
        </pc:sldMkLst>
      </pc:sldChg>
      <pc:sldChg chg="ord">
        <pc:chgData name="Aaren Erwin" userId="8f50f7a6-8367-4c71-929b-52de566c1a5c" providerId="ADAL" clId="{C5CDF352-A9AD-4E45-A4C4-CC34787E0882}" dt="2024-04-09T13:43:05.383" v="5"/>
        <pc:sldMkLst>
          <pc:docMk/>
          <pc:sldMk cId="0" sldId="265"/>
        </pc:sldMkLst>
      </pc:sldChg>
      <pc:sldChg chg="modSp">
        <pc:chgData name="Aaren Erwin" userId="8f50f7a6-8367-4c71-929b-52de566c1a5c" providerId="ADAL" clId="{C5CDF352-A9AD-4E45-A4C4-CC34787E0882}" dt="2024-04-09T13:43:57.338" v="29" actId="20577"/>
        <pc:sldMkLst>
          <pc:docMk/>
          <pc:sldMk cId="0" sldId="270"/>
        </pc:sldMkLst>
        <pc:graphicFrameChg chg="mod">
          <ac:chgData name="Aaren Erwin" userId="8f50f7a6-8367-4c71-929b-52de566c1a5c" providerId="ADAL" clId="{C5CDF352-A9AD-4E45-A4C4-CC34787E0882}" dt="2024-04-09T13:43:57.338" v="29" actId="20577"/>
          <ac:graphicFrameMkLst>
            <pc:docMk/>
            <pc:sldMk cId="0" sldId="270"/>
            <ac:graphicFrameMk id="5" creationId="{767CFE02-E7DD-1CD9-EDDE-7DBB4A8E698D}"/>
          </ac:graphicFrameMkLst>
        </pc:graphicFrameChg>
      </pc:sldChg>
      <pc:sldChg chg="ord">
        <pc:chgData name="Aaren Erwin" userId="8f50f7a6-8367-4c71-929b-52de566c1a5c" providerId="ADAL" clId="{C5CDF352-A9AD-4E45-A4C4-CC34787E0882}" dt="2024-04-09T13:43:02.378" v="3"/>
        <pc:sldMkLst>
          <pc:docMk/>
          <pc:sldMk cId="4141545107" sldId="291"/>
        </pc:sldMkLst>
      </pc:sldChg>
      <pc:sldChg chg="ord">
        <pc:chgData name="Aaren Erwin" userId="8f50f7a6-8367-4c71-929b-52de566c1a5c" providerId="ADAL" clId="{C5CDF352-A9AD-4E45-A4C4-CC34787E0882}" dt="2024-04-09T13:43:15.982" v="7"/>
        <pc:sldMkLst>
          <pc:docMk/>
          <pc:sldMk cId="332317818" sldId="29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DB7D78-EDEA-443A-AE8D-73DAAF174928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6BEBF4B7-C6E9-43DD-A333-9C4FFA3D6CDA}">
      <dgm:prSet/>
      <dgm:spPr/>
      <dgm:t>
        <a:bodyPr/>
        <a:lstStyle/>
        <a:p>
          <a:r>
            <a:rPr lang="en-US"/>
            <a:t>Quiero – I want</a:t>
          </a:r>
        </a:p>
      </dgm:t>
    </dgm:pt>
    <dgm:pt modelId="{478E1D3D-FBC8-48A5-8E91-EAD514EC74D0}" type="parTrans" cxnId="{0CC8B3AF-CE66-4014-B3B3-956600ADE56F}">
      <dgm:prSet/>
      <dgm:spPr/>
      <dgm:t>
        <a:bodyPr/>
        <a:lstStyle/>
        <a:p>
          <a:endParaRPr lang="en-US"/>
        </a:p>
      </dgm:t>
    </dgm:pt>
    <dgm:pt modelId="{5F2B2617-AA19-4982-B647-DCA3AD25075F}" type="sibTrans" cxnId="{0CC8B3AF-CE66-4014-B3B3-956600ADE56F}">
      <dgm:prSet/>
      <dgm:spPr/>
      <dgm:t>
        <a:bodyPr/>
        <a:lstStyle/>
        <a:p>
          <a:endParaRPr lang="en-US"/>
        </a:p>
      </dgm:t>
    </dgm:pt>
    <dgm:pt modelId="{29F98FCD-F22B-4C6D-88BA-933A4A91D198}">
      <dgm:prSet/>
      <dgm:spPr/>
      <dgm:t>
        <a:bodyPr/>
        <a:lstStyle/>
        <a:p>
          <a:r>
            <a:rPr lang="en-US"/>
            <a:t>Quieres – you want</a:t>
          </a:r>
        </a:p>
      </dgm:t>
    </dgm:pt>
    <dgm:pt modelId="{3B99CDC5-3BFC-445D-87BE-004ED916E560}" type="parTrans" cxnId="{37F471C0-598D-4FAC-86BF-954AACC2610F}">
      <dgm:prSet/>
      <dgm:spPr/>
      <dgm:t>
        <a:bodyPr/>
        <a:lstStyle/>
        <a:p>
          <a:endParaRPr lang="en-US"/>
        </a:p>
      </dgm:t>
    </dgm:pt>
    <dgm:pt modelId="{1C0F8501-2BB5-44A4-AFFC-200A6DBB9ACD}" type="sibTrans" cxnId="{37F471C0-598D-4FAC-86BF-954AACC2610F}">
      <dgm:prSet/>
      <dgm:spPr/>
      <dgm:t>
        <a:bodyPr/>
        <a:lstStyle/>
        <a:p>
          <a:endParaRPr lang="en-US"/>
        </a:p>
      </dgm:t>
    </dgm:pt>
    <dgm:pt modelId="{B31F9F5A-A309-4DC2-AC15-28AE69DF5739}">
      <dgm:prSet/>
      <dgm:spPr/>
      <dgm:t>
        <a:bodyPr/>
        <a:lstStyle/>
        <a:p>
          <a:r>
            <a:rPr lang="en-US"/>
            <a:t>Puedo – I can</a:t>
          </a:r>
        </a:p>
      </dgm:t>
    </dgm:pt>
    <dgm:pt modelId="{2709A923-5A12-4359-A33E-61729DD06A2A}" type="parTrans" cxnId="{2CB79A59-7F53-4887-A7E0-FA017AC6651A}">
      <dgm:prSet/>
      <dgm:spPr/>
      <dgm:t>
        <a:bodyPr/>
        <a:lstStyle/>
        <a:p>
          <a:endParaRPr lang="en-US"/>
        </a:p>
      </dgm:t>
    </dgm:pt>
    <dgm:pt modelId="{D2B85F37-0CF1-4F80-976D-E44D5A3523AA}" type="sibTrans" cxnId="{2CB79A59-7F53-4887-A7E0-FA017AC6651A}">
      <dgm:prSet/>
      <dgm:spPr/>
      <dgm:t>
        <a:bodyPr/>
        <a:lstStyle/>
        <a:p>
          <a:endParaRPr lang="en-US"/>
        </a:p>
      </dgm:t>
    </dgm:pt>
    <dgm:pt modelId="{BFA647BB-A609-41A3-AFCB-5C07FB9DC34D}">
      <dgm:prSet/>
      <dgm:spPr/>
      <dgm:t>
        <a:bodyPr/>
        <a:lstStyle/>
        <a:p>
          <a:r>
            <a:rPr lang="en-US"/>
            <a:t>Puedes – Can you</a:t>
          </a:r>
        </a:p>
      </dgm:t>
    </dgm:pt>
    <dgm:pt modelId="{A5CB56F8-F1BA-45C0-BA1F-981E44EF0500}" type="parTrans" cxnId="{52244EBF-20E1-470F-9FBA-0D8D6C8E3EA2}">
      <dgm:prSet/>
      <dgm:spPr/>
      <dgm:t>
        <a:bodyPr/>
        <a:lstStyle/>
        <a:p>
          <a:endParaRPr lang="en-US"/>
        </a:p>
      </dgm:t>
    </dgm:pt>
    <dgm:pt modelId="{190E0C3A-A30C-4A31-8598-289750719197}" type="sibTrans" cxnId="{52244EBF-20E1-470F-9FBA-0D8D6C8E3EA2}">
      <dgm:prSet/>
      <dgm:spPr/>
      <dgm:t>
        <a:bodyPr/>
        <a:lstStyle/>
        <a:p>
          <a:endParaRPr lang="en-US"/>
        </a:p>
      </dgm:t>
    </dgm:pt>
    <dgm:pt modelId="{6DF2FD5C-FC94-4218-9653-AAB27701ADFB}">
      <dgm:prSet/>
      <dgm:spPr/>
      <dgm:t>
        <a:bodyPr/>
        <a:lstStyle/>
        <a:p>
          <a:r>
            <a:rPr lang="en-US"/>
            <a:t>Me gustaría – I would like to</a:t>
          </a:r>
        </a:p>
      </dgm:t>
    </dgm:pt>
    <dgm:pt modelId="{A62D5FE0-6769-46C4-8D0C-8D25DB2F6D15}" type="parTrans" cxnId="{88E1EB9E-FDA6-4E76-8010-EDD047496934}">
      <dgm:prSet/>
      <dgm:spPr/>
      <dgm:t>
        <a:bodyPr/>
        <a:lstStyle/>
        <a:p>
          <a:endParaRPr lang="en-US"/>
        </a:p>
      </dgm:t>
    </dgm:pt>
    <dgm:pt modelId="{8E58F9BA-B5C0-46F6-AB28-6A9E89EDDD54}" type="sibTrans" cxnId="{88E1EB9E-FDA6-4E76-8010-EDD047496934}">
      <dgm:prSet/>
      <dgm:spPr/>
      <dgm:t>
        <a:bodyPr/>
        <a:lstStyle/>
        <a:p>
          <a:endParaRPr lang="en-US"/>
        </a:p>
      </dgm:t>
    </dgm:pt>
    <dgm:pt modelId="{69D68A50-0619-44A4-8008-85BDD1D19202}">
      <dgm:prSet/>
      <dgm:spPr/>
      <dgm:t>
        <a:bodyPr/>
        <a:lstStyle/>
        <a:p>
          <a:r>
            <a:rPr lang="en-US"/>
            <a:t>¿Te gustaría? – would you like to</a:t>
          </a:r>
        </a:p>
      </dgm:t>
    </dgm:pt>
    <dgm:pt modelId="{5B82A29E-285F-4590-86A4-F30E7FE5C427}" type="parTrans" cxnId="{50DC3A7F-9C67-40AC-BBBE-78B04B39861A}">
      <dgm:prSet/>
      <dgm:spPr/>
      <dgm:t>
        <a:bodyPr/>
        <a:lstStyle/>
        <a:p>
          <a:endParaRPr lang="en-US"/>
        </a:p>
      </dgm:t>
    </dgm:pt>
    <dgm:pt modelId="{B6BE3ED1-3A0A-4DAE-9ADA-F04C5372B72C}" type="sibTrans" cxnId="{50DC3A7F-9C67-40AC-BBBE-78B04B39861A}">
      <dgm:prSet/>
      <dgm:spPr/>
      <dgm:t>
        <a:bodyPr/>
        <a:lstStyle/>
        <a:p>
          <a:endParaRPr lang="en-US"/>
        </a:p>
      </dgm:t>
    </dgm:pt>
    <dgm:pt modelId="{D1CA7BF0-60B3-4442-8572-A31B66EAFE12}" type="pres">
      <dgm:prSet presAssocID="{6FDB7D78-EDEA-443A-AE8D-73DAAF174928}" presName="vert0" presStyleCnt="0">
        <dgm:presLayoutVars>
          <dgm:dir/>
          <dgm:animOne val="branch"/>
          <dgm:animLvl val="lvl"/>
        </dgm:presLayoutVars>
      </dgm:prSet>
      <dgm:spPr/>
    </dgm:pt>
    <dgm:pt modelId="{551F2AC8-6F81-4538-B2DA-6E6ADEA6F388}" type="pres">
      <dgm:prSet presAssocID="{6BEBF4B7-C6E9-43DD-A333-9C4FFA3D6CDA}" presName="thickLine" presStyleLbl="alignNode1" presStyleIdx="0" presStyleCnt="6"/>
      <dgm:spPr/>
    </dgm:pt>
    <dgm:pt modelId="{A3E87BDE-69C1-4D5D-9E90-58B1B64827C9}" type="pres">
      <dgm:prSet presAssocID="{6BEBF4B7-C6E9-43DD-A333-9C4FFA3D6CDA}" presName="horz1" presStyleCnt="0"/>
      <dgm:spPr/>
    </dgm:pt>
    <dgm:pt modelId="{F257990E-0D4E-4570-95DC-A6E74CEED746}" type="pres">
      <dgm:prSet presAssocID="{6BEBF4B7-C6E9-43DD-A333-9C4FFA3D6CDA}" presName="tx1" presStyleLbl="revTx" presStyleIdx="0" presStyleCnt="6"/>
      <dgm:spPr/>
    </dgm:pt>
    <dgm:pt modelId="{93E56CA8-7394-4B74-9740-A88EF7FC2448}" type="pres">
      <dgm:prSet presAssocID="{6BEBF4B7-C6E9-43DD-A333-9C4FFA3D6CDA}" presName="vert1" presStyleCnt="0"/>
      <dgm:spPr/>
    </dgm:pt>
    <dgm:pt modelId="{D1432C96-E9C9-480B-AA0E-BE706CC3ACC5}" type="pres">
      <dgm:prSet presAssocID="{29F98FCD-F22B-4C6D-88BA-933A4A91D198}" presName="thickLine" presStyleLbl="alignNode1" presStyleIdx="1" presStyleCnt="6"/>
      <dgm:spPr/>
    </dgm:pt>
    <dgm:pt modelId="{FE3D0D9F-C94A-4DE0-B99B-5B3B89F5947A}" type="pres">
      <dgm:prSet presAssocID="{29F98FCD-F22B-4C6D-88BA-933A4A91D198}" presName="horz1" presStyleCnt="0"/>
      <dgm:spPr/>
    </dgm:pt>
    <dgm:pt modelId="{1E801894-5FD2-4ABC-BF30-9959E952A645}" type="pres">
      <dgm:prSet presAssocID="{29F98FCD-F22B-4C6D-88BA-933A4A91D198}" presName="tx1" presStyleLbl="revTx" presStyleIdx="1" presStyleCnt="6"/>
      <dgm:spPr/>
    </dgm:pt>
    <dgm:pt modelId="{9B639C40-ACD3-4755-8A10-338D50BE3206}" type="pres">
      <dgm:prSet presAssocID="{29F98FCD-F22B-4C6D-88BA-933A4A91D198}" presName="vert1" presStyleCnt="0"/>
      <dgm:spPr/>
    </dgm:pt>
    <dgm:pt modelId="{5D744E66-CFF4-4F54-B3AB-DB009865DB80}" type="pres">
      <dgm:prSet presAssocID="{B31F9F5A-A309-4DC2-AC15-28AE69DF5739}" presName="thickLine" presStyleLbl="alignNode1" presStyleIdx="2" presStyleCnt="6"/>
      <dgm:spPr/>
    </dgm:pt>
    <dgm:pt modelId="{5FA498A3-E36C-46B7-8374-AEA90956838F}" type="pres">
      <dgm:prSet presAssocID="{B31F9F5A-A309-4DC2-AC15-28AE69DF5739}" presName="horz1" presStyleCnt="0"/>
      <dgm:spPr/>
    </dgm:pt>
    <dgm:pt modelId="{868F44B4-ECFE-4187-A6C3-C31243BF9101}" type="pres">
      <dgm:prSet presAssocID="{B31F9F5A-A309-4DC2-AC15-28AE69DF5739}" presName="tx1" presStyleLbl="revTx" presStyleIdx="2" presStyleCnt="6"/>
      <dgm:spPr/>
    </dgm:pt>
    <dgm:pt modelId="{70033D6C-94FB-4159-9602-BECF00C0F132}" type="pres">
      <dgm:prSet presAssocID="{B31F9F5A-A309-4DC2-AC15-28AE69DF5739}" presName="vert1" presStyleCnt="0"/>
      <dgm:spPr/>
    </dgm:pt>
    <dgm:pt modelId="{ED4793D6-BDFD-47B0-8BB9-13259BDB6429}" type="pres">
      <dgm:prSet presAssocID="{BFA647BB-A609-41A3-AFCB-5C07FB9DC34D}" presName="thickLine" presStyleLbl="alignNode1" presStyleIdx="3" presStyleCnt="6"/>
      <dgm:spPr/>
    </dgm:pt>
    <dgm:pt modelId="{53A4B1C0-E96F-499E-BC3B-AF8DAE3DE310}" type="pres">
      <dgm:prSet presAssocID="{BFA647BB-A609-41A3-AFCB-5C07FB9DC34D}" presName="horz1" presStyleCnt="0"/>
      <dgm:spPr/>
    </dgm:pt>
    <dgm:pt modelId="{5F85142A-120F-49E5-A683-06212B56C7FA}" type="pres">
      <dgm:prSet presAssocID="{BFA647BB-A609-41A3-AFCB-5C07FB9DC34D}" presName="tx1" presStyleLbl="revTx" presStyleIdx="3" presStyleCnt="6"/>
      <dgm:spPr/>
    </dgm:pt>
    <dgm:pt modelId="{0306BF1A-6A5A-4907-A274-98DB38D2C0A1}" type="pres">
      <dgm:prSet presAssocID="{BFA647BB-A609-41A3-AFCB-5C07FB9DC34D}" presName="vert1" presStyleCnt="0"/>
      <dgm:spPr/>
    </dgm:pt>
    <dgm:pt modelId="{7B9FF7B6-E35B-462E-BF0C-4717FEF3B7B9}" type="pres">
      <dgm:prSet presAssocID="{6DF2FD5C-FC94-4218-9653-AAB27701ADFB}" presName="thickLine" presStyleLbl="alignNode1" presStyleIdx="4" presStyleCnt="6"/>
      <dgm:spPr/>
    </dgm:pt>
    <dgm:pt modelId="{9F92F2D0-5AEB-4E07-B446-6E5C25939609}" type="pres">
      <dgm:prSet presAssocID="{6DF2FD5C-FC94-4218-9653-AAB27701ADFB}" presName="horz1" presStyleCnt="0"/>
      <dgm:spPr/>
    </dgm:pt>
    <dgm:pt modelId="{990ED7DC-A5CC-42E2-92E8-69B76F1B87FA}" type="pres">
      <dgm:prSet presAssocID="{6DF2FD5C-FC94-4218-9653-AAB27701ADFB}" presName="tx1" presStyleLbl="revTx" presStyleIdx="4" presStyleCnt="6"/>
      <dgm:spPr/>
    </dgm:pt>
    <dgm:pt modelId="{D73E4550-E310-45D3-B3DA-80ED45C20B07}" type="pres">
      <dgm:prSet presAssocID="{6DF2FD5C-FC94-4218-9653-AAB27701ADFB}" presName="vert1" presStyleCnt="0"/>
      <dgm:spPr/>
    </dgm:pt>
    <dgm:pt modelId="{F99C86D9-6D98-49A7-9279-09514AE2438C}" type="pres">
      <dgm:prSet presAssocID="{69D68A50-0619-44A4-8008-85BDD1D19202}" presName="thickLine" presStyleLbl="alignNode1" presStyleIdx="5" presStyleCnt="6"/>
      <dgm:spPr/>
    </dgm:pt>
    <dgm:pt modelId="{E94B65FC-EECC-46CB-A53A-8D328C2ABBD0}" type="pres">
      <dgm:prSet presAssocID="{69D68A50-0619-44A4-8008-85BDD1D19202}" presName="horz1" presStyleCnt="0"/>
      <dgm:spPr/>
    </dgm:pt>
    <dgm:pt modelId="{F16131BE-F101-4B15-9C54-36A48F7B64BF}" type="pres">
      <dgm:prSet presAssocID="{69D68A50-0619-44A4-8008-85BDD1D19202}" presName="tx1" presStyleLbl="revTx" presStyleIdx="5" presStyleCnt="6"/>
      <dgm:spPr/>
    </dgm:pt>
    <dgm:pt modelId="{2AA5CE5D-4ABC-44D0-A978-9DCEDEEE8C7D}" type="pres">
      <dgm:prSet presAssocID="{69D68A50-0619-44A4-8008-85BDD1D19202}" presName="vert1" presStyleCnt="0"/>
      <dgm:spPr/>
    </dgm:pt>
  </dgm:ptLst>
  <dgm:cxnLst>
    <dgm:cxn modelId="{C6E34860-4041-4AF6-A1A3-11554CC17014}" type="presOf" srcId="{BFA647BB-A609-41A3-AFCB-5C07FB9DC34D}" destId="{5F85142A-120F-49E5-A683-06212B56C7FA}" srcOrd="0" destOrd="0" presId="urn:microsoft.com/office/officeart/2008/layout/LinedList"/>
    <dgm:cxn modelId="{CD772252-27E3-45B2-8E13-1DD289BD56CA}" type="presOf" srcId="{B31F9F5A-A309-4DC2-AC15-28AE69DF5739}" destId="{868F44B4-ECFE-4187-A6C3-C31243BF9101}" srcOrd="0" destOrd="0" presId="urn:microsoft.com/office/officeart/2008/layout/LinedList"/>
    <dgm:cxn modelId="{2CB79A59-7F53-4887-A7E0-FA017AC6651A}" srcId="{6FDB7D78-EDEA-443A-AE8D-73DAAF174928}" destId="{B31F9F5A-A309-4DC2-AC15-28AE69DF5739}" srcOrd="2" destOrd="0" parTransId="{2709A923-5A12-4359-A33E-61729DD06A2A}" sibTransId="{D2B85F37-0CF1-4F80-976D-E44D5A3523AA}"/>
    <dgm:cxn modelId="{584D2C7F-78E7-418E-A285-1D9748334A8D}" type="presOf" srcId="{6FDB7D78-EDEA-443A-AE8D-73DAAF174928}" destId="{D1CA7BF0-60B3-4442-8572-A31B66EAFE12}" srcOrd="0" destOrd="0" presId="urn:microsoft.com/office/officeart/2008/layout/LinedList"/>
    <dgm:cxn modelId="{50DC3A7F-9C67-40AC-BBBE-78B04B39861A}" srcId="{6FDB7D78-EDEA-443A-AE8D-73DAAF174928}" destId="{69D68A50-0619-44A4-8008-85BDD1D19202}" srcOrd="5" destOrd="0" parTransId="{5B82A29E-285F-4590-86A4-F30E7FE5C427}" sibTransId="{B6BE3ED1-3A0A-4DAE-9ADA-F04C5372B72C}"/>
    <dgm:cxn modelId="{0600FB95-76EE-4055-8196-197F95897741}" type="presOf" srcId="{29F98FCD-F22B-4C6D-88BA-933A4A91D198}" destId="{1E801894-5FD2-4ABC-BF30-9959E952A645}" srcOrd="0" destOrd="0" presId="urn:microsoft.com/office/officeart/2008/layout/LinedList"/>
    <dgm:cxn modelId="{C8311398-5163-4A1E-9D80-BEAA64BD24E0}" type="presOf" srcId="{69D68A50-0619-44A4-8008-85BDD1D19202}" destId="{F16131BE-F101-4B15-9C54-36A48F7B64BF}" srcOrd="0" destOrd="0" presId="urn:microsoft.com/office/officeart/2008/layout/LinedList"/>
    <dgm:cxn modelId="{88E1EB9E-FDA6-4E76-8010-EDD047496934}" srcId="{6FDB7D78-EDEA-443A-AE8D-73DAAF174928}" destId="{6DF2FD5C-FC94-4218-9653-AAB27701ADFB}" srcOrd="4" destOrd="0" parTransId="{A62D5FE0-6769-46C4-8D0C-8D25DB2F6D15}" sibTransId="{8E58F9BA-B5C0-46F6-AB28-6A9E89EDDD54}"/>
    <dgm:cxn modelId="{E0F143A7-6396-497B-AC6C-5CC138B31404}" type="presOf" srcId="{6DF2FD5C-FC94-4218-9653-AAB27701ADFB}" destId="{990ED7DC-A5CC-42E2-92E8-69B76F1B87FA}" srcOrd="0" destOrd="0" presId="urn:microsoft.com/office/officeart/2008/layout/LinedList"/>
    <dgm:cxn modelId="{0CC8B3AF-CE66-4014-B3B3-956600ADE56F}" srcId="{6FDB7D78-EDEA-443A-AE8D-73DAAF174928}" destId="{6BEBF4B7-C6E9-43DD-A333-9C4FFA3D6CDA}" srcOrd="0" destOrd="0" parTransId="{478E1D3D-FBC8-48A5-8E91-EAD514EC74D0}" sibTransId="{5F2B2617-AA19-4982-B647-DCA3AD25075F}"/>
    <dgm:cxn modelId="{B48A58B3-7A8F-4361-AA00-5D7E63F8A897}" type="presOf" srcId="{6BEBF4B7-C6E9-43DD-A333-9C4FFA3D6CDA}" destId="{F257990E-0D4E-4570-95DC-A6E74CEED746}" srcOrd="0" destOrd="0" presId="urn:microsoft.com/office/officeart/2008/layout/LinedList"/>
    <dgm:cxn modelId="{52244EBF-20E1-470F-9FBA-0D8D6C8E3EA2}" srcId="{6FDB7D78-EDEA-443A-AE8D-73DAAF174928}" destId="{BFA647BB-A609-41A3-AFCB-5C07FB9DC34D}" srcOrd="3" destOrd="0" parTransId="{A5CB56F8-F1BA-45C0-BA1F-981E44EF0500}" sibTransId="{190E0C3A-A30C-4A31-8598-289750719197}"/>
    <dgm:cxn modelId="{37F471C0-598D-4FAC-86BF-954AACC2610F}" srcId="{6FDB7D78-EDEA-443A-AE8D-73DAAF174928}" destId="{29F98FCD-F22B-4C6D-88BA-933A4A91D198}" srcOrd="1" destOrd="0" parTransId="{3B99CDC5-3BFC-445D-87BE-004ED916E560}" sibTransId="{1C0F8501-2BB5-44A4-AFFC-200A6DBB9ACD}"/>
    <dgm:cxn modelId="{C2F4E6FB-A407-40B2-AE1E-1320BC613AFA}" type="presParOf" srcId="{D1CA7BF0-60B3-4442-8572-A31B66EAFE12}" destId="{551F2AC8-6F81-4538-B2DA-6E6ADEA6F388}" srcOrd="0" destOrd="0" presId="urn:microsoft.com/office/officeart/2008/layout/LinedList"/>
    <dgm:cxn modelId="{0E79EBF2-7B65-4CC2-8F81-9D5E390336F5}" type="presParOf" srcId="{D1CA7BF0-60B3-4442-8572-A31B66EAFE12}" destId="{A3E87BDE-69C1-4D5D-9E90-58B1B64827C9}" srcOrd="1" destOrd="0" presId="urn:microsoft.com/office/officeart/2008/layout/LinedList"/>
    <dgm:cxn modelId="{22E792E4-0583-45C6-B078-10B92D2E7946}" type="presParOf" srcId="{A3E87BDE-69C1-4D5D-9E90-58B1B64827C9}" destId="{F257990E-0D4E-4570-95DC-A6E74CEED746}" srcOrd="0" destOrd="0" presId="urn:microsoft.com/office/officeart/2008/layout/LinedList"/>
    <dgm:cxn modelId="{89E5563B-6768-4D59-949C-E5F3345D13FC}" type="presParOf" srcId="{A3E87BDE-69C1-4D5D-9E90-58B1B64827C9}" destId="{93E56CA8-7394-4B74-9740-A88EF7FC2448}" srcOrd="1" destOrd="0" presId="urn:microsoft.com/office/officeart/2008/layout/LinedList"/>
    <dgm:cxn modelId="{7D637049-03EF-4B5C-9EF4-B66E2D2501CD}" type="presParOf" srcId="{D1CA7BF0-60B3-4442-8572-A31B66EAFE12}" destId="{D1432C96-E9C9-480B-AA0E-BE706CC3ACC5}" srcOrd="2" destOrd="0" presId="urn:microsoft.com/office/officeart/2008/layout/LinedList"/>
    <dgm:cxn modelId="{A21C0D08-3C6C-4417-8BA7-D8DC36682ABF}" type="presParOf" srcId="{D1CA7BF0-60B3-4442-8572-A31B66EAFE12}" destId="{FE3D0D9F-C94A-4DE0-B99B-5B3B89F5947A}" srcOrd="3" destOrd="0" presId="urn:microsoft.com/office/officeart/2008/layout/LinedList"/>
    <dgm:cxn modelId="{93494A67-3FAB-4A03-8458-18775D614827}" type="presParOf" srcId="{FE3D0D9F-C94A-4DE0-B99B-5B3B89F5947A}" destId="{1E801894-5FD2-4ABC-BF30-9959E952A645}" srcOrd="0" destOrd="0" presId="urn:microsoft.com/office/officeart/2008/layout/LinedList"/>
    <dgm:cxn modelId="{BC3583C8-26FC-44C6-9A5C-36AA855FA1A3}" type="presParOf" srcId="{FE3D0D9F-C94A-4DE0-B99B-5B3B89F5947A}" destId="{9B639C40-ACD3-4755-8A10-338D50BE3206}" srcOrd="1" destOrd="0" presId="urn:microsoft.com/office/officeart/2008/layout/LinedList"/>
    <dgm:cxn modelId="{E5AFFAD2-E524-4989-ADFC-BA86E7102E1C}" type="presParOf" srcId="{D1CA7BF0-60B3-4442-8572-A31B66EAFE12}" destId="{5D744E66-CFF4-4F54-B3AB-DB009865DB80}" srcOrd="4" destOrd="0" presId="urn:microsoft.com/office/officeart/2008/layout/LinedList"/>
    <dgm:cxn modelId="{D12EF847-C24A-43BE-A1E1-71BEB1D609A4}" type="presParOf" srcId="{D1CA7BF0-60B3-4442-8572-A31B66EAFE12}" destId="{5FA498A3-E36C-46B7-8374-AEA90956838F}" srcOrd="5" destOrd="0" presId="urn:microsoft.com/office/officeart/2008/layout/LinedList"/>
    <dgm:cxn modelId="{0C49FE60-703E-4F3C-8D36-9F95FF0FC617}" type="presParOf" srcId="{5FA498A3-E36C-46B7-8374-AEA90956838F}" destId="{868F44B4-ECFE-4187-A6C3-C31243BF9101}" srcOrd="0" destOrd="0" presId="urn:microsoft.com/office/officeart/2008/layout/LinedList"/>
    <dgm:cxn modelId="{49089CB9-E6C7-40E7-955E-22BEED758E5E}" type="presParOf" srcId="{5FA498A3-E36C-46B7-8374-AEA90956838F}" destId="{70033D6C-94FB-4159-9602-BECF00C0F132}" srcOrd="1" destOrd="0" presId="urn:microsoft.com/office/officeart/2008/layout/LinedList"/>
    <dgm:cxn modelId="{B146AC2F-6AC4-48D0-87F1-18B93FE469A3}" type="presParOf" srcId="{D1CA7BF0-60B3-4442-8572-A31B66EAFE12}" destId="{ED4793D6-BDFD-47B0-8BB9-13259BDB6429}" srcOrd="6" destOrd="0" presId="urn:microsoft.com/office/officeart/2008/layout/LinedList"/>
    <dgm:cxn modelId="{FE472BB9-A966-4C1A-A465-C0A6C7014B26}" type="presParOf" srcId="{D1CA7BF0-60B3-4442-8572-A31B66EAFE12}" destId="{53A4B1C0-E96F-499E-BC3B-AF8DAE3DE310}" srcOrd="7" destOrd="0" presId="urn:microsoft.com/office/officeart/2008/layout/LinedList"/>
    <dgm:cxn modelId="{1453D15A-34FB-412C-A58F-61F567A4E2CD}" type="presParOf" srcId="{53A4B1C0-E96F-499E-BC3B-AF8DAE3DE310}" destId="{5F85142A-120F-49E5-A683-06212B56C7FA}" srcOrd="0" destOrd="0" presId="urn:microsoft.com/office/officeart/2008/layout/LinedList"/>
    <dgm:cxn modelId="{AE0172D3-F63E-419F-878F-1161A907007F}" type="presParOf" srcId="{53A4B1C0-E96F-499E-BC3B-AF8DAE3DE310}" destId="{0306BF1A-6A5A-4907-A274-98DB38D2C0A1}" srcOrd="1" destOrd="0" presId="urn:microsoft.com/office/officeart/2008/layout/LinedList"/>
    <dgm:cxn modelId="{C3803FC0-43E3-4EEE-A4D7-296A34569027}" type="presParOf" srcId="{D1CA7BF0-60B3-4442-8572-A31B66EAFE12}" destId="{7B9FF7B6-E35B-462E-BF0C-4717FEF3B7B9}" srcOrd="8" destOrd="0" presId="urn:microsoft.com/office/officeart/2008/layout/LinedList"/>
    <dgm:cxn modelId="{25B91647-28EF-41BA-8D1C-5B3360A76480}" type="presParOf" srcId="{D1CA7BF0-60B3-4442-8572-A31B66EAFE12}" destId="{9F92F2D0-5AEB-4E07-B446-6E5C25939609}" srcOrd="9" destOrd="0" presId="urn:microsoft.com/office/officeart/2008/layout/LinedList"/>
    <dgm:cxn modelId="{7D83F2D4-5B6A-4437-92C2-195920D1922E}" type="presParOf" srcId="{9F92F2D0-5AEB-4E07-B446-6E5C25939609}" destId="{990ED7DC-A5CC-42E2-92E8-69B76F1B87FA}" srcOrd="0" destOrd="0" presId="urn:microsoft.com/office/officeart/2008/layout/LinedList"/>
    <dgm:cxn modelId="{53EDBA0A-56BB-4B85-BACA-8BC8C54ECB58}" type="presParOf" srcId="{9F92F2D0-5AEB-4E07-B446-6E5C25939609}" destId="{D73E4550-E310-45D3-B3DA-80ED45C20B07}" srcOrd="1" destOrd="0" presId="urn:microsoft.com/office/officeart/2008/layout/LinedList"/>
    <dgm:cxn modelId="{D94FE1C9-FD8C-417A-8D50-A16F02936AF9}" type="presParOf" srcId="{D1CA7BF0-60B3-4442-8572-A31B66EAFE12}" destId="{F99C86D9-6D98-49A7-9279-09514AE2438C}" srcOrd="10" destOrd="0" presId="urn:microsoft.com/office/officeart/2008/layout/LinedList"/>
    <dgm:cxn modelId="{180F43EB-B714-4D93-8CF1-B3F3E9F2E88E}" type="presParOf" srcId="{D1CA7BF0-60B3-4442-8572-A31B66EAFE12}" destId="{E94B65FC-EECC-46CB-A53A-8D328C2ABBD0}" srcOrd="11" destOrd="0" presId="urn:microsoft.com/office/officeart/2008/layout/LinedList"/>
    <dgm:cxn modelId="{4C7CA75F-1B62-4330-A013-9CEBEA94AA1E}" type="presParOf" srcId="{E94B65FC-EECC-46CB-A53A-8D328C2ABBD0}" destId="{F16131BE-F101-4B15-9C54-36A48F7B64BF}" srcOrd="0" destOrd="0" presId="urn:microsoft.com/office/officeart/2008/layout/LinedList"/>
    <dgm:cxn modelId="{52FC7BD3-2DD6-42B3-B208-0BFD4742CACF}" type="presParOf" srcId="{E94B65FC-EECC-46CB-A53A-8D328C2ABBD0}" destId="{2AA5CE5D-4ABC-44D0-A978-9DCEDEEE8C7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B970B3-CE72-4877-9725-AF84942942F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412390-B37E-4773-A28C-44D6AA23551A}">
      <dgm:prSet/>
      <dgm:spPr/>
      <dgm:t>
        <a:bodyPr/>
        <a:lstStyle/>
        <a:p>
          <a:r>
            <a:rPr lang="en-US" dirty="0"/>
            <a:t>With any of those verbs – we use the</a:t>
          </a:r>
          <a:r>
            <a:rPr lang="en-US" u="sng" dirty="0"/>
            <a:t> infinitive </a:t>
          </a:r>
          <a:r>
            <a:rPr lang="en-US" dirty="0"/>
            <a:t>after it to ask/tell if we want to do something.</a:t>
          </a:r>
        </a:p>
      </dgm:t>
    </dgm:pt>
    <dgm:pt modelId="{EA8309BE-5CEA-422B-A90A-297C88D5E2B6}" type="parTrans" cxnId="{1CD8A573-B044-4760-B11C-E89547AFBBD5}">
      <dgm:prSet/>
      <dgm:spPr/>
      <dgm:t>
        <a:bodyPr/>
        <a:lstStyle/>
        <a:p>
          <a:endParaRPr lang="en-US"/>
        </a:p>
      </dgm:t>
    </dgm:pt>
    <dgm:pt modelId="{749D5673-80B3-47B6-8888-0246A2F460A0}" type="sibTrans" cxnId="{1CD8A573-B044-4760-B11C-E89547AFBBD5}">
      <dgm:prSet/>
      <dgm:spPr/>
      <dgm:t>
        <a:bodyPr/>
        <a:lstStyle/>
        <a:p>
          <a:endParaRPr lang="en-US"/>
        </a:p>
      </dgm:t>
    </dgm:pt>
    <dgm:pt modelId="{48CBDF6A-76C5-4749-87C3-AFA58F9082D2}">
      <dgm:prSet/>
      <dgm:spPr/>
      <dgm:t>
        <a:bodyPr/>
        <a:lstStyle/>
        <a:p>
          <a:r>
            <a:rPr lang="en-US" dirty="0"/>
            <a:t>¿</a:t>
          </a:r>
          <a:r>
            <a:rPr lang="en-US" u="sng" dirty="0" err="1"/>
            <a:t>Quieres</a:t>
          </a:r>
          <a:r>
            <a:rPr lang="en-US" u="sng" dirty="0"/>
            <a:t> </a:t>
          </a:r>
          <a:r>
            <a:rPr lang="en-US" u="sng" dirty="0" err="1"/>
            <a:t>ir</a:t>
          </a:r>
          <a:r>
            <a:rPr lang="en-US" u="sng" dirty="0"/>
            <a:t> </a:t>
          </a:r>
          <a:r>
            <a:rPr lang="en-US" dirty="0"/>
            <a:t>al </a:t>
          </a:r>
          <a:r>
            <a:rPr lang="en-US" dirty="0" err="1"/>
            <a:t>partido</a:t>
          </a:r>
          <a:r>
            <a:rPr lang="en-US" dirty="0"/>
            <a:t> </a:t>
          </a:r>
          <a:r>
            <a:rPr lang="en-US" dirty="0" err="1"/>
            <a:t>esta</a:t>
          </a:r>
          <a:r>
            <a:rPr lang="en-US" dirty="0"/>
            <a:t> </a:t>
          </a:r>
          <a:r>
            <a:rPr lang="en-US" dirty="0" err="1"/>
            <a:t>noche</a:t>
          </a:r>
          <a:r>
            <a:rPr lang="en-US" dirty="0"/>
            <a:t>?</a:t>
          </a:r>
        </a:p>
      </dgm:t>
    </dgm:pt>
    <dgm:pt modelId="{2390A9FD-51DC-4429-A517-80606D2C027A}" type="parTrans" cxnId="{EEE4AC43-2393-46EB-8D21-5F1FB7B003A0}">
      <dgm:prSet/>
      <dgm:spPr/>
      <dgm:t>
        <a:bodyPr/>
        <a:lstStyle/>
        <a:p>
          <a:endParaRPr lang="en-US"/>
        </a:p>
      </dgm:t>
    </dgm:pt>
    <dgm:pt modelId="{7A8372DD-261C-4761-BB19-57C6C8878708}" type="sibTrans" cxnId="{EEE4AC43-2393-46EB-8D21-5F1FB7B003A0}">
      <dgm:prSet/>
      <dgm:spPr/>
      <dgm:t>
        <a:bodyPr/>
        <a:lstStyle/>
        <a:p>
          <a:endParaRPr lang="en-US"/>
        </a:p>
      </dgm:t>
    </dgm:pt>
    <dgm:pt modelId="{A9129C3F-F00B-47D8-8040-35476F25C679}">
      <dgm:prSet/>
      <dgm:spPr/>
      <dgm:t>
        <a:bodyPr/>
        <a:lstStyle/>
        <a:p>
          <a:r>
            <a:rPr lang="en-US" dirty="0"/>
            <a:t>Do you want to go to the game tonight?</a:t>
          </a:r>
        </a:p>
      </dgm:t>
    </dgm:pt>
    <dgm:pt modelId="{F447FC7A-E646-445D-BE26-F6F81B6533AE}" type="parTrans" cxnId="{C96C49A3-274B-4626-987B-83572C77047E}">
      <dgm:prSet/>
      <dgm:spPr/>
      <dgm:t>
        <a:bodyPr/>
        <a:lstStyle/>
        <a:p>
          <a:endParaRPr lang="en-US"/>
        </a:p>
      </dgm:t>
    </dgm:pt>
    <dgm:pt modelId="{9820B362-FBBE-42D0-B061-F608A1364DA3}" type="sibTrans" cxnId="{C96C49A3-274B-4626-987B-83572C77047E}">
      <dgm:prSet/>
      <dgm:spPr/>
      <dgm:t>
        <a:bodyPr/>
        <a:lstStyle/>
        <a:p>
          <a:endParaRPr lang="en-US"/>
        </a:p>
      </dgm:t>
    </dgm:pt>
    <dgm:pt modelId="{7EFAFE9A-187C-4403-BF1C-D52AD73BEFEC}">
      <dgm:prSet/>
      <dgm:spPr/>
      <dgm:t>
        <a:bodyPr/>
        <a:lstStyle/>
        <a:p>
          <a:r>
            <a:rPr lang="en-US"/>
            <a:t>Sí, </a:t>
          </a:r>
          <a:r>
            <a:rPr lang="en-US" u="sng"/>
            <a:t>me gustaría ir</a:t>
          </a:r>
          <a:r>
            <a:rPr lang="en-US"/>
            <a:t> al partido.</a:t>
          </a:r>
        </a:p>
      </dgm:t>
    </dgm:pt>
    <dgm:pt modelId="{EE473E75-C793-45AE-85C4-9C1049B4E744}" type="parTrans" cxnId="{B599A8EE-9E02-4B29-A199-23AF9920F8DE}">
      <dgm:prSet/>
      <dgm:spPr/>
      <dgm:t>
        <a:bodyPr/>
        <a:lstStyle/>
        <a:p>
          <a:endParaRPr lang="en-US"/>
        </a:p>
      </dgm:t>
    </dgm:pt>
    <dgm:pt modelId="{9DA4ADA5-B42F-4B67-852D-2AAF021EAFA8}" type="sibTrans" cxnId="{B599A8EE-9E02-4B29-A199-23AF9920F8DE}">
      <dgm:prSet/>
      <dgm:spPr/>
      <dgm:t>
        <a:bodyPr/>
        <a:lstStyle/>
        <a:p>
          <a:endParaRPr lang="en-US"/>
        </a:p>
      </dgm:t>
    </dgm:pt>
    <dgm:pt modelId="{7FC11CC8-D61D-4DE3-A533-3FDE96C70CEA}">
      <dgm:prSet/>
      <dgm:spPr/>
      <dgm:t>
        <a:bodyPr/>
        <a:lstStyle/>
        <a:p>
          <a:r>
            <a:rPr lang="en-US" dirty="0"/>
            <a:t>Yes, I’d like to go to the game.</a:t>
          </a:r>
        </a:p>
      </dgm:t>
    </dgm:pt>
    <dgm:pt modelId="{2770185F-8B09-4C9A-B557-73DC7D501F4A}" type="parTrans" cxnId="{246E2EAE-5895-4A13-8649-6549CA8BE275}">
      <dgm:prSet/>
      <dgm:spPr/>
      <dgm:t>
        <a:bodyPr/>
        <a:lstStyle/>
        <a:p>
          <a:endParaRPr lang="en-US"/>
        </a:p>
      </dgm:t>
    </dgm:pt>
    <dgm:pt modelId="{62CD2BDE-1FB8-4487-BD4B-FF1DFB785FD3}" type="sibTrans" cxnId="{246E2EAE-5895-4A13-8649-6549CA8BE275}">
      <dgm:prSet/>
      <dgm:spPr/>
      <dgm:t>
        <a:bodyPr/>
        <a:lstStyle/>
        <a:p>
          <a:endParaRPr lang="en-US"/>
        </a:p>
      </dgm:t>
    </dgm:pt>
    <dgm:pt modelId="{AA927279-55E5-4DAC-9B97-15F5F805D23E}">
      <dgm:prSet/>
      <dgm:spPr/>
      <dgm:t>
        <a:bodyPr/>
        <a:lstStyle/>
        <a:p>
          <a:r>
            <a:rPr lang="en-US"/>
            <a:t>¿</a:t>
          </a:r>
          <a:r>
            <a:rPr lang="en-US" u="sng"/>
            <a:t>Puedes</a:t>
          </a:r>
          <a:r>
            <a:rPr lang="en-US"/>
            <a:t> jugar al béisbol conmigo?</a:t>
          </a:r>
        </a:p>
      </dgm:t>
    </dgm:pt>
    <dgm:pt modelId="{A791D689-6BD6-4233-B5A4-5E4C1C90BB92}" type="parTrans" cxnId="{C74801A9-6C38-433A-88E2-1EB22350CA04}">
      <dgm:prSet/>
      <dgm:spPr/>
      <dgm:t>
        <a:bodyPr/>
        <a:lstStyle/>
        <a:p>
          <a:endParaRPr lang="en-US"/>
        </a:p>
      </dgm:t>
    </dgm:pt>
    <dgm:pt modelId="{D3DD383A-5332-408C-855C-1122F93982F7}" type="sibTrans" cxnId="{C74801A9-6C38-433A-88E2-1EB22350CA04}">
      <dgm:prSet/>
      <dgm:spPr/>
      <dgm:t>
        <a:bodyPr/>
        <a:lstStyle/>
        <a:p>
          <a:endParaRPr lang="en-US"/>
        </a:p>
      </dgm:t>
    </dgm:pt>
    <dgm:pt modelId="{AF331A87-CC9A-43B3-B235-1F21B7D37710}">
      <dgm:prSet/>
      <dgm:spPr/>
      <dgm:t>
        <a:bodyPr/>
        <a:lstStyle/>
        <a:p>
          <a:r>
            <a:rPr lang="en-US" dirty="0"/>
            <a:t>Can you play baseball with me?</a:t>
          </a:r>
        </a:p>
      </dgm:t>
    </dgm:pt>
    <dgm:pt modelId="{B7387282-86B0-4BD5-B579-24827C05EE57}" type="parTrans" cxnId="{FAC51A51-8B4D-4D69-9EA3-433A335AF1AC}">
      <dgm:prSet/>
      <dgm:spPr/>
      <dgm:t>
        <a:bodyPr/>
        <a:lstStyle/>
        <a:p>
          <a:endParaRPr lang="en-US"/>
        </a:p>
      </dgm:t>
    </dgm:pt>
    <dgm:pt modelId="{F6E64D40-CDF5-46C5-8015-3A3A5DA0A273}" type="sibTrans" cxnId="{FAC51A51-8B4D-4D69-9EA3-433A335AF1AC}">
      <dgm:prSet/>
      <dgm:spPr/>
      <dgm:t>
        <a:bodyPr/>
        <a:lstStyle/>
        <a:p>
          <a:endParaRPr lang="en-US"/>
        </a:p>
      </dgm:t>
    </dgm:pt>
    <dgm:pt modelId="{A63C2A51-D7EC-4090-9049-C4DDDA49ECE1}">
      <dgm:prSet/>
      <dgm:spPr/>
      <dgm:t>
        <a:bodyPr/>
        <a:lstStyle/>
        <a:p>
          <a:r>
            <a:rPr lang="en-US"/>
            <a:t>Sí puedo jugar contigo.</a:t>
          </a:r>
        </a:p>
      </dgm:t>
    </dgm:pt>
    <dgm:pt modelId="{EF420C92-2F3A-44CC-9924-B0EAA4900D78}" type="parTrans" cxnId="{E671B55B-35BA-4854-B3FC-D489F4815BC9}">
      <dgm:prSet/>
      <dgm:spPr/>
      <dgm:t>
        <a:bodyPr/>
        <a:lstStyle/>
        <a:p>
          <a:endParaRPr lang="en-US"/>
        </a:p>
      </dgm:t>
    </dgm:pt>
    <dgm:pt modelId="{44F73D17-BACC-4CBE-B890-EA17888935A2}" type="sibTrans" cxnId="{E671B55B-35BA-4854-B3FC-D489F4815BC9}">
      <dgm:prSet/>
      <dgm:spPr/>
      <dgm:t>
        <a:bodyPr/>
        <a:lstStyle/>
        <a:p>
          <a:endParaRPr lang="en-US"/>
        </a:p>
      </dgm:t>
    </dgm:pt>
    <dgm:pt modelId="{1CB6CE1C-A353-4711-8256-AA6A3BED1252}">
      <dgm:prSet/>
      <dgm:spPr/>
      <dgm:t>
        <a:bodyPr/>
        <a:lstStyle/>
        <a:p>
          <a:r>
            <a:rPr lang="en-US" dirty="0"/>
            <a:t>Yes, I can play with you.</a:t>
          </a:r>
        </a:p>
      </dgm:t>
    </dgm:pt>
    <dgm:pt modelId="{317F5B32-BDE5-42B6-8EA7-7F88AE2AF25E}" type="parTrans" cxnId="{A9F621F3-E7B4-4480-AE29-72A5B01F2BBF}">
      <dgm:prSet/>
      <dgm:spPr/>
      <dgm:t>
        <a:bodyPr/>
        <a:lstStyle/>
        <a:p>
          <a:endParaRPr lang="en-US"/>
        </a:p>
      </dgm:t>
    </dgm:pt>
    <dgm:pt modelId="{2E5E4D89-0427-4A92-AF96-7EFBF0BA7A23}" type="sibTrans" cxnId="{A9F621F3-E7B4-4480-AE29-72A5B01F2BBF}">
      <dgm:prSet/>
      <dgm:spPr/>
      <dgm:t>
        <a:bodyPr/>
        <a:lstStyle/>
        <a:p>
          <a:endParaRPr lang="en-US"/>
        </a:p>
      </dgm:t>
    </dgm:pt>
    <dgm:pt modelId="{D9467BBA-CCFF-4F1E-9995-F66465AABDB4}" type="pres">
      <dgm:prSet presAssocID="{D6B970B3-CE72-4877-9725-AF84942942F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98E7FA7-548E-4971-A46F-051DC2B72CB5}" type="pres">
      <dgm:prSet presAssocID="{58412390-B37E-4773-A28C-44D6AA23551A}" presName="root" presStyleCnt="0"/>
      <dgm:spPr/>
    </dgm:pt>
    <dgm:pt modelId="{6C691E78-C186-4378-9AEE-F408DE155557}" type="pres">
      <dgm:prSet presAssocID="{58412390-B37E-4773-A28C-44D6AA23551A}" presName="rootComposite" presStyleCnt="0"/>
      <dgm:spPr/>
    </dgm:pt>
    <dgm:pt modelId="{0734F373-00BC-435C-9501-BB1F6D010500}" type="pres">
      <dgm:prSet presAssocID="{58412390-B37E-4773-A28C-44D6AA23551A}" presName="rootText" presStyleLbl="node1" presStyleIdx="0" presStyleCnt="5" custScaleX="107239" custScaleY="413957"/>
      <dgm:spPr/>
    </dgm:pt>
    <dgm:pt modelId="{998F0DD8-7323-4729-A7BA-B540BB99434F}" type="pres">
      <dgm:prSet presAssocID="{58412390-B37E-4773-A28C-44D6AA23551A}" presName="rootConnector" presStyleLbl="node1" presStyleIdx="0" presStyleCnt="5"/>
      <dgm:spPr/>
    </dgm:pt>
    <dgm:pt modelId="{0ACE177B-54EE-4182-ACF9-D10945CF8218}" type="pres">
      <dgm:prSet presAssocID="{58412390-B37E-4773-A28C-44D6AA23551A}" presName="childShape" presStyleCnt="0"/>
      <dgm:spPr/>
    </dgm:pt>
    <dgm:pt modelId="{3CDFFD2F-CC4E-4602-B572-6A1E59632F77}" type="pres">
      <dgm:prSet presAssocID="{48CBDF6A-76C5-4749-87C3-AFA58F9082D2}" presName="root" presStyleCnt="0"/>
      <dgm:spPr/>
    </dgm:pt>
    <dgm:pt modelId="{6E69C2E7-FDEE-4656-AC00-BD97C359EDDD}" type="pres">
      <dgm:prSet presAssocID="{48CBDF6A-76C5-4749-87C3-AFA58F9082D2}" presName="rootComposite" presStyleCnt="0"/>
      <dgm:spPr/>
    </dgm:pt>
    <dgm:pt modelId="{C9EBBD24-CA11-4236-A99D-BB3C7A84F160}" type="pres">
      <dgm:prSet presAssocID="{48CBDF6A-76C5-4749-87C3-AFA58F9082D2}" presName="rootText" presStyleLbl="node1" presStyleIdx="1" presStyleCnt="5" custScaleX="107239" custScaleY="413957"/>
      <dgm:spPr/>
    </dgm:pt>
    <dgm:pt modelId="{7291F086-43D5-434D-A223-A563F0136671}" type="pres">
      <dgm:prSet presAssocID="{48CBDF6A-76C5-4749-87C3-AFA58F9082D2}" presName="rootConnector" presStyleLbl="node1" presStyleIdx="1" presStyleCnt="5"/>
      <dgm:spPr/>
    </dgm:pt>
    <dgm:pt modelId="{3AEBB634-50D5-413A-9A1D-DEB9709C2912}" type="pres">
      <dgm:prSet presAssocID="{48CBDF6A-76C5-4749-87C3-AFA58F9082D2}" presName="childShape" presStyleCnt="0"/>
      <dgm:spPr/>
    </dgm:pt>
    <dgm:pt modelId="{1E9070DF-5E83-4F8D-92CB-B780E5288D53}" type="pres">
      <dgm:prSet presAssocID="{F447FC7A-E646-445D-BE26-F6F81B6533AE}" presName="Name13" presStyleLbl="parChTrans1D2" presStyleIdx="0" presStyleCnt="4"/>
      <dgm:spPr/>
    </dgm:pt>
    <dgm:pt modelId="{5CB8B408-E834-4684-8578-FB814D96CDBF}" type="pres">
      <dgm:prSet presAssocID="{A9129C3F-F00B-47D8-8040-35476F25C679}" presName="childText" presStyleLbl="bgAcc1" presStyleIdx="0" presStyleCnt="4" custScaleX="123753" custScaleY="141634">
        <dgm:presLayoutVars>
          <dgm:bulletEnabled val="1"/>
        </dgm:presLayoutVars>
      </dgm:prSet>
      <dgm:spPr/>
    </dgm:pt>
    <dgm:pt modelId="{3824E316-10AB-443F-A937-23538679AE12}" type="pres">
      <dgm:prSet presAssocID="{7EFAFE9A-187C-4403-BF1C-D52AD73BEFEC}" presName="root" presStyleCnt="0"/>
      <dgm:spPr/>
    </dgm:pt>
    <dgm:pt modelId="{7DFC18AE-CA18-414A-B5CE-1B08DB020A28}" type="pres">
      <dgm:prSet presAssocID="{7EFAFE9A-187C-4403-BF1C-D52AD73BEFEC}" presName="rootComposite" presStyleCnt="0"/>
      <dgm:spPr/>
    </dgm:pt>
    <dgm:pt modelId="{DF667BED-496D-4EA4-9553-399A94DF7C7B}" type="pres">
      <dgm:prSet presAssocID="{7EFAFE9A-187C-4403-BF1C-D52AD73BEFEC}" presName="rootText" presStyleLbl="node1" presStyleIdx="2" presStyleCnt="5" custScaleX="107239" custScaleY="413957"/>
      <dgm:spPr/>
    </dgm:pt>
    <dgm:pt modelId="{ECC863D4-8DCE-4432-8476-1905CE8FBFFB}" type="pres">
      <dgm:prSet presAssocID="{7EFAFE9A-187C-4403-BF1C-D52AD73BEFEC}" presName="rootConnector" presStyleLbl="node1" presStyleIdx="2" presStyleCnt="5"/>
      <dgm:spPr/>
    </dgm:pt>
    <dgm:pt modelId="{0D4DC258-761B-489F-8D8B-F606E1C02105}" type="pres">
      <dgm:prSet presAssocID="{7EFAFE9A-187C-4403-BF1C-D52AD73BEFEC}" presName="childShape" presStyleCnt="0"/>
      <dgm:spPr/>
    </dgm:pt>
    <dgm:pt modelId="{5D169E86-10EB-4CD7-AB4D-0F1905D837E5}" type="pres">
      <dgm:prSet presAssocID="{2770185F-8B09-4C9A-B557-73DC7D501F4A}" presName="Name13" presStyleLbl="parChTrans1D2" presStyleIdx="1" presStyleCnt="4"/>
      <dgm:spPr/>
    </dgm:pt>
    <dgm:pt modelId="{B6058C8E-8212-4BF0-9EFE-1635108B9CD3}" type="pres">
      <dgm:prSet presAssocID="{7FC11CC8-D61D-4DE3-A533-3FDE96C70CEA}" presName="childText" presStyleLbl="bgAcc1" presStyleIdx="1" presStyleCnt="4" custScaleX="112789" custScaleY="169750">
        <dgm:presLayoutVars>
          <dgm:bulletEnabled val="1"/>
        </dgm:presLayoutVars>
      </dgm:prSet>
      <dgm:spPr/>
    </dgm:pt>
    <dgm:pt modelId="{DEB57337-05D8-4E80-9964-BB5A66825423}" type="pres">
      <dgm:prSet presAssocID="{AA927279-55E5-4DAC-9B97-15F5F805D23E}" presName="root" presStyleCnt="0"/>
      <dgm:spPr/>
    </dgm:pt>
    <dgm:pt modelId="{7D11EE69-E519-4080-8350-1D1BBE39C113}" type="pres">
      <dgm:prSet presAssocID="{AA927279-55E5-4DAC-9B97-15F5F805D23E}" presName="rootComposite" presStyleCnt="0"/>
      <dgm:spPr/>
    </dgm:pt>
    <dgm:pt modelId="{A37225D4-B338-46CD-812B-36BC89F4CFF7}" type="pres">
      <dgm:prSet presAssocID="{AA927279-55E5-4DAC-9B97-15F5F805D23E}" presName="rootText" presStyleLbl="node1" presStyleIdx="3" presStyleCnt="5" custScaleX="107239" custScaleY="413957"/>
      <dgm:spPr/>
    </dgm:pt>
    <dgm:pt modelId="{72B62DA3-44FD-4AD3-9FDE-B104D0B22ED7}" type="pres">
      <dgm:prSet presAssocID="{AA927279-55E5-4DAC-9B97-15F5F805D23E}" presName="rootConnector" presStyleLbl="node1" presStyleIdx="3" presStyleCnt="5"/>
      <dgm:spPr/>
    </dgm:pt>
    <dgm:pt modelId="{52693BDE-184A-4E1F-B382-000C373A26DC}" type="pres">
      <dgm:prSet presAssocID="{AA927279-55E5-4DAC-9B97-15F5F805D23E}" presName="childShape" presStyleCnt="0"/>
      <dgm:spPr/>
    </dgm:pt>
    <dgm:pt modelId="{7486D746-74A6-414B-908D-F8B790F88768}" type="pres">
      <dgm:prSet presAssocID="{B7387282-86B0-4BD5-B579-24827C05EE57}" presName="Name13" presStyleLbl="parChTrans1D2" presStyleIdx="2" presStyleCnt="4"/>
      <dgm:spPr/>
    </dgm:pt>
    <dgm:pt modelId="{15E3EA37-180F-4728-B671-B850F9D587AD}" type="pres">
      <dgm:prSet presAssocID="{AF331A87-CC9A-43B3-B235-1F21B7D37710}" presName="childText" presStyleLbl="bgAcc1" presStyleIdx="2" presStyleCnt="4" custScaleX="125762" custScaleY="173084">
        <dgm:presLayoutVars>
          <dgm:bulletEnabled val="1"/>
        </dgm:presLayoutVars>
      </dgm:prSet>
      <dgm:spPr/>
    </dgm:pt>
    <dgm:pt modelId="{36398C5B-6D21-40E4-871D-CA396687956B}" type="pres">
      <dgm:prSet presAssocID="{A63C2A51-D7EC-4090-9049-C4DDDA49ECE1}" presName="root" presStyleCnt="0"/>
      <dgm:spPr/>
    </dgm:pt>
    <dgm:pt modelId="{5BAEE431-2E4D-4CCF-861C-AA2EC459757B}" type="pres">
      <dgm:prSet presAssocID="{A63C2A51-D7EC-4090-9049-C4DDDA49ECE1}" presName="rootComposite" presStyleCnt="0"/>
      <dgm:spPr/>
    </dgm:pt>
    <dgm:pt modelId="{BEA5291A-1AD4-4327-A25C-DEEF96B67DE6}" type="pres">
      <dgm:prSet presAssocID="{A63C2A51-D7EC-4090-9049-C4DDDA49ECE1}" presName="rootText" presStyleLbl="node1" presStyleIdx="4" presStyleCnt="5" custScaleX="107239" custScaleY="413957"/>
      <dgm:spPr/>
    </dgm:pt>
    <dgm:pt modelId="{B3EB1C03-E8A4-454B-81FD-E0A570CA6738}" type="pres">
      <dgm:prSet presAssocID="{A63C2A51-D7EC-4090-9049-C4DDDA49ECE1}" presName="rootConnector" presStyleLbl="node1" presStyleIdx="4" presStyleCnt="5"/>
      <dgm:spPr/>
    </dgm:pt>
    <dgm:pt modelId="{45A363AB-060A-4316-94CF-89FCDEC28F91}" type="pres">
      <dgm:prSet presAssocID="{A63C2A51-D7EC-4090-9049-C4DDDA49ECE1}" presName="childShape" presStyleCnt="0"/>
      <dgm:spPr/>
    </dgm:pt>
    <dgm:pt modelId="{E2328552-75D3-4DBC-B688-E2D30A4A6AED}" type="pres">
      <dgm:prSet presAssocID="{317F5B32-BDE5-42B6-8EA7-7F88AE2AF25E}" presName="Name13" presStyleLbl="parChTrans1D2" presStyleIdx="3" presStyleCnt="4"/>
      <dgm:spPr/>
    </dgm:pt>
    <dgm:pt modelId="{ECA4DA0E-6BAC-4EE1-979D-831410E83D7B}" type="pres">
      <dgm:prSet presAssocID="{1CB6CE1C-A353-4711-8256-AA6A3BED1252}" presName="childText" presStyleLbl="bgAcc1" presStyleIdx="3" presStyleCnt="4" custScaleX="123246" custScaleY="174165">
        <dgm:presLayoutVars>
          <dgm:bulletEnabled val="1"/>
        </dgm:presLayoutVars>
      </dgm:prSet>
      <dgm:spPr/>
    </dgm:pt>
  </dgm:ptLst>
  <dgm:cxnLst>
    <dgm:cxn modelId="{4CCDF606-BD26-434F-B3A4-9DA270182AA6}" type="presOf" srcId="{D6B970B3-CE72-4877-9725-AF84942942F0}" destId="{D9467BBA-CCFF-4F1E-9995-F66465AABDB4}" srcOrd="0" destOrd="0" presId="urn:microsoft.com/office/officeart/2005/8/layout/hierarchy3"/>
    <dgm:cxn modelId="{AAEB5816-E674-4EC6-8F75-E2C2E1771355}" type="presOf" srcId="{48CBDF6A-76C5-4749-87C3-AFA58F9082D2}" destId="{C9EBBD24-CA11-4236-A99D-BB3C7A84F160}" srcOrd="0" destOrd="0" presId="urn:microsoft.com/office/officeart/2005/8/layout/hierarchy3"/>
    <dgm:cxn modelId="{9BB0C71E-69E0-437D-B011-BEA773D49E8D}" type="presOf" srcId="{7FC11CC8-D61D-4DE3-A533-3FDE96C70CEA}" destId="{B6058C8E-8212-4BF0-9EFE-1635108B9CD3}" srcOrd="0" destOrd="0" presId="urn:microsoft.com/office/officeart/2005/8/layout/hierarchy3"/>
    <dgm:cxn modelId="{F7201731-0F58-409D-9B0A-36BD10A87E37}" type="presOf" srcId="{B7387282-86B0-4BD5-B579-24827C05EE57}" destId="{7486D746-74A6-414B-908D-F8B790F88768}" srcOrd="0" destOrd="0" presId="urn:microsoft.com/office/officeart/2005/8/layout/hierarchy3"/>
    <dgm:cxn modelId="{3AC1E633-14EC-4637-AD1D-36959D6849A0}" type="presOf" srcId="{AA927279-55E5-4DAC-9B97-15F5F805D23E}" destId="{72B62DA3-44FD-4AD3-9FDE-B104D0B22ED7}" srcOrd="1" destOrd="0" presId="urn:microsoft.com/office/officeart/2005/8/layout/hierarchy3"/>
    <dgm:cxn modelId="{2F742E3A-1AC5-423B-A730-758000876C79}" type="presOf" srcId="{7EFAFE9A-187C-4403-BF1C-D52AD73BEFEC}" destId="{DF667BED-496D-4EA4-9553-399A94DF7C7B}" srcOrd="0" destOrd="0" presId="urn:microsoft.com/office/officeart/2005/8/layout/hierarchy3"/>
    <dgm:cxn modelId="{E671B55B-35BA-4854-B3FC-D489F4815BC9}" srcId="{D6B970B3-CE72-4877-9725-AF84942942F0}" destId="{A63C2A51-D7EC-4090-9049-C4DDDA49ECE1}" srcOrd="4" destOrd="0" parTransId="{EF420C92-2F3A-44CC-9924-B0EAA4900D78}" sibTransId="{44F73D17-BACC-4CBE-B890-EA17888935A2}"/>
    <dgm:cxn modelId="{EEE4AC43-2393-46EB-8D21-5F1FB7B003A0}" srcId="{D6B970B3-CE72-4877-9725-AF84942942F0}" destId="{48CBDF6A-76C5-4749-87C3-AFA58F9082D2}" srcOrd="1" destOrd="0" parTransId="{2390A9FD-51DC-4429-A517-80606D2C027A}" sibTransId="{7A8372DD-261C-4761-BB19-57C6C8878708}"/>
    <dgm:cxn modelId="{FAC51A51-8B4D-4D69-9EA3-433A335AF1AC}" srcId="{AA927279-55E5-4DAC-9B97-15F5F805D23E}" destId="{AF331A87-CC9A-43B3-B235-1F21B7D37710}" srcOrd="0" destOrd="0" parTransId="{B7387282-86B0-4BD5-B579-24827C05EE57}" sibTransId="{F6E64D40-CDF5-46C5-8015-3A3A5DA0A273}"/>
    <dgm:cxn modelId="{1CD8A573-B044-4760-B11C-E89547AFBBD5}" srcId="{D6B970B3-CE72-4877-9725-AF84942942F0}" destId="{58412390-B37E-4773-A28C-44D6AA23551A}" srcOrd="0" destOrd="0" parTransId="{EA8309BE-5CEA-422B-A90A-297C88D5E2B6}" sibTransId="{749D5673-80B3-47B6-8888-0246A2F460A0}"/>
    <dgm:cxn modelId="{25556892-4B07-4CA4-8A9C-EB731E3D1700}" type="presOf" srcId="{58412390-B37E-4773-A28C-44D6AA23551A}" destId="{998F0DD8-7323-4729-A7BA-B540BB99434F}" srcOrd="1" destOrd="0" presId="urn:microsoft.com/office/officeart/2005/8/layout/hierarchy3"/>
    <dgm:cxn modelId="{BCCD5992-1F2F-4B06-BC91-713C0F9D57AE}" type="presOf" srcId="{1CB6CE1C-A353-4711-8256-AA6A3BED1252}" destId="{ECA4DA0E-6BAC-4EE1-979D-831410E83D7B}" srcOrd="0" destOrd="0" presId="urn:microsoft.com/office/officeart/2005/8/layout/hierarchy3"/>
    <dgm:cxn modelId="{DE0A6E98-D245-443C-A25D-C6378F0F4063}" type="presOf" srcId="{AF331A87-CC9A-43B3-B235-1F21B7D37710}" destId="{15E3EA37-180F-4728-B671-B850F9D587AD}" srcOrd="0" destOrd="0" presId="urn:microsoft.com/office/officeart/2005/8/layout/hierarchy3"/>
    <dgm:cxn modelId="{C96C49A3-274B-4626-987B-83572C77047E}" srcId="{48CBDF6A-76C5-4749-87C3-AFA58F9082D2}" destId="{A9129C3F-F00B-47D8-8040-35476F25C679}" srcOrd="0" destOrd="0" parTransId="{F447FC7A-E646-445D-BE26-F6F81B6533AE}" sibTransId="{9820B362-FBBE-42D0-B061-F608A1364DA3}"/>
    <dgm:cxn modelId="{640719A4-A55E-4B71-89A4-3B3FD61E5FD5}" type="presOf" srcId="{A63C2A51-D7EC-4090-9049-C4DDDA49ECE1}" destId="{B3EB1C03-E8A4-454B-81FD-E0A570CA6738}" srcOrd="1" destOrd="0" presId="urn:microsoft.com/office/officeart/2005/8/layout/hierarchy3"/>
    <dgm:cxn modelId="{37106FA4-6E78-41B6-873D-6C1707640C84}" type="presOf" srcId="{AA927279-55E5-4DAC-9B97-15F5F805D23E}" destId="{A37225D4-B338-46CD-812B-36BC89F4CFF7}" srcOrd="0" destOrd="0" presId="urn:microsoft.com/office/officeart/2005/8/layout/hierarchy3"/>
    <dgm:cxn modelId="{DCDBBDA4-4B56-4372-86FB-B61878CB894B}" type="presOf" srcId="{F447FC7A-E646-445D-BE26-F6F81B6533AE}" destId="{1E9070DF-5E83-4F8D-92CB-B780E5288D53}" srcOrd="0" destOrd="0" presId="urn:microsoft.com/office/officeart/2005/8/layout/hierarchy3"/>
    <dgm:cxn modelId="{C74801A9-6C38-433A-88E2-1EB22350CA04}" srcId="{D6B970B3-CE72-4877-9725-AF84942942F0}" destId="{AA927279-55E5-4DAC-9B97-15F5F805D23E}" srcOrd="3" destOrd="0" parTransId="{A791D689-6BD6-4233-B5A4-5E4C1C90BB92}" sibTransId="{D3DD383A-5332-408C-855C-1122F93982F7}"/>
    <dgm:cxn modelId="{246E2EAE-5895-4A13-8649-6549CA8BE275}" srcId="{7EFAFE9A-187C-4403-BF1C-D52AD73BEFEC}" destId="{7FC11CC8-D61D-4DE3-A533-3FDE96C70CEA}" srcOrd="0" destOrd="0" parTransId="{2770185F-8B09-4C9A-B557-73DC7D501F4A}" sibTransId="{62CD2BDE-1FB8-4487-BD4B-FF1DFB785FD3}"/>
    <dgm:cxn modelId="{C856E5B9-A31F-43E3-9383-EE248B638215}" type="presOf" srcId="{A63C2A51-D7EC-4090-9049-C4DDDA49ECE1}" destId="{BEA5291A-1AD4-4327-A25C-DEEF96B67DE6}" srcOrd="0" destOrd="0" presId="urn:microsoft.com/office/officeart/2005/8/layout/hierarchy3"/>
    <dgm:cxn modelId="{5F6638BA-C280-4DBE-BEBC-795C82923BA5}" type="presOf" srcId="{7EFAFE9A-187C-4403-BF1C-D52AD73BEFEC}" destId="{ECC863D4-8DCE-4432-8476-1905CE8FBFFB}" srcOrd="1" destOrd="0" presId="urn:microsoft.com/office/officeart/2005/8/layout/hierarchy3"/>
    <dgm:cxn modelId="{B5ACCBDD-9BAA-49DC-9605-8A865285BCA8}" type="presOf" srcId="{A9129C3F-F00B-47D8-8040-35476F25C679}" destId="{5CB8B408-E834-4684-8578-FB814D96CDBF}" srcOrd="0" destOrd="0" presId="urn:microsoft.com/office/officeart/2005/8/layout/hierarchy3"/>
    <dgm:cxn modelId="{BA59E9E9-49D6-406D-8BBE-264E223FA24A}" type="presOf" srcId="{317F5B32-BDE5-42B6-8EA7-7F88AE2AF25E}" destId="{E2328552-75D3-4DBC-B688-E2D30A4A6AED}" srcOrd="0" destOrd="0" presId="urn:microsoft.com/office/officeart/2005/8/layout/hierarchy3"/>
    <dgm:cxn modelId="{B5FAA2EE-A9B7-4194-B4A5-DF584CD68638}" type="presOf" srcId="{58412390-B37E-4773-A28C-44D6AA23551A}" destId="{0734F373-00BC-435C-9501-BB1F6D010500}" srcOrd="0" destOrd="0" presId="urn:microsoft.com/office/officeart/2005/8/layout/hierarchy3"/>
    <dgm:cxn modelId="{B599A8EE-9E02-4B29-A199-23AF9920F8DE}" srcId="{D6B970B3-CE72-4877-9725-AF84942942F0}" destId="{7EFAFE9A-187C-4403-BF1C-D52AD73BEFEC}" srcOrd="2" destOrd="0" parTransId="{EE473E75-C793-45AE-85C4-9C1049B4E744}" sibTransId="{9DA4ADA5-B42F-4B67-852D-2AAF021EAFA8}"/>
    <dgm:cxn modelId="{A9F621F3-E7B4-4480-AE29-72A5B01F2BBF}" srcId="{A63C2A51-D7EC-4090-9049-C4DDDA49ECE1}" destId="{1CB6CE1C-A353-4711-8256-AA6A3BED1252}" srcOrd="0" destOrd="0" parTransId="{317F5B32-BDE5-42B6-8EA7-7F88AE2AF25E}" sibTransId="{2E5E4D89-0427-4A92-AF96-7EFBF0BA7A23}"/>
    <dgm:cxn modelId="{6D7063F7-930E-4CDB-A060-41F16431F7FE}" type="presOf" srcId="{48CBDF6A-76C5-4749-87C3-AFA58F9082D2}" destId="{7291F086-43D5-434D-A223-A563F0136671}" srcOrd="1" destOrd="0" presId="urn:microsoft.com/office/officeart/2005/8/layout/hierarchy3"/>
    <dgm:cxn modelId="{1C0FD7FF-DAE8-495E-8C28-800670860589}" type="presOf" srcId="{2770185F-8B09-4C9A-B557-73DC7D501F4A}" destId="{5D169E86-10EB-4CD7-AB4D-0F1905D837E5}" srcOrd="0" destOrd="0" presId="urn:microsoft.com/office/officeart/2005/8/layout/hierarchy3"/>
    <dgm:cxn modelId="{6342B296-3C73-454D-A492-BBD644DBCD8B}" type="presParOf" srcId="{D9467BBA-CCFF-4F1E-9995-F66465AABDB4}" destId="{C98E7FA7-548E-4971-A46F-051DC2B72CB5}" srcOrd="0" destOrd="0" presId="urn:microsoft.com/office/officeart/2005/8/layout/hierarchy3"/>
    <dgm:cxn modelId="{8A9F6779-9DA5-4C34-A73D-F4E6FABF68EF}" type="presParOf" srcId="{C98E7FA7-548E-4971-A46F-051DC2B72CB5}" destId="{6C691E78-C186-4378-9AEE-F408DE155557}" srcOrd="0" destOrd="0" presId="urn:microsoft.com/office/officeart/2005/8/layout/hierarchy3"/>
    <dgm:cxn modelId="{00F97E9B-232F-447B-8700-43DDA15B1A4F}" type="presParOf" srcId="{6C691E78-C186-4378-9AEE-F408DE155557}" destId="{0734F373-00BC-435C-9501-BB1F6D010500}" srcOrd="0" destOrd="0" presId="urn:microsoft.com/office/officeart/2005/8/layout/hierarchy3"/>
    <dgm:cxn modelId="{CFB8A295-D04A-43A5-8134-2B18872A1AA9}" type="presParOf" srcId="{6C691E78-C186-4378-9AEE-F408DE155557}" destId="{998F0DD8-7323-4729-A7BA-B540BB99434F}" srcOrd="1" destOrd="0" presId="urn:microsoft.com/office/officeart/2005/8/layout/hierarchy3"/>
    <dgm:cxn modelId="{85E95F96-B83B-4E49-84AE-33E6EE790585}" type="presParOf" srcId="{C98E7FA7-548E-4971-A46F-051DC2B72CB5}" destId="{0ACE177B-54EE-4182-ACF9-D10945CF8218}" srcOrd="1" destOrd="0" presId="urn:microsoft.com/office/officeart/2005/8/layout/hierarchy3"/>
    <dgm:cxn modelId="{70FC4157-4AF2-49BF-9763-67081B1FBEFC}" type="presParOf" srcId="{D9467BBA-CCFF-4F1E-9995-F66465AABDB4}" destId="{3CDFFD2F-CC4E-4602-B572-6A1E59632F77}" srcOrd="1" destOrd="0" presId="urn:microsoft.com/office/officeart/2005/8/layout/hierarchy3"/>
    <dgm:cxn modelId="{716F2928-B7FF-4F33-8C47-2D32BF847219}" type="presParOf" srcId="{3CDFFD2F-CC4E-4602-B572-6A1E59632F77}" destId="{6E69C2E7-FDEE-4656-AC00-BD97C359EDDD}" srcOrd="0" destOrd="0" presId="urn:microsoft.com/office/officeart/2005/8/layout/hierarchy3"/>
    <dgm:cxn modelId="{8BB18555-798F-454C-BFD7-A56C4E53D808}" type="presParOf" srcId="{6E69C2E7-FDEE-4656-AC00-BD97C359EDDD}" destId="{C9EBBD24-CA11-4236-A99D-BB3C7A84F160}" srcOrd="0" destOrd="0" presId="urn:microsoft.com/office/officeart/2005/8/layout/hierarchy3"/>
    <dgm:cxn modelId="{A4603861-89E3-4990-AFCD-C37F1B1EDF80}" type="presParOf" srcId="{6E69C2E7-FDEE-4656-AC00-BD97C359EDDD}" destId="{7291F086-43D5-434D-A223-A563F0136671}" srcOrd="1" destOrd="0" presId="urn:microsoft.com/office/officeart/2005/8/layout/hierarchy3"/>
    <dgm:cxn modelId="{4AC45330-5B80-4336-A237-97843FF89DE2}" type="presParOf" srcId="{3CDFFD2F-CC4E-4602-B572-6A1E59632F77}" destId="{3AEBB634-50D5-413A-9A1D-DEB9709C2912}" srcOrd="1" destOrd="0" presId="urn:microsoft.com/office/officeart/2005/8/layout/hierarchy3"/>
    <dgm:cxn modelId="{F0F0C4C0-7A4C-44F3-BD1C-F988A0ADA04A}" type="presParOf" srcId="{3AEBB634-50D5-413A-9A1D-DEB9709C2912}" destId="{1E9070DF-5E83-4F8D-92CB-B780E5288D53}" srcOrd="0" destOrd="0" presId="urn:microsoft.com/office/officeart/2005/8/layout/hierarchy3"/>
    <dgm:cxn modelId="{95895BE7-7033-4E33-945B-FEED2F818ABB}" type="presParOf" srcId="{3AEBB634-50D5-413A-9A1D-DEB9709C2912}" destId="{5CB8B408-E834-4684-8578-FB814D96CDBF}" srcOrd="1" destOrd="0" presId="urn:microsoft.com/office/officeart/2005/8/layout/hierarchy3"/>
    <dgm:cxn modelId="{50B1A622-F903-4C48-B716-6F5F3787BC6C}" type="presParOf" srcId="{D9467BBA-CCFF-4F1E-9995-F66465AABDB4}" destId="{3824E316-10AB-443F-A937-23538679AE12}" srcOrd="2" destOrd="0" presId="urn:microsoft.com/office/officeart/2005/8/layout/hierarchy3"/>
    <dgm:cxn modelId="{7CC65BC1-9543-4ACF-8A4F-9299441B64A9}" type="presParOf" srcId="{3824E316-10AB-443F-A937-23538679AE12}" destId="{7DFC18AE-CA18-414A-B5CE-1B08DB020A28}" srcOrd="0" destOrd="0" presId="urn:microsoft.com/office/officeart/2005/8/layout/hierarchy3"/>
    <dgm:cxn modelId="{95CDC055-0941-4333-ACE5-10745F0A57E4}" type="presParOf" srcId="{7DFC18AE-CA18-414A-B5CE-1B08DB020A28}" destId="{DF667BED-496D-4EA4-9553-399A94DF7C7B}" srcOrd="0" destOrd="0" presId="urn:microsoft.com/office/officeart/2005/8/layout/hierarchy3"/>
    <dgm:cxn modelId="{A002D7EB-C844-4725-B3D1-BD553C81E2ED}" type="presParOf" srcId="{7DFC18AE-CA18-414A-B5CE-1B08DB020A28}" destId="{ECC863D4-8DCE-4432-8476-1905CE8FBFFB}" srcOrd="1" destOrd="0" presId="urn:microsoft.com/office/officeart/2005/8/layout/hierarchy3"/>
    <dgm:cxn modelId="{C90B8448-4368-4672-B0B8-DDD018036994}" type="presParOf" srcId="{3824E316-10AB-443F-A937-23538679AE12}" destId="{0D4DC258-761B-489F-8D8B-F606E1C02105}" srcOrd="1" destOrd="0" presId="urn:microsoft.com/office/officeart/2005/8/layout/hierarchy3"/>
    <dgm:cxn modelId="{84628605-F8D0-4504-A462-555A22570BBA}" type="presParOf" srcId="{0D4DC258-761B-489F-8D8B-F606E1C02105}" destId="{5D169E86-10EB-4CD7-AB4D-0F1905D837E5}" srcOrd="0" destOrd="0" presId="urn:microsoft.com/office/officeart/2005/8/layout/hierarchy3"/>
    <dgm:cxn modelId="{338C4394-7DE6-4A3F-A10F-52B29D29A320}" type="presParOf" srcId="{0D4DC258-761B-489F-8D8B-F606E1C02105}" destId="{B6058C8E-8212-4BF0-9EFE-1635108B9CD3}" srcOrd="1" destOrd="0" presId="urn:microsoft.com/office/officeart/2005/8/layout/hierarchy3"/>
    <dgm:cxn modelId="{287CFE7C-848E-4083-BA94-D4D2C8477002}" type="presParOf" srcId="{D9467BBA-CCFF-4F1E-9995-F66465AABDB4}" destId="{DEB57337-05D8-4E80-9964-BB5A66825423}" srcOrd="3" destOrd="0" presId="urn:microsoft.com/office/officeart/2005/8/layout/hierarchy3"/>
    <dgm:cxn modelId="{0DAF3053-4F5D-4EF1-BC66-5854B97F89F0}" type="presParOf" srcId="{DEB57337-05D8-4E80-9964-BB5A66825423}" destId="{7D11EE69-E519-4080-8350-1D1BBE39C113}" srcOrd="0" destOrd="0" presId="urn:microsoft.com/office/officeart/2005/8/layout/hierarchy3"/>
    <dgm:cxn modelId="{FD7C2F84-283F-4CD6-A00F-0DA4E7620FAB}" type="presParOf" srcId="{7D11EE69-E519-4080-8350-1D1BBE39C113}" destId="{A37225D4-B338-46CD-812B-36BC89F4CFF7}" srcOrd="0" destOrd="0" presId="urn:microsoft.com/office/officeart/2005/8/layout/hierarchy3"/>
    <dgm:cxn modelId="{7D95C530-93D8-445A-A030-A41823188AC9}" type="presParOf" srcId="{7D11EE69-E519-4080-8350-1D1BBE39C113}" destId="{72B62DA3-44FD-4AD3-9FDE-B104D0B22ED7}" srcOrd="1" destOrd="0" presId="urn:microsoft.com/office/officeart/2005/8/layout/hierarchy3"/>
    <dgm:cxn modelId="{1DF41186-8237-46AB-86DA-A6A3149F050B}" type="presParOf" srcId="{DEB57337-05D8-4E80-9964-BB5A66825423}" destId="{52693BDE-184A-4E1F-B382-000C373A26DC}" srcOrd="1" destOrd="0" presId="urn:microsoft.com/office/officeart/2005/8/layout/hierarchy3"/>
    <dgm:cxn modelId="{919DE2E3-26E2-475F-9106-F5C89DA538E7}" type="presParOf" srcId="{52693BDE-184A-4E1F-B382-000C373A26DC}" destId="{7486D746-74A6-414B-908D-F8B790F88768}" srcOrd="0" destOrd="0" presId="urn:microsoft.com/office/officeart/2005/8/layout/hierarchy3"/>
    <dgm:cxn modelId="{956DAFDC-A5A3-48D9-B358-FFB2F290C376}" type="presParOf" srcId="{52693BDE-184A-4E1F-B382-000C373A26DC}" destId="{15E3EA37-180F-4728-B671-B850F9D587AD}" srcOrd="1" destOrd="0" presId="urn:microsoft.com/office/officeart/2005/8/layout/hierarchy3"/>
    <dgm:cxn modelId="{898F08D2-D53F-4199-B148-B0EF149DF524}" type="presParOf" srcId="{D9467BBA-CCFF-4F1E-9995-F66465AABDB4}" destId="{36398C5B-6D21-40E4-871D-CA396687956B}" srcOrd="4" destOrd="0" presId="urn:microsoft.com/office/officeart/2005/8/layout/hierarchy3"/>
    <dgm:cxn modelId="{F7C40773-5D53-46F8-9712-25C25A156903}" type="presParOf" srcId="{36398C5B-6D21-40E4-871D-CA396687956B}" destId="{5BAEE431-2E4D-4CCF-861C-AA2EC459757B}" srcOrd="0" destOrd="0" presId="urn:microsoft.com/office/officeart/2005/8/layout/hierarchy3"/>
    <dgm:cxn modelId="{71D18641-7AE4-4B25-B7B5-20EA61114880}" type="presParOf" srcId="{5BAEE431-2E4D-4CCF-861C-AA2EC459757B}" destId="{BEA5291A-1AD4-4327-A25C-DEEF96B67DE6}" srcOrd="0" destOrd="0" presId="urn:microsoft.com/office/officeart/2005/8/layout/hierarchy3"/>
    <dgm:cxn modelId="{59F86E12-5657-4089-A40C-294B9F4EE60B}" type="presParOf" srcId="{5BAEE431-2E4D-4CCF-861C-AA2EC459757B}" destId="{B3EB1C03-E8A4-454B-81FD-E0A570CA6738}" srcOrd="1" destOrd="0" presId="urn:microsoft.com/office/officeart/2005/8/layout/hierarchy3"/>
    <dgm:cxn modelId="{58718A1E-12E2-43BB-92CA-06BAE7EA255E}" type="presParOf" srcId="{36398C5B-6D21-40E4-871D-CA396687956B}" destId="{45A363AB-060A-4316-94CF-89FCDEC28F91}" srcOrd="1" destOrd="0" presId="urn:microsoft.com/office/officeart/2005/8/layout/hierarchy3"/>
    <dgm:cxn modelId="{97D6EE4F-0187-4452-822D-5D72CE4E6C2F}" type="presParOf" srcId="{45A363AB-060A-4316-94CF-89FCDEC28F91}" destId="{E2328552-75D3-4DBC-B688-E2D30A4A6AED}" srcOrd="0" destOrd="0" presId="urn:microsoft.com/office/officeart/2005/8/layout/hierarchy3"/>
    <dgm:cxn modelId="{2194B531-DF78-4DC2-836C-5D1E119D17DE}" type="presParOf" srcId="{45A363AB-060A-4316-94CF-89FCDEC28F91}" destId="{ECA4DA0E-6BAC-4EE1-979D-831410E83D7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6DDC3B-897F-4906-ACF6-6EE5D6BC891F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4D2B438-16ED-4F7C-AFFA-0A4F72BA9A4D}">
      <dgm:prSet/>
      <dgm:spPr/>
      <dgm:t>
        <a:bodyPr/>
        <a:lstStyle/>
        <a:p>
          <a:r>
            <a:rPr lang="en-US"/>
            <a:t>No puedo – I can’t.</a:t>
          </a:r>
        </a:p>
      </dgm:t>
    </dgm:pt>
    <dgm:pt modelId="{002BEC16-CB24-4D85-A474-EB1003053B1E}" type="parTrans" cxnId="{6AB7C803-0D11-4ADC-BA45-40DFDB03F1EB}">
      <dgm:prSet/>
      <dgm:spPr/>
      <dgm:t>
        <a:bodyPr/>
        <a:lstStyle/>
        <a:p>
          <a:endParaRPr lang="en-US"/>
        </a:p>
      </dgm:t>
    </dgm:pt>
    <dgm:pt modelId="{B59AEFC3-2DB6-42F9-A23D-0ED5ACB0F3C9}" type="sibTrans" cxnId="{6AB7C803-0D11-4ADC-BA45-40DFDB03F1EB}">
      <dgm:prSet/>
      <dgm:spPr/>
      <dgm:t>
        <a:bodyPr/>
        <a:lstStyle/>
        <a:p>
          <a:endParaRPr lang="en-US"/>
        </a:p>
      </dgm:t>
    </dgm:pt>
    <dgm:pt modelId="{BAD5E7B6-4645-482E-9843-00DBA57343AF}">
      <dgm:prSet/>
      <dgm:spPr/>
      <dgm:t>
        <a:bodyPr/>
        <a:lstStyle/>
        <a:p>
          <a:r>
            <a:rPr lang="en-US"/>
            <a:t>No quiero – I don’t want to.</a:t>
          </a:r>
        </a:p>
      </dgm:t>
    </dgm:pt>
    <dgm:pt modelId="{2E36261B-1C33-4D89-B64C-2AB7198A15CB}" type="parTrans" cxnId="{5E13A03F-C65E-4D60-A680-C66BCFFFA4C9}">
      <dgm:prSet/>
      <dgm:spPr/>
      <dgm:t>
        <a:bodyPr/>
        <a:lstStyle/>
        <a:p>
          <a:endParaRPr lang="en-US"/>
        </a:p>
      </dgm:t>
    </dgm:pt>
    <dgm:pt modelId="{6C201B23-4B5A-4D19-80C3-A2CDFDDB0F7C}" type="sibTrans" cxnId="{5E13A03F-C65E-4D60-A680-C66BCFFFA4C9}">
      <dgm:prSet/>
      <dgm:spPr/>
      <dgm:t>
        <a:bodyPr/>
        <a:lstStyle/>
        <a:p>
          <a:endParaRPr lang="en-US"/>
        </a:p>
      </dgm:t>
    </dgm:pt>
    <dgm:pt modelId="{2BB2F9CB-6540-4C37-9F43-C75B75E58F22}">
      <dgm:prSet/>
      <dgm:spPr/>
      <dgm:t>
        <a:bodyPr/>
        <a:lstStyle/>
        <a:p>
          <a:r>
            <a:rPr lang="en-US"/>
            <a:t>Tengo que – I have to ……</a:t>
          </a:r>
        </a:p>
      </dgm:t>
    </dgm:pt>
    <dgm:pt modelId="{93F75041-97C6-4DF1-9D8D-3C54E24FD8CE}" type="parTrans" cxnId="{329B7E77-DE75-41EB-B6EE-BB856E3C464C}">
      <dgm:prSet/>
      <dgm:spPr/>
      <dgm:t>
        <a:bodyPr/>
        <a:lstStyle/>
        <a:p>
          <a:endParaRPr lang="en-US"/>
        </a:p>
      </dgm:t>
    </dgm:pt>
    <dgm:pt modelId="{8C38F735-6F03-4929-AD99-302DE891AE8A}" type="sibTrans" cxnId="{329B7E77-DE75-41EB-B6EE-BB856E3C464C}">
      <dgm:prSet/>
      <dgm:spPr/>
      <dgm:t>
        <a:bodyPr/>
        <a:lstStyle/>
        <a:p>
          <a:endParaRPr lang="en-US"/>
        </a:p>
      </dgm:t>
    </dgm:pt>
    <dgm:pt modelId="{C999D083-A554-4287-A5C5-B5BEA70A7DB7}">
      <dgm:prSet/>
      <dgm:spPr/>
      <dgm:t>
        <a:bodyPr/>
        <a:lstStyle/>
        <a:p>
          <a:r>
            <a:rPr lang="en-US"/>
            <a:t>Use the infinitive: Tengo que estudiar.  </a:t>
          </a:r>
        </a:p>
      </dgm:t>
    </dgm:pt>
    <dgm:pt modelId="{BB1060DA-BC09-4E26-A3D8-0AFBD014ED57}" type="parTrans" cxnId="{BAA80BF4-7AEA-4B4E-98D3-E468F5AEA137}">
      <dgm:prSet/>
      <dgm:spPr/>
      <dgm:t>
        <a:bodyPr/>
        <a:lstStyle/>
        <a:p>
          <a:endParaRPr lang="en-US"/>
        </a:p>
      </dgm:t>
    </dgm:pt>
    <dgm:pt modelId="{A3B197C6-C584-45BE-B8D7-B1BBA4AE2216}" type="sibTrans" cxnId="{BAA80BF4-7AEA-4B4E-98D3-E468F5AEA137}">
      <dgm:prSet/>
      <dgm:spPr/>
      <dgm:t>
        <a:bodyPr/>
        <a:lstStyle/>
        <a:p>
          <a:endParaRPr lang="en-US"/>
        </a:p>
      </dgm:t>
    </dgm:pt>
    <dgm:pt modelId="{97669978-8C2C-494F-BA01-3BB3A4375F2F}">
      <dgm:prSet/>
      <dgm:spPr/>
      <dgm:t>
        <a:bodyPr/>
        <a:lstStyle/>
        <a:p>
          <a:r>
            <a:rPr lang="en-US"/>
            <a:t>Estoy….</a:t>
          </a:r>
        </a:p>
      </dgm:t>
    </dgm:pt>
    <dgm:pt modelId="{143D231F-6534-430F-B3BE-A8D2C1349192}" type="parTrans" cxnId="{300E6616-6437-4427-968A-145AC755D85A}">
      <dgm:prSet/>
      <dgm:spPr/>
      <dgm:t>
        <a:bodyPr/>
        <a:lstStyle/>
        <a:p>
          <a:endParaRPr lang="en-US"/>
        </a:p>
      </dgm:t>
    </dgm:pt>
    <dgm:pt modelId="{40311642-8904-42D8-B643-D52E0C4B6E69}" type="sibTrans" cxnId="{300E6616-6437-4427-968A-145AC755D85A}">
      <dgm:prSet/>
      <dgm:spPr/>
      <dgm:t>
        <a:bodyPr/>
        <a:lstStyle/>
        <a:p>
          <a:endParaRPr lang="en-US"/>
        </a:p>
      </dgm:t>
    </dgm:pt>
    <dgm:pt modelId="{DDE6E86C-75A1-4E1A-9938-1C3DD44931E6}">
      <dgm:prSet/>
      <dgm:spPr/>
      <dgm:t>
        <a:bodyPr/>
        <a:lstStyle/>
        <a:p>
          <a:r>
            <a:rPr lang="en-US"/>
            <a:t>enfermo</a:t>
          </a:r>
        </a:p>
      </dgm:t>
    </dgm:pt>
    <dgm:pt modelId="{5DBC1042-AF57-4EA3-9A7C-CBC0EE8D22AF}" type="parTrans" cxnId="{BEB54424-B4F3-4824-8AA2-02CA712CC526}">
      <dgm:prSet/>
      <dgm:spPr/>
      <dgm:t>
        <a:bodyPr/>
        <a:lstStyle/>
        <a:p>
          <a:endParaRPr lang="en-US"/>
        </a:p>
      </dgm:t>
    </dgm:pt>
    <dgm:pt modelId="{C6B57876-24A0-4507-9754-3176B6F3A0B2}" type="sibTrans" cxnId="{BEB54424-B4F3-4824-8AA2-02CA712CC526}">
      <dgm:prSet/>
      <dgm:spPr/>
      <dgm:t>
        <a:bodyPr/>
        <a:lstStyle/>
        <a:p>
          <a:endParaRPr lang="en-US"/>
        </a:p>
      </dgm:t>
    </dgm:pt>
    <dgm:pt modelId="{797780D7-688C-4AE8-8BFE-9BE66D96DBCB}">
      <dgm:prSet/>
      <dgm:spPr/>
      <dgm:t>
        <a:bodyPr/>
        <a:lstStyle/>
        <a:p>
          <a:r>
            <a:rPr lang="en-US" dirty="0" err="1"/>
            <a:t>cansado</a:t>
          </a:r>
          <a:r>
            <a:rPr lang="en-US" dirty="0"/>
            <a:t> </a:t>
          </a:r>
        </a:p>
      </dgm:t>
    </dgm:pt>
    <dgm:pt modelId="{169661F2-B178-4598-ACAF-4680084BEE5D}" type="parTrans" cxnId="{81118995-61A8-4759-B2CA-4C964303A5BA}">
      <dgm:prSet/>
      <dgm:spPr/>
      <dgm:t>
        <a:bodyPr/>
        <a:lstStyle/>
        <a:p>
          <a:endParaRPr lang="en-US"/>
        </a:p>
      </dgm:t>
    </dgm:pt>
    <dgm:pt modelId="{F52B4CD1-E7A3-4870-A1B9-4A118844C152}" type="sibTrans" cxnId="{81118995-61A8-4759-B2CA-4C964303A5BA}">
      <dgm:prSet/>
      <dgm:spPr/>
      <dgm:t>
        <a:bodyPr/>
        <a:lstStyle/>
        <a:p>
          <a:endParaRPr lang="en-US"/>
        </a:p>
      </dgm:t>
    </dgm:pt>
    <dgm:pt modelId="{7E87BADF-F6D8-4E8E-8F72-6E1B83EA82E9}">
      <dgm:prSet/>
      <dgm:spPr/>
      <dgm:t>
        <a:bodyPr/>
        <a:lstStyle/>
        <a:p>
          <a:r>
            <a:rPr lang="en-US"/>
            <a:t>ocupado</a:t>
          </a:r>
        </a:p>
      </dgm:t>
    </dgm:pt>
    <dgm:pt modelId="{7AE3ADFD-B61A-42F8-8148-158416656A7C}" type="parTrans" cxnId="{BA0ACF04-61DB-4E3B-9BC9-3C2EBD4E6FF0}">
      <dgm:prSet/>
      <dgm:spPr/>
      <dgm:t>
        <a:bodyPr/>
        <a:lstStyle/>
        <a:p>
          <a:endParaRPr lang="en-US"/>
        </a:p>
      </dgm:t>
    </dgm:pt>
    <dgm:pt modelId="{C7C55AA9-C11C-4579-9A44-048460F9CA30}" type="sibTrans" cxnId="{BA0ACF04-61DB-4E3B-9BC9-3C2EBD4E6FF0}">
      <dgm:prSet/>
      <dgm:spPr/>
      <dgm:t>
        <a:bodyPr/>
        <a:lstStyle/>
        <a:p>
          <a:endParaRPr lang="en-US"/>
        </a:p>
      </dgm:t>
    </dgm:pt>
    <dgm:pt modelId="{B654A639-1ABB-43CC-8738-6C52947BFB3C}" type="pres">
      <dgm:prSet presAssocID="{B66DDC3B-897F-4906-ACF6-6EE5D6BC891F}" presName="linear" presStyleCnt="0">
        <dgm:presLayoutVars>
          <dgm:dir/>
          <dgm:animLvl val="lvl"/>
          <dgm:resizeHandles val="exact"/>
        </dgm:presLayoutVars>
      </dgm:prSet>
      <dgm:spPr/>
    </dgm:pt>
    <dgm:pt modelId="{A198B15D-E6E2-4FC0-BC49-8A5A01D27D95}" type="pres">
      <dgm:prSet presAssocID="{F4D2B438-16ED-4F7C-AFFA-0A4F72BA9A4D}" presName="parentLin" presStyleCnt="0"/>
      <dgm:spPr/>
    </dgm:pt>
    <dgm:pt modelId="{C30B8E37-9B75-474C-A552-594E96E90185}" type="pres">
      <dgm:prSet presAssocID="{F4D2B438-16ED-4F7C-AFFA-0A4F72BA9A4D}" presName="parentLeftMargin" presStyleLbl="node1" presStyleIdx="0" presStyleCnt="4"/>
      <dgm:spPr/>
    </dgm:pt>
    <dgm:pt modelId="{3C4A557F-A926-4CA6-B249-8FA4DDB7F3CF}" type="pres">
      <dgm:prSet presAssocID="{F4D2B438-16ED-4F7C-AFFA-0A4F72BA9A4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05BFCA6-EA35-45D3-96CA-8BAFB9865D47}" type="pres">
      <dgm:prSet presAssocID="{F4D2B438-16ED-4F7C-AFFA-0A4F72BA9A4D}" presName="negativeSpace" presStyleCnt="0"/>
      <dgm:spPr/>
    </dgm:pt>
    <dgm:pt modelId="{533667EA-88D3-4208-BB0D-DF89094A6710}" type="pres">
      <dgm:prSet presAssocID="{F4D2B438-16ED-4F7C-AFFA-0A4F72BA9A4D}" presName="childText" presStyleLbl="conFgAcc1" presStyleIdx="0" presStyleCnt="4">
        <dgm:presLayoutVars>
          <dgm:bulletEnabled val="1"/>
        </dgm:presLayoutVars>
      </dgm:prSet>
      <dgm:spPr/>
    </dgm:pt>
    <dgm:pt modelId="{3DC54630-8E8E-47CF-9C65-E8C763EE6A76}" type="pres">
      <dgm:prSet presAssocID="{B59AEFC3-2DB6-42F9-A23D-0ED5ACB0F3C9}" presName="spaceBetweenRectangles" presStyleCnt="0"/>
      <dgm:spPr/>
    </dgm:pt>
    <dgm:pt modelId="{FC59807A-82A8-464D-ADD1-C2174C399EDD}" type="pres">
      <dgm:prSet presAssocID="{BAD5E7B6-4645-482E-9843-00DBA57343AF}" presName="parentLin" presStyleCnt="0"/>
      <dgm:spPr/>
    </dgm:pt>
    <dgm:pt modelId="{FA52A2CC-707A-49F3-A9F5-00FD04549246}" type="pres">
      <dgm:prSet presAssocID="{BAD5E7B6-4645-482E-9843-00DBA57343AF}" presName="parentLeftMargin" presStyleLbl="node1" presStyleIdx="0" presStyleCnt="4"/>
      <dgm:spPr/>
    </dgm:pt>
    <dgm:pt modelId="{5F26E01C-19E0-447D-AD9E-87124FFCC03A}" type="pres">
      <dgm:prSet presAssocID="{BAD5E7B6-4645-482E-9843-00DBA57343A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2010D72-E4E0-4986-A9B9-7B7042DECDF3}" type="pres">
      <dgm:prSet presAssocID="{BAD5E7B6-4645-482E-9843-00DBA57343AF}" presName="negativeSpace" presStyleCnt="0"/>
      <dgm:spPr/>
    </dgm:pt>
    <dgm:pt modelId="{66D1167D-16E7-457F-978E-723257327E4A}" type="pres">
      <dgm:prSet presAssocID="{BAD5E7B6-4645-482E-9843-00DBA57343AF}" presName="childText" presStyleLbl="conFgAcc1" presStyleIdx="1" presStyleCnt="4">
        <dgm:presLayoutVars>
          <dgm:bulletEnabled val="1"/>
        </dgm:presLayoutVars>
      </dgm:prSet>
      <dgm:spPr/>
    </dgm:pt>
    <dgm:pt modelId="{F5490BDC-9160-4B5B-96D0-73644A190846}" type="pres">
      <dgm:prSet presAssocID="{6C201B23-4B5A-4D19-80C3-A2CDFDDB0F7C}" presName="spaceBetweenRectangles" presStyleCnt="0"/>
      <dgm:spPr/>
    </dgm:pt>
    <dgm:pt modelId="{03C62EC8-FED3-42F6-B889-C99E1D1F0950}" type="pres">
      <dgm:prSet presAssocID="{2BB2F9CB-6540-4C37-9F43-C75B75E58F22}" presName="parentLin" presStyleCnt="0"/>
      <dgm:spPr/>
    </dgm:pt>
    <dgm:pt modelId="{38E42861-EB53-4749-AE0F-23AB3CBC0ED9}" type="pres">
      <dgm:prSet presAssocID="{2BB2F9CB-6540-4C37-9F43-C75B75E58F22}" presName="parentLeftMargin" presStyleLbl="node1" presStyleIdx="1" presStyleCnt="4"/>
      <dgm:spPr/>
    </dgm:pt>
    <dgm:pt modelId="{363C0B96-D927-4A30-B383-A451F812F17D}" type="pres">
      <dgm:prSet presAssocID="{2BB2F9CB-6540-4C37-9F43-C75B75E58F2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421F957-F9B0-46A5-8EF4-36C56D871EA9}" type="pres">
      <dgm:prSet presAssocID="{2BB2F9CB-6540-4C37-9F43-C75B75E58F22}" presName="negativeSpace" presStyleCnt="0"/>
      <dgm:spPr/>
    </dgm:pt>
    <dgm:pt modelId="{D65BFCBF-FADD-42BD-93D2-1341E90C6CAA}" type="pres">
      <dgm:prSet presAssocID="{2BB2F9CB-6540-4C37-9F43-C75B75E58F22}" presName="childText" presStyleLbl="conFgAcc1" presStyleIdx="2" presStyleCnt="4">
        <dgm:presLayoutVars>
          <dgm:bulletEnabled val="1"/>
        </dgm:presLayoutVars>
      </dgm:prSet>
      <dgm:spPr/>
    </dgm:pt>
    <dgm:pt modelId="{5C2B3908-AFA6-42DA-BEC6-62B043A4B47E}" type="pres">
      <dgm:prSet presAssocID="{8C38F735-6F03-4929-AD99-302DE891AE8A}" presName="spaceBetweenRectangles" presStyleCnt="0"/>
      <dgm:spPr/>
    </dgm:pt>
    <dgm:pt modelId="{FDE9404F-7308-4BE3-87CB-3D33E6727662}" type="pres">
      <dgm:prSet presAssocID="{97669978-8C2C-494F-BA01-3BB3A4375F2F}" presName="parentLin" presStyleCnt="0"/>
      <dgm:spPr/>
    </dgm:pt>
    <dgm:pt modelId="{CCA6E303-5C96-4012-97BB-4ED5070F52A9}" type="pres">
      <dgm:prSet presAssocID="{97669978-8C2C-494F-BA01-3BB3A4375F2F}" presName="parentLeftMargin" presStyleLbl="node1" presStyleIdx="2" presStyleCnt="4"/>
      <dgm:spPr/>
    </dgm:pt>
    <dgm:pt modelId="{3BC65E98-6019-49F8-8E4A-9718E4366DA7}" type="pres">
      <dgm:prSet presAssocID="{97669978-8C2C-494F-BA01-3BB3A4375F2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B66A0DFA-B788-453A-A422-7993C5D46005}" type="pres">
      <dgm:prSet presAssocID="{97669978-8C2C-494F-BA01-3BB3A4375F2F}" presName="negativeSpace" presStyleCnt="0"/>
      <dgm:spPr/>
    </dgm:pt>
    <dgm:pt modelId="{C63DC042-BD59-437F-ACAB-AC5549559937}" type="pres">
      <dgm:prSet presAssocID="{97669978-8C2C-494F-BA01-3BB3A4375F2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AB7C803-0D11-4ADC-BA45-40DFDB03F1EB}" srcId="{B66DDC3B-897F-4906-ACF6-6EE5D6BC891F}" destId="{F4D2B438-16ED-4F7C-AFFA-0A4F72BA9A4D}" srcOrd="0" destOrd="0" parTransId="{002BEC16-CB24-4D85-A474-EB1003053B1E}" sibTransId="{B59AEFC3-2DB6-42F9-A23D-0ED5ACB0F3C9}"/>
    <dgm:cxn modelId="{BA0ACF04-61DB-4E3B-9BC9-3C2EBD4E6FF0}" srcId="{97669978-8C2C-494F-BA01-3BB3A4375F2F}" destId="{7E87BADF-F6D8-4E8E-8F72-6E1B83EA82E9}" srcOrd="2" destOrd="0" parTransId="{7AE3ADFD-B61A-42F8-8148-158416656A7C}" sibTransId="{C7C55AA9-C11C-4579-9A44-048460F9CA30}"/>
    <dgm:cxn modelId="{2C640609-2901-461A-B731-B44AEB0673B2}" type="presOf" srcId="{97669978-8C2C-494F-BA01-3BB3A4375F2F}" destId="{CCA6E303-5C96-4012-97BB-4ED5070F52A9}" srcOrd="0" destOrd="0" presId="urn:microsoft.com/office/officeart/2005/8/layout/list1"/>
    <dgm:cxn modelId="{03DC3610-2231-49D9-99FF-A3392B9BF8F0}" type="presOf" srcId="{B66DDC3B-897F-4906-ACF6-6EE5D6BC891F}" destId="{B654A639-1ABB-43CC-8738-6C52947BFB3C}" srcOrd="0" destOrd="0" presId="urn:microsoft.com/office/officeart/2005/8/layout/list1"/>
    <dgm:cxn modelId="{300E6616-6437-4427-968A-145AC755D85A}" srcId="{B66DDC3B-897F-4906-ACF6-6EE5D6BC891F}" destId="{97669978-8C2C-494F-BA01-3BB3A4375F2F}" srcOrd="3" destOrd="0" parTransId="{143D231F-6534-430F-B3BE-A8D2C1349192}" sibTransId="{40311642-8904-42D8-B643-D52E0C4B6E69}"/>
    <dgm:cxn modelId="{BEB54424-B4F3-4824-8AA2-02CA712CC526}" srcId="{97669978-8C2C-494F-BA01-3BB3A4375F2F}" destId="{DDE6E86C-75A1-4E1A-9938-1C3DD44931E6}" srcOrd="0" destOrd="0" parTransId="{5DBC1042-AF57-4EA3-9A7C-CBC0EE8D22AF}" sibTransId="{C6B57876-24A0-4507-9754-3176B6F3A0B2}"/>
    <dgm:cxn modelId="{DD80D437-3670-4F20-B48A-2C5F9605B233}" type="presOf" srcId="{2BB2F9CB-6540-4C37-9F43-C75B75E58F22}" destId="{363C0B96-D927-4A30-B383-A451F812F17D}" srcOrd="1" destOrd="0" presId="urn:microsoft.com/office/officeart/2005/8/layout/list1"/>
    <dgm:cxn modelId="{5E13A03F-C65E-4D60-A680-C66BCFFFA4C9}" srcId="{B66DDC3B-897F-4906-ACF6-6EE5D6BC891F}" destId="{BAD5E7B6-4645-482E-9843-00DBA57343AF}" srcOrd="1" destOrd="0" parTransId="{2E36261B-1C33-4D89-B64C-2AB7198A15CB}" sibTransId="{6C201B23-4B5A-4D19-80C3-A2CDFDDB0F7C}"/>
    <dgm:cxn modelId="{C498565C-1653-4F62-942A-2DE8F9F8556E}" type="presOf" srcId="{DDE6E86C-75A1-4E1A-9938-1C3DD44931E6}" destId="{C63DC042-BD59-437F-ACAB-AC5549559937}" srcOrd="0" destOrd="0" presId="urn:microsoft.com/office/officeart/2005/8/layout/list1"/>
    <dgm:cxn modelId="{2B4A3B61-840F-49D0-BCCE-16532CEB4CA2}" type="presOf" srcId="{C999D083-A554-4287-A5C5-B5BEA70A7DB7}" destId="{D65BFCBF-FADD-42BD-93D2-1341E90C6CAA}" srcOrd="0" destOrd="0" presId="urn:microsoft.com/office/officeart/2005/8/layout/list1"/>
    <dgm:cxn modelId="{3FA8A768-BC9B-4D7F-B8CB-E6B139233C15}" type="presOf" srcId="{BAD5E7B6-4645-482E-9843-00DBA57343AF}" destId="{5F26E01C-19E0-447D-AD9E-87124FFCC03A}" srcOrd="1" destOrd="0" presId="urn:microsoft.com/office/officeart/2005/8/layout/list1"/>
    <dgm:cxn modelId="{82851E52-2545-43B1-8AF6-0FBE6EE72A6F}" type="presOf" srcId="{F4D2B438-16ED-4F7C-AFFA-0A4F72BA9A4D}" destId="{3C4A557F-A926-4CA6-B249-8FA4DDB7F3CF}" srcOrd="1" destOrd="0" presId="urn:microsoft.com/office/officeart/2005/8/layout/list1"/>
    <dgm:cxn modelId="{329B7E77-DE75-41EB-B6EE-BB856E3C464C}" srcId="{B66DDC3B-897F-4906-ACF6-6EE5D6BC891F}" destId="{2BB2F9CB-6540-4C37-9F43-C75B75E58F22}" srcOrd="2" destOrd="0" parTransId="{93F75041-97C6-4DF1-9D8D-3C54E24FD8CE}" sibTransId="{8C38F735-6F03-4929-AD99-302DE891AE8A}"/>
    <dgm:cxn modelId="{81118995-61A8-4759-B2CA-4C964303A5BA}" srcId="{97669978-8C2C-494F-BA01-3BB3A4375F2F}" destId="{797780D7-688C-4AE8-8BFE-9BE66D96DBCB}" srcOrd="1" destOrd="0" parTransId="{169661F2-B178-4598-ACAF-4680084BEE5D}" sibTransId="{F52B4CD1-E7A3-4870-A1B9-4A118844C152}"/>
    <dgm:cxn modelId="{C8EC849F-06E9-4134-9D5A-309B96BCD514}" type="presOf" srcId="{97669978-8C2C-494F-BA01-3BB3A4375F2F}" destId="{3BC65E98-6019-49F8-8E4A-9718E4366DA7}" srcOrd="1" destOrd="0" presId="urn:microsoft.com/office/officeart/2005/8/layout/list1"/>
    <dgm:cxn modelId="{95D313A4-B85B-4662-A0F8-1B00C4ED654F}" type="presOf" srcId="{797780D7-688C-4AE8-8BFE-9BE66D96DBCB}" destId="{C63DC042-BD59-437F-ACAB-AC5549559937}" srcOrd="0" destOrd="1" presId="urn:microsoft.com/office/officeart/2005/8/layout/list1"/>
    <dgm:cxn modelId="{F68B27D7-0A36-4837-8639-BBD2AF3D198E}" type="presOf" srcId="{2BB2F9CB-6540-4C37-9F43-C75B75E58F22}" destId="{38E42861-EB53-4749-AE0F-23AB3CBC0ED9}" srcOrd="0" destOrd="0" presId="urn:microsoft.com/office/officeart/2005/8/layout/list1"/>
    <dgm:cxn modelId="{80BB99DE-DC7C-470D-B1B7-D277DB7635E8}" type="presOf" srcId="{BAD5E7B6-4645-482E-9843-00DBA57343AF}" destId="{FA52A2CC-707A-49F3-A9F5-00FD04549246}" srcOrd="0" destOrd="0" presId="urn:microsoft.com/office/officeart/2005/8/layout/list1"/>
    <dgm:cxn modelId="{D78D82E8-8E0B-4B17-9744-EED999802890}" type="presOf" srcId="{7E87BADF-F6D8-4E8E-8F72-6E1B83EA82E9}" destId="{C63DC042-BD59-437F-ACAB-AC5549559937}" srcOrd="0" destOrd="2" presId="urn:microsoft.com/office/officeart/2005/8/layout/list1"/>
    <dgm:cxn modelId="{FB67D5EB-83D9-4867-9FB1-560D3C710EFF}" type="presOf" srcId="{F4D2B438-16ED-4F7C-AFFA-0A4F72BA9A4D}" destId="{C30B8E37-9B75-474C-A552-594E96E90185}" srcOrd="0" destOrd="0" presId="urn:microsoft.com/office/officeart/2005/8/layout/list1"/>
    <dgm:cxn modelId="{BAA80BF4-7AEA-4B4E-98D3-E468F5AEA137}" srcId="{2BB2F9CB-6540-4C37-9F43-C75B75E58F22}" destId="{C999D083-A554-4287-A5C5-B5BEA70A7DB7}" srcOrd="0" destOrd="0" parTransId="{BB1060DA-BC09-4E26-A3D8-0AFBD014ED57}" sibTransId="{A3B197C6-C584-45BE-B8D7-B1BBA4AE2216}"/>
    <dgm:cxn modelId="{F106B8C7-3A4A-4955-9BF2-8C1CBCA40FC2}" type="presParOf" srcId="{B654A639-1ABB-43CC-8738-6C52947BFB3C}" destId="{A198B15D-E6E2-4FC0-BC49-8A5A01D27D95}" srcOrd="0" destOrd="0" presId="urn:microsoft.com/office/officeart/2005/8/layout/list1"/>
    <dgm:cxn modelId="{D1BBF0F8-1D1A-4CD9-A770-0F20EB555A75}" type="presParOf" srcId="{A198B15D-E6E2-4FC0-BC49-8A5A01D27D95}" destId="{C30B8E37-9B75-474C-A552-594E96E90185}" srcOrd="0" destOrd="0" presId="urn:microsoft.com/office/officeart/2005/8/layout/list1"/>
    <dgm:cxn modelId="{ABD9D650-C181-459C-9787-AE1D9320D0EA}" type="presParOf" srcId="{A198B15D-E6E2-4FC0-BC49-8A5A01D27D95}" destId="{3C4A557F-A926-4CA6-B249-8FA4DDB7F3CF}" srcOrd="1" destOrd="0" presId="urn:microsoft.com/office/officeart/2005/8/layout/list1"/>
    <dgm:cxn modelId="{139B2894-8234-4CA4-9115-21260ECB1CC6}" type="presParOf" srcId="{B654A639-1ABB-43CC-8738-6C52947BFB3C}" destId="{405BFCA6-EA35-45D3-96CA-8BAFB9865D47}" srcOrd="1" destOrd="0" presId="urn:microsoft.com/office/officeart/2005/8/layout/list1"/>
    <dgm:cxn modelId="{8B3BE338-8F57-4B8B-BC56-EB801EBBC503}" type="presParOf" srcId="{B654A639-1ABB-43CC-8738-6C52947BFB3C}" destId="{533667EA-88D3-4208-BB0D-DF89094A6710}" srcOrd="2" destOrd="0" presId="urn:microsoft.com/office/officeart/2005/8/layout/list1"/>
    <dgm:cxn modelId="{CE4A1185-DFE7-4A4C-930C-A90AE1DF7177}" type="presParOf" srcId="{B654A639-1ABB-43CC-8738-6C52947BFB3C}" destId="{3DC54630-8E8E-47CF-9C65-E8C763EE6A76}" srcOrd="3" destOrd="0" presId="urn:microsoft.com/office/officeart/2005/8/layout/list1"/>
    <dgm:cxn modelId="{ABFB3E6E-C3B9-40D8-B3F1-89FC13FFEECC}" type="presParOf" srcId="{B654A639-1ABB-43CC-8738-6C52947BFB3C}" destId="{FC59807A-82A8-464D-ADD1-C2174C399EDD}" srcOrd="4" destOrd="0" presId="urn:microsoft.com/office/officeart/2005/8/layout/list1"/>
    <dgm:cxn modelId="{C838D9E5-0B06-4B04-94A1-1C348AD9AE2F}" type="presParOf" srcId="{FC59807A-82A8-464D-ADD1-C2174C399EDD}" destId="{FA52A2CC-707A-49F3-A9F5-00FD04549246}" srcOrd="0" destOrd="0" presId="urn:microsoft.com/office/officeart/2005/8/layout/list1"/>
    <dgm:cxn modelId="{060A9E07-5C91-4FFD-9B5F-60BEACBC03BB}" type="presParOf" srcId="{FC59807A-82A8-464D-ADD1-C2174C399EDD}" destId="{5F26E01C-19E0-447D-AD9E-87124FFCC03A}" srcOrd="1" destOrd="0" presId="urn:microsoft.com/office/officeart/2005/8/layout/list1"/>
    <dgm:cxn modelId="{4F3E24FF-8EB7-46AC-AC54-D82A58EB4688}" type="presParOf" srcId="{B654A639-1ABB-43CC-8738-6C52947BFB3C}" destId="{42010D72-E4E0-4986-A9B9-7B7042DECDF3}" srcOrd="5" destOrd="0" presId="urn:microsoft.com/office/officeart/2005/8/layout/list1"/>
    <dgm:cxn modelId="{44DFCD38-D2CA-4CC9-85E1-6FCEB1F96295}" type="presParOf" srcId="{B654A639-1ABB-43CC-8738-6C52947BFB3C}" destId="{66D1167D-16E7-457F-978E-723257327E4A}" srcOrd="6" destOrd="0" presId="urn:microsoft.com/office/officeart/2005/8/layout/list1"/>
    <dgm:cxn modelId="{49771834-556C-4A3B-B39E-B316BEA44DAE}" type="presParOf" srcId="{B654A639-1ABB-43CC-8738-6C52947BFB3C}" destId="{F5490BDC-9160-4B5B-96D0-73644A190846}" srcOrd="7" destOrd="0" presId="urn:microsoft.com/office/officeart/2005/8/layout/list1"/>
    <dgm:cxn modelId="{7DE1254D-B071-4177-817F-E444FC16677A}" type="presParOf" srcId="{B654A639-1ABB-43CC-8738-6C52947BFB3C}" destId="{03C62EC8-FED3-42F6-B889-C99E1D1F0950}" srcOrd="8" destOrd="0" presId="urn:microsoft.com/office/officeart/2005/8/layout/list1"/>
    <dgm:cxn modelId="{D81A0000-3927-4106-A458-20C6EB1365CD}" type="presParOf" srcId="{03C62EC8-FED3-42F6-B889-C99E1D1F0950}" destId="{38E42861-EB53-4749-AE0F-23AB3CBC0ED9}" srcOrd="0" destOrd="0" presId="urn:microsoft.com/office/officeart/2005/8/layout/list1"/>
    <dgm:cxn modelId="{C2E0E162-62E3-420E-B2BF-1CD08E033BC0}" type="presParOf" srcId="{03C62EC8-FED3-42F6-B889-C99E1D1F0950}" destId="{363C0B96-D927-4A30-B383-A451F812F17D}" srcOrd="1" destOrd="0" presId="urn:microsoft.com/office/officeart/2005/8/layout/list1"/>
    <dgm:cxn modelId="{A37337EA-FCC6-4A38-A213-A8DD4010A066}" type="presParOf" srcId="{B654A639-1ABB-43CC-8738-6C52947BFB3C}" destId="{D421F957-F9B0-46A5-8EF4-36C56D871EA9}" srcOrd="9" destOrd="0" presId="urn:microsoft.com/office/officeart/2005/8/layout/list1"/>
    <dgm:cxn modelId="{D7052AF3-02F1-479A-AE3A-6D01D131A41C}" type="presParOf" srcId="{B654A639-1ABB-43CC-8738-6C52947BFB3C}" destId="{D65BFCBF-FADD-42BD-93D2-1341E90C6CAA}" srcOrd="10" destOrd="0" presId="urn:microsoft.com/office/officeart/2005/8/layout/list1"/>
    <dgm:cxn modelId="{5B6FD099-C7A8-45D6-9AB6-28DFB4B00869}" type="presParOf" srcId="{B654A639-1ABB-43CC-8738-6C52947BFB3C}" destId="{5C2B3908-AFA6-42DA-BEC6-62B043A4B47E}" srcOrd="11" destOrd="0" presId="urn:microsoft.com/office/officeart/2005/8/layout/list1"/>
    <dgm:cxn modelId="{150DC5C0-F2CA-4539-AC16-5A33DA9FD4EE}" type="presParOf" srcId="{B654A639-1ABB-43CC-8738-6C52947BFB3C}" destId="{FDE9404F-7308-4BE3-87CB-3D33E6727662}" srcOrd="12" destOrd="0" presId="urn:microsoft.com/office/officeart/2005/8/layout/list1"/>
    <dgm:cxn modelId="{A489C7DA-AF36-4402-BF02-71D2CA322B67}" type="presParOf" srcId="{FDE9404F-7308-4BE3-87CB-3D33E6727662}" destId="{CCA6E303-5C96-4012-97BB-4ED5070F52A9}" srcOrd="0" destOrd="0" presId="urn:microsoft.com/office/officeart/2005/8/layout/list1"/>
    <dgm:cxn modelId="{65DE63F6-F209-49C3-BA41-2C6D26EA5504}" type="presParOf" srcId="{FDE9404F-7308-4BE3-87CB-3D33E6727662}" destId="{3BC65E98-6019-49F8-8E4A-9718E4366DA7}" srcOrd="1" destOrd="0" presId="urn:microsoft.com/office/officeart/2005/8/layout/list1"/>
    <dgm:cxn modelId="{1B1B6437-CA06-4596-A2A4-93997A7832CC}" type="presParOf" srcId="{B654A639-1ABB-43CC-8738-6C52947BFB3C}" destId="{B66A0DFA-B788-453A-A422-7993C5D46005}" srcOrd="13" destOrd="0" presId="urn:microsoft.com/office/officeart/2005/8/layout/list1"/>
    <dgm:cxn modelId="{EC858973-8C0E-4240-A883-AFA4B723CC58}" type="presParOf" srcId="{B654A639-1ABB-43CC-8738-6C52947BFB3C}" destId="{C63DC042-BD59-437F-ACAB-AC554955993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944682-B86C-4164-971D-03F4726EA299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B6D03E9-5E75-4E5E-909F-3D1D8DFB5C1A}">
      <dgm:prSet/>
      <dgm:spPr/>
      <dgm:t>
        <a:bodyPr/>
        <a:lstStyle/>
        <a:p>
          <a:pPr algn="ctr"/>
          <a:r>
            <a:rPr lang="en-US" dirty="0"/>
            <a:t>We have some expressions we can use too!</a:t>
          </a:r>
        </a:p>
      </dgm:t>
    </dgm:pt>
    <dgm:pt modelId="{2202B1CD-B2FE-48B9-B977-E6C718B759D8}" type="parTrans" cxnId="{FF4A6E2A-C26B-4795-B7C5-0F9BD1943D1F}">
      <dgm:prSet/>
      <dgm:spPr/>
      <dgm:t>
        <a:bodyPr/>
        <a:lstStyle/>
        <a:p>
          <a:endParaRPr lang="en-US"/>
        </a:p>
      </dgm:t>
    </dgm:pt>
    <dgm:pt modelId="{001C4183-F17B-427B-873C-58C2C2E7A88C}" type="sibTrans" cxnId="{FF4A6E2A-C26B-4795-B7C5-0F9BD1943D1F}">
      <dgm:prSet/>
      <dgm:spPr/>
      <dgm:t>
        <a:bodyPr/>
        <a:lstStyle/>
        <a:p>
          <a:endParaRPr lang="en-US"/>
        </a:p>
      </dgm:t>
    </dgm:pt>
    <dgm:pt modelId="{0D1AA1BA-9CAD-4655-B78B-E37DD2AD361F}">
      <dgm:prSet/>
      <dgm:spPr/>
      <dgm:t>
        <a:bodyPr/>
        <a:lstStyle/>
        <a:p>
          <a:pPr algn="ctr"/>
          <a:r>
            <a:rPr lang="en-US" dirty="0"/>
            <a:t>¡Genial!   ¡</a:t>
          </a:r>
          <a:r>
            <a:rPr lang="en-US" dirty="0" err="1"/>
            <a:t>Qué</a:t>
          </a:r>
          <a:r>
            <a:rPr lang="en-US" dirty="0"/>
            <a:t> </a:t>
          </a:r>
          <a:r>
            <a:rPr lang="en-US" dirty="0" err="1"/>
            <a:t>buena</a:t>
          </a:r>
          <a:r>
            <a:rPr lang="en-US" dirty="0"/>
            <a:t> idea!</a:t>
          </a:r>
        </a:p>
      </dgm:t>
    </dgm:pt>
    <dgm:pt modelId="{69BA8F96-11ED-4BC9-A2BA-409F94395096}" type="parTrans" cxnId="{F63F0748-B337-48D4-B3B0-E76C8A30360A}">
      <dgm:prSet/>
      <dgm:spPr/>
      <dgm:t>
        <a:bodyPr/>
        <a:lstStyle/>
        <a:p>
          <a:endParaRPr lang="en-US"/>
        </a:p>
      </dgm:t>
    </dgm:pt>
    <dgm:pt modelId="{E847CAC1-151D-421D-A4EA-88C7D0BDC7E6}" type="sibTrans" cxnId="{F63F0748-B337-48D4-B3B0-E76C8A30360A}">
      <dgm:prSet/>
      <dgm:spPr/>
      <dgm:t>
        <a:bodyPr/>
        <a:lstStyle/>
        <a:p>
          <a:endParaRPr lang="en-US"/>
        </a:p>
      </dgm:t>
    </dgm:pt>
    <dgm:pt modelId="{515809E7-2D8A-4A2F-A4A3-1188E35A75B8}">
      <dgm:prSet/>
      <dgm:spPr/>
      <dgm:t>
        <a:bodyPr/>
        <a:lstStyle/>
        <a:p>
          <a:pPr algn="ctr"/>
          <a:r>
            <a:rPr lang="en-US" dirty="0"/>
            <a:t>¡Ay! ¡</a:t>
          </a:r>
          <a:r>
            <a:rPr lang="en-US" dirty="0" err="1"/>
            <a:t>Qué</a:t>
          </a:r>
          <a:r>
            <a:rPr lang="en-US" dirty="0"/>
            <a:t> </a:t>
          </a:r>
          <a:r>
            <a:rPr lang="en-US" dirty="0" err="1"/>
            <a:t>pena</a:t>
          </a:r>
          <a:r>
            <a:rPr lang="en-US" dirty="0"/>
            <a:t>!    Lo </a:t>
          </a:r>
          <a:r>
            <a:rPr lang="en-US" dirty="0" err="1"/>
            <a:t>siento</a:t>
          </a:r>
          <a:r>
            <a:rPr lang="en-US" dirty="0"/>
            <a:t>.</a:t>
          </a:r>
        </a:p>
      </dgm:t>
    </dgm:pt>
    <dgm:pt modelId="{8E9D3CE4-35F5-4C98-AD4C-FDCBA8291AD3}" type="parTrans" cxnId="{B03BA527-97F9-40A5-8F7C-08598EE10795}">
      <dgm:prSet/>
      <dgm:spPr/>
      <dgm:t>
        <a:bodyPr/>
        <a:lstStyle/>
        <a:p>
          <a:endParaRPr lang="en-US"/>
        </a:p>
      </dgm:t>
    </dgm:pt>
    <dgm:pt modelId="{E02BBE83-BF17-43A3-8218-92CC707F6DC5}" type="sibTrans" cxnId="{B03BA527-97F9-40A5-8F7C-08598EE10795}">
      <dgm:prSet/>
      <dgm:spPr/>
      <dgm:t>
        <a:bodyPr/>
        <a:lstStyle/>
        <a:p>
          <a:endParaRPr lang="en-US"/>
        </a:p>
      </dgm:t>
    </dgm:pt>
    <dgm:pt modelId="{52A14222-5224-46AF-B2B3-21C53E7E8523}" type="pres">
      <dgm:prSet presAssocID="{71944682-B86C-4164-971D-03F4726EA299}" presName="linear" presStyleCnt="0">
        <dgm:presLayoutVars>
          <dgm:animLvl val="lvl"/>
          <dgm:resizeHandles val="exact"/>
        </dgm:presLayoutVars>
      </dgm:prSet>
      <dgm:spPr/>
    </dgm:pt>
    <dgm:pt modelId="{2893B749-8BEE-413E-851A-B7B902E08DCC}" type="pres">
      <dgm:prSet presAssocID="{1B6D03E9-5E75-4E5E-909F-3D1D8DFB5C1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D6DB35B-712D-4941-A0D1-F2065135BF4C}" type="pres">
      <dgm:prSet presAssocID="{001C4183-F17B-427B-873C-58C2C2E7A88C}" presName="spacer" presStyleCnt="0"/>
      <dgm:spPr/>
    </dgm:pt>
    <dgm:pt modelId="{A003B2B8-9255-45E9-B230-80C502D80215}" type="pres">
      <dgm:prSet presAssocID="{0D1AA1BA-9CAD-4655-B78B-E37DD2AD361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6903561-89A5-41C6-8C34-627C5F6FD488}" type="pres">
      <dgm:prSet presAssocID="{E847CAC1-151D-421D-A4EA-88C7D0BDC7E6}" presName="spacer" presStyleCnt="0"/>
      <dgm:spPr/>
    </dgm:pt>
    <dgm:pt modelId="{681A2142-2113-441C-A23B-A3965267D2D3}" type="pres">
      <dgm:prSet presAssocID="{515809E7-2D8A-4A2F-A4A3-1188E35A75B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2801720-82FF-4767-A22E-C68D3163E138}" type="presOf" srcId="{1B6D03E9-5E75-4E5E-909F-3D1D8DFB5C1A}" destId="{2893B749-8BEE-413E-851A-B7B902E08DCC}" srcOrd="0" destOrd="0" presId="urn:microsoft.com/office/officeart/2005/8/layout/vList2"/>
    <dgm:cxn modelId="{B03BA527-97F9-40A5-8F7C-08598EE10795}" srcId="{71944682-B86C-4164-971D-03F4726EA299}" destId="{515809E7-2D8A-4A2F-A4A3-1188E35A75B8}" srcOrd="2" destOrd="0" parTransId="{8E9D3CE4-35F5-4C98-AD4C-FDCBA8291AD3}" sibTransId="{E02BBE83-BF17-43A3-8218-92CC707F6DC5}"/>
    <dgm:cxn modelId="{FF4A6E2A-C26B-4795-B7C5-0F9BD1943D1F}" srcId="{71944682-B86C-4164-971D-03F4726EA299}" destId="{1B6D03E9-5E75-4E5E-909F-3D1D8DFB5C1A}" srcOrd="0" destOrd="0" parTransId="{2202B1CD-B2FE-48B9-B977-E6C718B759D8}" sibTransId="{001C4183-F17B-427B-873C-58C2C2E7A88C}"/>
    <dgm:cxn modelId="{1243A75C-6482-4DBF-A3B7-8ADF297CEF2B}" type="presOf" srcId="{515809E7-2D8A-4A2F-A4A3-1188E35A75B8}" destId="{681A2142-2113-441C-A23B-A3965267D2D3}" srcOrd="0" destOrd="0" presId="urn:microsoft.com/office/officeart/2005/8/layout/vList2"/>
    <dgm:cxn modelId="{F63F0748-B337-48D4-B3B0-E76C8A30360A}" srcId="{71944682-B86C-4164-971D-03F4726EA299}" destId="{0D1AA1BA-9CAD-4655-B78B-E37DD2AD361F}" srcOrd="1" destOrd="0" parTransId="{69BA8F96-11ED-4BC9-A2BA-409F94395096}" sibTransId="{E847CAC1-151D-421D-A4EA-88C7D0BDC7E6}"/>
    <dgm:cxn modelId="{B54789BF-9397-4563-BCE3-2270198A8757}" type="presOf" srcId="{71944682-B86C-4164-971D-03F4726EA299}" destId="{52A14222-5224-46AF-B2B3-21C53E7E8523}" srcOrd="0" destOrd="0" presId="urn:microsoft.com/office/officeart/2005/8/layout/vList2"/>
    <dgm:cxn modelId="{CEDF04F1-FB0E-41DA-B8A5-3DF29C997AC8}" type="presOf" srcId="{0D1AA1BA-9CAD-4655-B78B-E37DD2AD361F}" destId="{A003B2B8-9255-45E9-B230-80C502D80215}" srcOrd="0" destOrd="0" presId="urn:microsoft.com/office/officeart/2005/8/layout/vList2"/>
    <dgm:cxn modelId="{61A85064-4366-4587-8BE5-3764A762C423}" type="presParOf" srcId="{52A14222-5224-46AF-B2B3-21C53E7E8523}" destId="{2893B749-8BEE-413E-851A-B7B902E08DCC}" srcOrd="0" destOrd="0" presId="urn:microsoft.com/office/officeart/2005/8/layout/vList2"/>
    <dgm:cxn modelId="{C7170BF8-1D33-4C85-8F55-64D88493F58B}" type="presParOf" srcId="{52A14222-5224-46AF-B2B3-21C53E7E8523}" destId="{9D6DB35B-712D-4941-A0D1-F2065135BF4C}" srcOrd="1" destOrd="0" presId="urn:microsoft.com/office/officeart/2005/8/layout/vList2"/>
    <dgm:cxn modelId="{D0F272E7-F0FF-4B24-936B-4963F5FBCD6C}" type="presParOf" srcId="{52A14222-5224-46AF-B2B3-21C53E7E8523}" destId="{A003B2B8-9255-45E9-B230-80C502D80215}" srcOrd="2" destOrd="0" presId="urn:microsoft.com/office/officeart/2005/8/layout/vList2"/>
    <dgm:cxn modelId="{0D8B3995-D8F5-4840-9FEE-8C4E5B74F1AB}" type="presParOf" srcId="{52A14222-5224-46AF-B2B3-21C53E7E8523}" destId="{76903561-89A5-41C6-8C34-627C5F6FD488}" srcOrd="3" destOrd="0" presId="urn:microsoft.com/office/officeart/2005/8/layout/vList2"/>
    <dgm:cxn modelId="{B06AE473-9C25-4AB9-929D-503A2258E0BD}" type="presParOf" srcId="{52A14222-5224-46AF-B2B3-21C53E7E8523}" destId="{681A2142-2113-441C-A23B-A3965267D2D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944682-B86C-4164-971D-03F4726EA299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B6D03E9-5E75-4E5E-909F-3D1D8DFB5C1A}">
      <dgm:prSet/>
      <dgm:spPr/>
      <dgm:t>
        <a:bodyPr/>
        <a:lstStyle/>
        <a:p>
          <a:r>
            <a:rPr lang="en-US"/>
            <a:t>Using these 2 verb phrases will be important.</a:t>
          </a:r>
        </a:p>
      </dgm:t>
    </dgm:pt>
    <dgm:pt modelId="{2202B1CD-B2FE-48B9-B977-E6C718B759D8}" type="parTrans" cxnId="{FF4A6E2A-C26B-4795-B7C5-0F9BD1943D1F}">
      <dgm:prSet/>
      <dgm:spPr/>
      <dgm:t>
        <a:bodyPr/>
        <a:lstStyle/>
        <a:p>
          <a:endParaRPr lang="en-US"/>
        </a:p>
      </dgm:t>
    </dgm:pt>
    <dgm:pt modelId="{001C4183-F17B-427B-873C-58C2C2E7A88C}" type="sibTrans" cxnId="{FF4A6E2A-C26B-4795-B7C5-0F9BD1943D1F}">
      <dgm:prSet/>
      <dgm:spPr/>
      <dgm:t>
        <a:bodyPr/>
        <a:lstStyle/>
        <a:p>
          <a:endParaRPr lang="en-US"/>
        </a:p>
      </dgm:t>
    </dgm:pt>
    <dgm:pt modelId="{0D1AA1BA-9CAD-4655-B78B-E37DD2AD361F}">
      <dgm:prSet/>
      <dgm:spPr/>
      <dgm:t>
        <a:bodyPr/>
        <a:lstStyle/>
        <a:p>
          <a:r>
            <a:rPr lang="en-US"/>
            <a:t>No quiero.  Voy a estudiar esta noche.</a:t>
          </a:r>
        </a:p>
      </dgm:t>
    </dgm:pt>
    <dgm:pt modelId="{69BA8F96-11ED-4BC9-A2BA-409F94395096}" type="parTrans" cxnId="{F63F0748-B337-48D4-B3B0-E76C8A30360A}">
      <dgm:prSet/>
      <dgm:spPr/>
      <dgm:t>
        <a:bodyPr/>
        <a:lstStyle/>
        <a:p>
          <a:endParaRPr lang="en-US"/>
        </a:p>
      </dgm:t>
    </dgm:pt>
    <dgm:pt modelId="{E847CAC1-151D-421D-A4EA-88C7D0BDC7E6}" type="sibTrans" cxnId="{F63F0748-B337-48D4-B3B0-E76C8A30360A}">
      <dgm:prSet/>
      <dgm:spPr/>
      <dgm:t>
        <a:bodyPr/>
        <a:lstStyle/>
        <a:p>
          <a:endParaRPr lang="en-US"/>
        </a:p>
      </dgm:t>
    </dgm:pt>
    <dgm:pt modelId="{515809E7-2D8A-4A2F-A4A3-1188E35A75B8}">
      <dgm:prSet/>
      <dgm:spPr/>
      <dgm:t>
        <a:bodyPr/>
        <a:lstStyle/>
        <a:p>
          <a:r>
            <a:rPr lang="en-US" dirty="0"/>
            <a:t>Lo </a:t>
          </a:r>
          <a:r>
            <a:rPr lang="en-US" dirty="0" err="1"/>
            <a:t>siento</a:t>
          </a:r>
          <a:r>
            <a:rPr lang="en-US" dirty="0"/>
            <a:t>.  Tengo que </a:t>
          </a:r>
          <a:r>
            <a:rPr lang="en-US" dirty="0" err="1"/>
            <a:t>trabajar</a:t>
          </a:r>
          <a:r>
            <a:rPr lang="en-US" dirty="0"/>
            <a:t>.</a:t>
          </a:r>
        </a:p>
      </dgm:t>
    </dgm:pt>
    <dgm:pt modelId="{8E9D3CE4-35F5-4C98-AD4C-FDCBA8291AD3}" type="parTrans" cxnId="{B03BA527-97F9-40A5-8F7C-08598EE10795}">
      <dgm:prSet/>
      <dgm:spPr/>
      <dgm:t>
        <a:bodyPr/>
        <a:lstStyle/>
        <a:p>
          <a:endParaRPr lang="en-US"/>
        </a:p>
      </dgm:t>
    </dgm:pt>
    <dgm:pt modelId="{E02BBE83-BF17-43A3-8218-92CC707F6DC5}" type="sibTrans" cxnId="{B03BA527-97F9-40A5-8F7C-08598EE10795}">
      <dgm:prSet/>
      <dgm:spPr/>
      <dgm:t>
        <a:bodyPr/>
        <a:lstStyle/>
        <a:p>
          <a:endParaRPr lang="en-US"/>
        </a:p>
      </dgm:t>
    </dgm:pt>
    <dgm:pt modelId="{52A14222-5224-46AF-B2B3-21C53E7E8523}" type="pres">
      <dgm:prSet presAssocID="{71944682-B86C-4164-971D-03F4726EA299}" presName="linear" presStyleCnt="0">
        <dgm:presLayoutVars>
          <dgm:animLvl val="lvl"/>
          <dgm:resizeHandles val="exact"/>
        </dgm:presLayoutVars>
      </dgm:prSet>
      <dgm:spPr/>
    </dgm:pt>
    <dgm:pt modelId="{2893B749-8BEE-413E-851A-B7B902E08DCC}" type="pres">
      <dgm:prSet presAssocID="{1B6D03E9-5E75-4E5E-909F-3D1D8DFB5C1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D6DB35B-712D-4941-A0D1-F2065135BF4C}" type="pres">
      <dgm:prSet presAssocID="{001C4183-F17B-427B-873C-58C2C2E7A88C}" presName="spacer" presStyleCnt="0"/>
      <dgm:spPr/>
    </dgm:pt>
    <dgm:pt modelId="{A003B2B8-9255-45E9-B230-80C502D80215}" type="pres">
      <dgm:prSet presAssocID="{0D1AA1BA-9CAD-4655-B78B-E37DD2AD361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6903561-89A5-41C6-8C34-627C5F6FD488}" type="pres">
      <dgm:prSet presAssocID="{E847CAC1-151D-421D-A4EA-88C7D0BDC7E6}" presName="spacer" presStyleCnt="0"/>
      <dgm:spPr/>
    </dgm:pt>
    <dgm:pt modelId="{681A2142-2113-441C-A23B-A3965267D2D3}" type="pres">
      <dgm:prSet presAssocID="{515809E7-2D8A-4A2F-A4A3-1188E35A75B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2801720-82FF-4767-A22E-C68D3163E138}" type="presOf" srcId="{1B6D03E9-5E75-4E5E-909F-3D1D8DFB5C1A}" destId="{2893B749-8BEE-413E-851A-B7B902E08DCC}" srcOrd="0" destOrd="0" presId="urn:microsoft.com/office/officeart/2005/8/layout/vList2"/>
    <dgm:cxn modelId="{B03BA527-97F9-40A5-8F7C-08598EE10795}" srcId="{71944682-B86C-4164-971D-03F4726EA299}" destId="{515809E7-2D8A-4A2F-A4A3-1188E35A75B8}" srcOrd="2" destOrd="0" parTransId="{8E9D3CE4-35F5-4C98-AD4C-FDCBA8291AD3}" sibTransId="{E02BBE83-BF17-43A3-8218-92CC707F6DC5}"/>
    <dgm:cxn modelId="{FF4A6E2A-C26B-4795-B7C5-0F9BD1943D1F}" srcId="{71944682-B86C-4164-971D-03F4726EA299}" destId="{1B6D03E9-5E75-4E5E-909F-3D1D8DFB5C1A}" srcOrd="0" destOrd="0" parTransId="{2202B1CD-B2FE-48B9-B977-E6C718B759D8}" sibTransId="{001C4183-F17B-427B-873C-58C2C2E7A88C}"/>
    <dgm:cxn modelId="{1243A75C-6482-4DBF-A3B7-8ADF297CEF2B}" type="presOf" srcId="{515809E7-2D8A-4A2F-A4A3-1188E35A75B8}" destId="{681A2142-2113-441C-A23B-A3965267D2D3}" srcOrd="0" destOrd="0" presId="urn:microsoft.com/office/officeart/2005/8/layout/vList2"/>
    <dgm:cxn modelId="{F63F0748-B337-48D4-B3B0-E76C8A30360A}" srcId="{71944682-B86C-4164-971D-03F4726EA299}" destId="{0D1AA1BA-9CAD-4655-B78B-E37DD2AD361F}" srcOrd="1" destOrd="0" parTransId="{69BA8F96-11ED-4BC9-A2BA-409F94395096}" sibTransId="{E847CAC1-151D-421D-A4EA-88C7D0BDC7E6}"/>
    <dgm:cxn modelId="{B54789BF-9397-4563-BCE3-2270198A8757}" type="presOf" srcId="{71944682-B86C-4164-971D-03F4726EA299}" destId="{52A14222-5224-46AF-B2B3-21C53E7E8523}" srcOrd="0" destOrd="0" presId="urn:microsoft.com/office/officeart/2005/8/layout/vList2"/>
    <dgm:cxn modelId="{CEDF04F1-FB0E-41DA-B8A5-3DF29C997AC8}" type="presOf" srcId="{0D1AA1BA-9CAD-4655-B78B-E37DD2AD361F}" destId="{A003B2B8-9255-45E9-B230-80C502D80215}" srcOrd="0" destOrd="0" presId="urn:microsoft.com/office/officeart/2005/8/layout/vList2"/>
    <dgm:cxn modelId="{61A85064-4366-4587-8BE5-3764A762C423}" type="presParOf" srcId="{52A14222-5224-46AF-B2B3-21C53E7E8523}" destId="{2893B749-8BEE-413E-851A-B7B902E08DCC}" srcOrd="0" destOrd="0" presId="urn:microsoft.com/office/officeart/2005/8/layout/vList2"/>
    <dgm:cxn modelId="{C7170BF8-1D33-4C85-8F55-64D88493F58B}" type="presParOf" srcId="{52A14222-5224-46AF-B2B3-21C53E7E8523}" destId="{9D6DB35B-712D-4941-A0D1-F2065135BF4C}" srcOrd="1" destOrd="0" presId="urn:microsoft.com/office/officeart/2005/8/layout/vList2"/>
    <dgm:cxn modelId="{D0F272E7-F0FF-4B24-936B-4963F5FBCD6C}" type="presParOf" srcId="{52A14222-5224-46AF-B2B3-21C53E7E8523}" destId="{A003B2B8-9255-45E9-B230-80C502D80215}" srcOrd="2" destOrd="0" presId="urn:microsoft.com/office/officeart/2005/8/layout/vList2"/>
    <dgm:cxn modelId="{0D8B3995-D8F5-4840-9FEE-8C4E5B74F1AB}" type="presParOf" srcId="{52A14222-5224-46AF-B2B3-21C53E7E8523}" destId="{76903561-89A5-41C6-8C34-627C5F6FD488}" srcOrd="3" destOrd="0" presId="urn:microsoft.com/office/officeart/2005/8/layout/vList2"/>
    <dgm:cxn modelId="{B06AE473-9C25-4AB9-929D-503A2258E0BD}" type="presParOf" srcId="{52A14222-5224-46AF-B2B3-21C53E7E8523}" destId="{681A2142-2113-441C-A23B-A3965267D2D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7DE863-40E1-4DEB-AB77-3FFB94109D4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C3CD685-AEE5-4085-8306-5E698F39C14D}">
      <dgm:prSet/>
      <dgm:spPr/>
      <dgm:t>
        <a:bodyPr/>
        <a:lstStyle/>
        <a:p>
          <a:r>
            <a:rPr lang="en-US"/>
            <a:t>1. Do you want to go to the game with me?</a:t>
          </a:r>
        </a:p>
      </dgm:t>
    </dgm:pt>
    <dgm:pt modelId="{F5031A4D-A644-4732-B7CD-E77917CAB04F}" type="parTrans" cxnId="{45948B1C-9FED-4661-92D9-B231D881DA85}">
      <dgm:prSet/>
      <dgm:spPr/>
      <dgm:t>
        <a:bodyPr/>
        <a:lstStyle/>
        <a:p>
          <a:endParaRPr lang="en-US"/>
        </a:p>
      </dgm:t>
    </dgm:pt>
    <dgm:pt modelId="{29BC6AF5-864D-4D89-AD5A-3DC61165C2A8}" type="sibTrans" cxnId="{45948B1C-9FED-4661-92D9-B231D881DA85}">
      <dgm:prSet/>
      <dgm:spPr/>
      <dgm:t>
        <a:bodyPr/>
        <a:lstStyle/>
        <a:p>
          <a:endParaRPr lang="en-US"/>
        </a:p>
      </dgm:t>
    </dgm:pt>
    <dgm:pt modelId="{48AB86B9-ECD4-483B-B8CD-84804FAA3FD9}">
      <dgm:prSet/>
      <dgm:spPr/>
      <dgm:t>
        <a:bodyPr/>
        <a:lstStyle/>
        <a:p>
          <a:r>
            <a:rPr lang="en-US"/>
            <a:t>2. I want to go, but I need to study and do homework.</a:t>
          </a:r>
        </a:p>
      </dgm:t>
    </dgm:pt>
    <dgm:pt modelId="{914B7903-A189-40AD-A859-380FC5BACD27}" type="parTrans" cxnId="{E7C5B0D3-1077-45AE-80E1-32432772D007}">
      <dgm:prSet/>
      <dgm:spPr/>
      <dgm:t>
        <a:bodyPr/>
        <a:lstStyle/>
        <a:p>
          <a:endParaRPr lang="en-US"/>
        </a:p>
      </dgm:t>
    </dgm:pt>
    <dgm:pt modelId="{18CD6815-CA02-4C3B-97F6-6FBBAEC35A85}" type="sibTrans" cxnId="{E7C5B0D3-1077-45AE-80E1-32432772D007}">
      <dgm:prSet/>
      <dgm:spPr/>
      <dgm:t>
        <a:bodyPr/>
        <a:lstStyle/>
        <a:p>
          <a:endParaRPr lang="en-US"/>
        </a:p>
      </dgm:t>
    </dgm:pt>
    <dgm:pt modelId="{5F694FDA-55FB-4A39-8486-B6AF26DA6E6D}">
      <dgm:prSet/>
      <dgm:spPr/>
      <dgm:t>
        <a:bodyPr/>
        <a:lstStyle/>
        <a:p>
          <a:r>
            <a:rPr lang="en-US"/>
            <a:t>3. Can Susana go to the wedding on Saturday?</a:t>
          </a:r>
        </a:p>
      </dgm:t>
    </dgm:pt>
    <dgm:pt modelId="{177C8CE5-3EA9-44EB-8C6F-EDFCB945BD22}" type="parTrans" cxnId="{730CB718-CB83-4F9F-8AAC-7F15A2F36FEC}">
      <dgm:prSet/>
      <dgm:spPr/>
      <dgm:t>
        <a:bodyPr/>
        <a:lstStyle/>
        <a:p>
          <a:endParaRPr lang="en-US"/>
        </a:p>
      </dgm:t>
    </dgm:pt>
    <dgm:pt modelId="{0277C8CB-E09A-431D-AD3F-0C17D87FB977}" type="sibTrans" cxnId="{730CB718-CB83-4F9F-8AAC-7F15A2F36FEC}">
      <dgm:prSet/>
      <dgm:spPr/>
      <dgm:t>
        <a:bodyPr/>
        <a:lstStyle/>
        <a:p>
          <a:endParaRPr lang="en-US"/>
        </a:p>
      </dgm:t>
    </dgm:pt>
    <dgm:pt modelId="{899A4086-6EC2-45CB-AD64-EBFB20894F95}">
      <dgm:prSet/>
      <dgm:spPr/>
      <dgm:t>
        <a:bodyPr/>
        <a:lstStyle/>
        <a:p>
          <a:r>
            <a:rPr lang="en-US"/>
            <a:t>4. She can’t.  She’s sick. Sorry!</a:t>
          </a:r>
        </a:p>
      </dgm:t>
    </dgm:pt>
    <dgm:pt modelId="{DFB3EA32-21BE-455C-8B4A-389630EF23B1}" type="parTrans" cxnId="{92114236-6486-461E-B663-A9F389902C04}">
      <dgm:prSet/>
      <dgm:spPr/>
      <dgm:t>
        <a:bodyPr/>
        <a:lstStyle/>
        <a:p>
          <a:endParaRPr lang="en-US"/>
        </a:p>
      </dgm:t>
    </dgm:pt>
    <dgm:pt modelId="{669C721C-39D1-49A2-A302-6AD6F37091B5}" type="sibTrans" cxnId="{92114236-6486-461E-B663-A9F389902C04}">
      <dgm:prSet/>
      <dgm:spPr/>
      <dgm:t>
        <a:bodyPr/>
        <a:lstStyle/>
        <a:p>
          <a:endParaRPr lang="en-US"/>
        </a:p>
      </dgm:t>
    </dgm:pt>
    <dgm:pt modelId="{3DAF9E0C-C3F9-4279-99F7-9DB39BEE5FB3}" type="pres">
      <dgm:prSet presAssocID="{667DE863-40E1-4DEB-AB77-3FFB94109D40}" presName="linear" presStyleCnt="0">
        <dgm:presLayoutVars>
          <dgm:animLvl val="lvl"/>
          <dgm:resizeHandles val="exact"/>
        </dgm:presLayoutVars>
      </dgm:prSet>
      <dgm:spPr/>
    </dgm:pt>
    <dgm:pt modelId="{941F4D09-888A-4D8D-91D9-63CCB8F180F2}" type="pres">
      <dgm:prSet presAssocID="{1C3CD685-AEE5-4085-8306-5E698F39C14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BBB91FE-B0DF-424D-AF70-30062641B101}" type="pres">
      <dgm:prSet presAssocID="{29BC6AF5-864D-4D89-AD5A-3DC61165C2A8}" presName="spacer" presStyleCnt="0"/>
      <dgm:spPr/>
    </dgm:pt>
    <dgm:pt modelId="{0C683464-FA0C-4635-9C50-A2BDE33A898B}" type="pres">
      <dgm:prSet presAssocID="{48AB86B9-ECD4-483B-B8CD-84804FAA3FD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F052A0E-2CB7-49C2-9CF8-54E4D45DA657}" type="pres">
      <dgm:prSet presAssocID="{18CD6815-CA02-4C3B-97F6-6FBBAEC35A85}" presName="spacer" presStyleCnt="0"/>
      <dgm:spPr/>
    </dgm:pt>
    <dgm:pt modelId="{BDDB3385-9BD1-4912-988B-88D434C0CE77}" type="pres">
      <dgm:prSet presAssocID="{5F694FDA-55FB-4A39-8486-B6AF26DA6E6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15DC1B3-DC6A-4C16-A433-01393655501E}" type="pres">
      <dgm:prSet presAssocID="{0277C8CB-E09A-431D-AD3F-0C17D87FB977}" presName="spacer" presStyleCnt="0"/>
      <dgm:spPr/>
    </dgm:pt>
    <dgm:pt modelId="{B166AD21-BA23-4156-996F-577A3D112950}" type="pres">
      <dgm:prSet presAssocID="{899A4086-6EC2-45CB-AD64-EBFB20894F9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30CB718-CB83-4F9F-8AAC-7F15A2F36FEC}" srcId="{667DE863-40E1-4DEB-AB77-3FFB94109D40}" destId="{5F694FDA-55FB-4A39-8486-B6AF26DA6E6D}" srcOrd="2" destOrd="0" parTransId="{177C8CE5-3EA9-44EB-8C6F-EDFCB945BD22}" sibTransId="{0277C8CB-E09A-431D-AD3F-0C17D87FB977}"/>
    <dgm:cxn modelId="{45948B1C-9FED-4661-92D9-B231D881DA85}" srcId="{667DE863-40E1-4DEB-AB77-3FFB94109D40}" destId="{1C3CD685-AEE5-4085-8306-5E698F39C14D}" srcOrd="0" destOrd="0" parTransId="{F5031A4D-A644-4732-B7CD-E77917CAB04F}" sibTransId="{29BC6AF5-864D-4D89-AD5A-3DC61165C2A8}"/>
    <dgm:cxn modelId="{92114236-6486-461E-B663-A9F389902C04}" srcId="{667DE863-40E1-4DEB-AB77-3FFB94109D40}" destId="{899A4086-6EC2-45CB-AD64-EBFB20894F95}" srcOrd="3" destOrd="0" parTransId="{DFB3EA32-21BE-455C-8B4A-389630EF23B1}" sibTransId="{669C721C-39D1-49A2-A302-6AD6F37091B5}"/>
    <dgm:cxn modelId="{5FAE2037-9443-40B8-AD7B-F74D2A59A93F}" type="presOf" srcId="{5F694FDA-55FB-4A39-8486-B6AF26DA6E6D}" destId="{BDDB3385-9BD1-4912-988B-88D434C0CE77}" srcOrd="0" destOrd="0" presId="urn:microsoft.com/office/officeart/2005/8/layout/vList2"/>
    <dgm:cxn modelId="{779DC645-CC87-4048-BB3E-BA5F1D366AB9}" type="presOf" srcId="{899A4086-6EC2-45CB-AD64-EBFB20894F95}" destId="{B166AD21-BA23-4156-996F-577A3D112950}" srcOrd="0" destOrd="0" presId="urn:microsoft.com/office/officeart/2005/8/layout/vList2"/>
    <dgm:cxn modelId="{CF612852-D044-41D9-A5D3-174683B02A6A}" type="presOf" srcId="{48AB86B9-ECD4-483B-B8CD-84804FAA3FD9}" destId="{0C683464-FA0C-4635-9C50-A2BDE33A898B}" srcOrd="0" destOrd="0" presId="urn:microsoft.com/office/officeart/2005/8/layout/vList2"/>
    <dgm:cxn modelId="{E7C5B0D3-1077-45AE-80E1-32432772D007}" srcId="{667DE863-40E1-4DEB-AB77-3FFB94109D40}" destId="{48AB86B9-ECD4-483B-B8CD-84804FAA3FD9}" srcOrd="1" destOrd="0" parTransId="{914B7903-A189-40AD-A859-380FC5BACD27}" sibTransId="{18CD6815-CA02-4C3B-97F6-6FBBAEC35A85}"/>
    <dgm:cxn modelId="{314539DF-19AE-4C4D-9363-00EB7F7D0DA4}" type="presOf" srcId="{1C3CD685-AEE5-4085-8306-5E698F39C14D}" destId="{941F4D09-888A-4D8D-91D9-63CCB8F180F2}" srcOrd="0" destOrd="0" presId="urn:microsoft.com/office/officeart/2005/8/layout/vList2"/>
    <dgm:cxn modelId="{8B6060E8-40BA-4295-86A1-DA70F8045485}" type="presOf" srcId="{667DE863-40E1-4DEB-AB77-3FFB94109D40}" destId="{3DAF9E0C-C3F9-4279-99F7-9DB39BEE5FB3}" srcOrd="0" destOrd="0" presId="urn:microsoft.com/office/officeart/2005/8/layout/vList2"/>
    <dgm:cxn modelId="{FCD8F863-6067-4EB2-A5B6-DC1E06923197}" type="presParOf" srcId="{3DAF9E0C-C3F9-4279-99F7-9DB39BEE5FB3}" destId="{941F4D09-888A-4D8D-91D9-63CCB8F180F2}" srcOrd="0" destOrd="0" presId="urn:microsoft.com/office/officeart/2005/8/layout/vList2"/>
    <dgm:cxn modelId="{9B1F826C-7639-418A-894B-3638EA9A3528}" type="presParOf" srcId="{3DAF9E0C-C3F9-4279-99F7-9DB39BEE5FB3}" destId="{7BBB91FE-B0DF-424D-AF70-30062641B101}" srcOrd="1" destOrd="0" presId="urn:microsoft.com/office/officeart/2005/8/layout/vList2"/>
    <dgm:cxn modelId="{CDE68C05-F162-4051-AFB7-D747D5ABECF8}" type="presParOf" srcId="{3DAF9E0C-C3F9-4279-99F7-9DB39BEE5FB3}" destId="{0C683464-FA0C-4635-9C50-A2BDE33A898B}" srcOrd="2" destOrd="0" presId="urn:microsoft.com/office/officeart/2005/8/layout/vList2"/>
    <dgm:cxn modelId="{787EAB3E-1763-401C-9B46-73DAE84D7885}" type="presParOf" srcId="{3DAF9E0C-C3F9-4279-99F7-9DB39BEE5FB3}" destId="{DF052A0E-2CB7-49C2-9CF8-54E4D45DA657}" srcOrd="3" destOrd="0" presId="urn:microsoft.com/office/officeart/2005/8/layout/vList2"/>
    <dgm:cxn modelId="{7059947F-9F40-4349-BED3-AFB11325D257}" type="presParOf" srcId="{3DAF9E0C-C3F9-4279-99F7-9DB39BEE5FB3}" destId="{BDDB3385-9BD1-4912-988B-88D434C0CE77}" srcOrd="4" destOrd="0" presId="urn:microsoft.com/office/officeart/2005/8/layout/vList2"/>
    <dgm:cxn modelId="{7A9B6FB2-CE4A-48AF-8E09-84F13B45E31E}" type="presParOf" srcId="{3DAF9E0C-C3F9-4279-99F7-9DB39BEE5FB3}" destId="{E15DC1B3-DC6A-4C16-A433-01393655501E}" srcOrd="5" destOrd="0" presId="urn:microsoft.com/office/officeart/2005/8/layout/vList2"/>
    <dgm:cxn modelId="{35848B4C-241F-45E1-823A-582D976772FF}" type="presParOf" srcId="{3DAF9E0C-C3F9-4279-99F7-9DB39BEE5FB3}" destId="{B166AD21-BA23-4156-996F-577A3D11295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C1B08F9-03AD-4DC6-AFB4-83C790460A4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74D845-ABAF-48BB-9F7B-DE87D791EA80}">
      <dgm:prSet/>
      <dgm:spPr/>
      <dgm:t>
        <a:bodyPr/>
        <a:lstStyle/>
        <a:p>
          <a:r>
            <a:rPr lang="en-US"/>
            <a:t>¿Puedes ir a McDonald’s esta tarde?</a:t>
          </a:r>
        </a:p>
      </dgm:t>
    </dgm:pt>
    <dgm:pt modelId="{0EFF8BBA-4AAD-41A5-AC3D-1BA5BC75A7B8}" type="parTrans" cxnId="{B108D543-1832-469C-AFC9-B6162894368C}">
      <dgm:prSet/>
      <dgm:spPr/>
      <dgm:t>
        <a:bodyPr/>
        <a:lstStyle/>
        <a:p>
          <a:endParaRPr lang="en-US"/>
        </a:p>
      </dgm:t>
    </dgm:pt>
    <dgm:pt modelId="{3C79AA75-DCBC-4281-87F7-B354DFA0AD9C}" type="sibTrans" cxnId="{B108D543-1832-469C-AFC9-B6162894368C}">
      <dgm:prSet/>
      <dgm:spPr/>
      <dgm:t>
        <a:bodyPr/>
        <a:lstStyle/>
        <a:p>
          <a:endParaRPr lang="en-US"/>
        </a:p>
      </dgm:t>
    </dgm:pt>
    <dgm:pt modelId="{2AD5B231-39AC-4992-B86F-4563CD1A7E35}">
      <dgm:prSet/>
      <dgm:spPr/>
      <dgm:t>
        <a:bodyPr/>
        <a:lstStyle/>
        <a:p>
          <a:r>
            <a:rPr lang="en-US" dirty="0"/>
            <a:t>¿</a:t>
          </a:r>
          <a:r>
            <a:rPr lang="en-US" dirty="0" err="1"/>
            <a:t>Quieres</a:t>
          </a:r>
          <a:r>
            <a:rPr lang="en-US" dirty="0"/>
            <a:t> </a:t>
          </a:r>
          <a:r>
            <a:rPr lang="en-US" dirty="0" err="1"/>
            <a:t>jugar</a:t>
          </a:r>
          <a:r>
            <a:rPr lang="en-US" dirty="0"/>
            <a:t> al golf </a:t>
          </a:r>
          <a:r>
            <a:rPr lang="en-US" dirty="0" err="1"/>
            <a:t>conmigo</a:t>
          </a:r>
          <a:r>
            <a:rPr lang="en-US" dirty="0"/>
            <a:t>?</a:t>
          </a:r>
        </a:p>
      </dgm:t>
    </dgm:pt>
    <dgm:pt modelId="{BF4A36F9-1E56-4EDA-AA1C-7F250573C612}" type="parTrans" cxnId="{E68F76B8-6C17-4CDB-9FEA-934CF1D2631D}">
      <dgm:prSet/>
      <dgm:spPr/>
      <dgm:t>
        <a:bodyPr/>
        <a:lstStyle/>
        <a:p>
          <a:endParaRPr lang="en-US"/>
        </a:p>
      </dgm:t>
    </dgm:pt>
    <dgm:pt modelId="{BB2703FA-295D-41AC-BFB0-2F62F6EA60BB}" type="sibTrans" cxnId="{E68F76B8-6C17-4CDB-9FEA-934CF1D2631D}">
      <dgm:prSet/>
      <dgm:spPr/>
      <dgm:t>
        <a:bodyPr/>
        <a:lstStyle/>
        <a:p>
          <a:endParaRPr lang="en-US"/>
        </a:p>
      </dgm:t>
    </dgm:pt>
    <dgm:pt modelId="{ECB6735F-A26A-4D46-8389-3E510C47C68C}">
      <dgm:prSet/>
      <dgm:spPr/>
      <dgm:t>
        <a:bodyPr/>
        <a:lstStyle/>
        <a:p>
          <a:r>
            <a:rPr lang="en-US" dirty="0"/>
            <a:t>¿</a:t>
          </a:r>
          <a:r>
            <a:rPr lang="en-US" dirty="0" err="1"/>
            <a:t>Te</a:t>
          </a:r>
          <a:r>
            <a:rPr lang="en-US" dirty="0"/>
            <a:t> </a:t>
          </a:r>
          <a:r>
            <a:rPr lang="en-US" dirty="0" err="1"/>
            <a:t>gustaría</a:t>
          </a:r>
          <a:r>
            <a:rPr lang="en-US" dirty="0"/>
            <a:t> </a:t>
          </a:r>
          <a:r>
            <a:rPr lang="en-US" dirty="0" err="1"/>
            <a:t>ir</a:t>
          </a:r>
          <a:r>
            <a:rPr lang="en-US" dirty="0"/>
            <a:t> a un </a:t>
          </a:r>
          <a:r>
            <a:rPr lang="en-US" dirty="0" err="1"/>
            <a:t>concierto</a:t>
          </a:r>
          <a:r>
            <a:rPr lang="en-US" dirty="0"/>
            <a:t> de Taylor Swift?</a:t>
          </a:r>
        </a:p>
      </dgm:t>
    </dgm:pt>
    <dgm:pt modelId="{CA7FCD4D-63AF-4A57-84D2-CDE77D435F3C}" type="parTrans" cxnId="{714E2B6F-8F4D-4D3C-AE80-002001F8D181}">
      <dgm:prSet/>
      <dgm:spPr/>
      <dgm:t>
        <a:bodyPr/>
        <a:lstStyle/>
        <a:p>
          <a:endParaRPr lang="en-US"/>
        </a:p>
      </dgm:t>
    </dgm:pt>
    <dgm:pt modelId="{F9B3D585-86F9-4F72-BF61-2F494E9EE3BD}" type="sibTrans" cxnId="{714E2B6F-8F4D-4D3C-AE80-002001F8D181}">
      <dgm:prSet/>
      <dgm:spPr/>
      <dgm:t>
        <a:bodyPr/>
        <a:lstStyle/>
        <a:p>
          <a:endParaRPr lang="en-US"/>
        </a:p>
      </dgm:t>
    </dgm:pt>
    <dgm:pt modelId="{37BC8E4D-B683-40E4-B6CA-69B87B490839}">
      <dgm:prSet/>
      <dgm:spPr/>
      <dgm:t>
        <a:bodyPr/>
        <a:lstStyle/>
        <a:p>
          <a:r>
            <a:rPr lang="en-US" dirty="0"/>
            <a:t>¿</a:t>
          </a:r>
          <a:r>
            <a:rPr lang="en-US" dirty="0" err="1"/>
            <a:t>Quieres</a:t>
          </a:r>
          <a:r>
            <a:rPr lang="en-US" dirty="0"/>
            <a:t> </a:t>
          </a:r>
          <a:r>
            <a:rPr lang="en-US" dirty="0" err="1"/>
            <a:t>ir</a:t>
          </a:r>
          <a:r>
            <a:rPr lang="en-US" dirty="0"/>
            <a:t> de </a:t>
          </a:r>
          <a:r>
            <a:rPr lang="en-US" dirty="0" err="1"/>
            <a:t>cámping</a:t>
          </a:r>
          <a:r>
            <a:rPr lang="en-US" dirty="0"/>
            <a:t>?</a:t>
          </a:r>
        </a:p>
      </dgm:t>
    </dgm:pt>
    <dgm:pt modelId="{DAD4B752-8D32-48AF-BB9D-9B893AFCF42F}" type="parTrans" cxnId="{499C8856-6BA8-4546-A024-C1EA6BF271C2}">
      <dgm:prSet/>
      <dgm:spPr/>
      <dgm:t>
        <a:bodyPr/>
        <a:lstStyle/>
        <a:p>
          <a:endParaRPr lang="en-US"/>
        </a:p>
      </dgm:t>
    </dgm:pt>
    <dgm:pt modelId="{4FE5D8AD-F7C7-4216-8B68-160991640ED2}" type="sibTrans" cxnId="{499C8856-6BA8-4546-A024-C1EA6BF271C2}">
      <dgm:prSet/>
      <dgm:spPr/>
      <dgm:t>
        <a:bodyPr/>
        <a:lstStyle/>
        <a:p>
          <a:endParaRPr lang="en-US"/>
        </a:p>
      </dgm:t>
    </dgm:pt>
    <dgm:pt modelId="{BCAEE72B-6876-4F2D-AF3A-CE40A810FC4D}" type="pres">
      <dgm:prSet presAssocID="{AC1B08F9-03AD-4DC6-AFB4-83C790460A4B}" presName="linear" presStyleCnt="0">
        <dgm:presLayoutVars>
          <dgm:animLvl val="lvl"/>
          <dgm:resizeHandles val="exact"/>
        </dgm:presLayoutVars>
      </dgm:prSet>
      <dgm:spPr/>
    </dgm:pt>
    <dgm:pt modelId="{DE3AD66C-5CDF-4F22-861F-63123171B710}" type="pres">
      <dgm:prSet presAssocID="{1E74D845-ABAF-48BB-9F7B-DE87D791EA8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6B45BDF-4841-422D-8DB5-D179816E9F83}" type="pres">
      <dgm:prSet presAssocID="{3C79AA75-DCBC-4281-87F7-B354DFA0AD9C}" presName="spacer" presStyleCnt="0"/>
      <dgm:spPr/>
    </dgm:pt>
    <dgm:pt modelId="{9059E503-5984-451E-BED3-65B3598225AF}" type="pres">
      <dgm:prSet presAssocID="{2AD5B231-39AC-4992-B86F-4563CD1A7E3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903027E-5FB3-40D1-B74F-4DC08C7E5624}" type="pres">
      <dgm:prSet presAssocID="{BB2703FA-295D-41AC-BFB0-2F62F6EA60BB}" presName="spacer" presStyleCnt="0"/>
      <dgm:spPr/>
    </dgm:pt>
    <dgm:pt modelId="{B72FAFB4-787A-4548-B4FD-B41335A314C8}" type="pres">
      <dgm:prSet presAssocID="{ECB6735F-A26A-4D46-8389-3E510C47C68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ADCFEDF-0D89-46D9-A6A4-8420DF68450F}" type="pres">
      <dgm:prSet presAssocID="{F9B3D585-86F9-4F72-BF61-2F494E9EE3BD}" presName="spacer" presStyleCnt="0"/>
      <dgm:spPr/>
    </dgm:pt>
    <dgm:pt modelId="{8DA105E6-D53B-4E50-A01B-840936CA0560}" type="pres">
      <dgm:prSet presAssocID="{37BC8E4D-B683-40E4-B6CA-69B87B49083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B99B804-C954-4871-A159-6EDB909DB32A}" type="presOf" srcId="{2AD5B231-39AC-4992-B86F-4563CD1A7E35}" destId="{9059E503-5984-451E-BED3-65B3598225AF}" srcOrd="0" destOrd="0" presId="urn:microsoft.com/office/officeart/2005/8/layout/vList2"/>
    <dgm:cxn modelId="{5FC5B309-86C9-40A4-A161-EB1397272995}" type="presOf" srcId="{1E74D845-ABAF-48BB-9F7B-DE87D791EA80}" destId="{DE3AD66C-5CDF-4F22-861F-63123171B710}" srcOrd="0" destOrd="0" presId="urn:microsoft.com/office/officeart/2005/8/layout/vList2"/>
    <dgm:cxn modelId="{C36FB20D-2C9E-40D4-9133-8C19FC52082A}" type="presOf" srcId="{37BC8E4D-B683-40E4-B6CA-69B87B490839}" destId="{8DA105E6-D53B-4E50-A01B-840936CA0560}" srcOrd="0" destOrd="0" presId="urn:microsoft.com/office/officeart/2005/8/layout/vList2"/>
    <dgm:cxn modelId="{144B9C1E-4CFC-4DE6-84AA-7B257C0BC9AC}" type="presOf" srcId="{AC1B08F9-03AD-4DC6-AFB4-83C790460A4B}" destId="{BCAEE72B-6876-4F2D-AF3A-CE40A810FC4D}" srcOrd="0" destOrd="0" presId="urn:microsoft.com/office/officeart/2005/8/layout/vList2"/>
    <dgm:cxn modelId="{B108D543-1832-469C-AFC9-B6162894368C}" srcId="{AC1B08F9-03AD-4DC6-AFB4-83C790460A4B}" destId="{1E74D845-ABAF-48BB-9F7B-DE87D791EA80}" srcOrd="0" destOrd="0" parTransId="{0EFF8BBA-4AAD-41A5-AC3D-1BA5BC75A7B8}" sibTransId="{3C79AA75-DCBC-4281-87F7-B354DFA0AD9C}"/>
    <dgm:cxn modelId="{714E2B6F-8F4D-4D3C-AE80-002001F8D181}" srcId="{AC1B08F9-03AD-4DC6-AFB4-83C790460A4B}" destId="{ECB6735F-A26A-4D46-8389-3E510C47C68C}" srcOrd="2" destOrd="0" parTransId="{CA7FCD4D-63AF-4A57-84D2-CDE77D435F3C}" sibTransId="{F9B3D585-86F9-4F72-BF61-2F494E9EE3BD}"/>
    <dgm:cxn modelId="{499C8856-6BA8-4546-A024-C1EA6BF271C2}" srcId="{AC1B08F9-03AD-4DC6-AFB4-83C790460A4B}" destId="{37BC8E4D-B683-40E4-B6CA-69B87B490839}" srcOrd="3" destOrd="0" parTransId="{DAD4B752-8D32-48AF-BB9D-9B893AFCF42F}" sibTransId="{4FE5D8AD-F7C7-4216-8B68-160991640ED2}"/>
    <dgm:cxn modelId="{E68F76B8-6C17-4CDB-9FEA-934CF1D2631D}" srcId="{AC1B08F9-03AD-4DC6-AFB4-83C790460A4B}" destId="{2AD5B231-39AC-4992-B86F-4563CD1A7E35}" srcOrd="1" destOrd="0" parTransId="{BF4A36F9-1E56-4EDA-AA1C-7F250573C612}" sibTransId="{BB2703FA-295D-41AC-BFB0-2F62F6EA60BB}"/>
    <dgm:cxn modelId="{CA96D8D8-93FB-4C31-AF55-6F8D0A357F6E}" type="presOf" srcId="{ECB6735F-A26A-4D46-8389-3E510C47C68C}" destId="{B72FAFB4-787A-4548-B4FD-B41335A314C8}" srcOrd="0" destOrd="0" presId="urn:microsoft.com/office/officeart/2005/8/layout/vList2"/>
    <dgm:cxn modelId="{08718123-F4F5-47C8-A376-ECE05F4E19F0}" type="presParOf" srcId="{BCAEE72B-6876-4F2D-AF3A-CE40A810FC4D}" destId="{DE3AD66C-5CDF-4F22-861F-63123171B710}" srcOrd="0" destOrd="0" presId="urn:microsoft.com/office/officeart/2005/8/layout/vList2"/>
    <dgm:cxn modelId="{B7DA1286-E58B-450C-84B9-F932D806C950}" type="presParOf" srcId="{BCAEE72B-6876-4F2D-AF3A-CE40A810FC4D}" destId="{46B45BDF-4841-422D-8DB5-D179816E9F83}" srcOrd="1" destOrd="0" presId="urn:microsoft.com/office/officeart/2005/8/layout/vList2"/>
    <dgm:cxn modelId="{5FFE580C-B354-45D8-980F-0DB1AE0A5C86}" type="presParOf" srcId="{BCAEE72B-6876-4F2D-AF3A-CE40A810FC4D}" destId="{9059E503-5984-451E-BED3-65B3598225AF}" srcOrd="2" destOrd="0" presId="urn:microsoft.com/office/officeart/2005/8/layout/vList2"/>
    <dgm:cxn modelId="{6505AC5C-57E0-46B8-9FCC-9F82F0C198DE}" type="presParOf" srcId="{BCAEE72B-6876-4F2D-AF3A-CE40A810FC4D}" destId="{9903027E-5FB3-40D1-B74F-4DC08C7E5624}" srcOrd="3" destOrd="0" presId="urn:microsoft.com/office/officeart/2005/8/layout/vList2"/>
    <dgm:cxn modelId="{F50424BE-2FAF-4438-9E9A-C5FFBF78233C}" type="presParOf" srcId="{BCAEE72B-6876-4F2D-AF3A-CE40A810FC4D}" destId="{B72FAFB4-787A-4548-B4FD-B41335A314C8}" srcOrd="4" destOrd="0" presId="urn:microsoft.com/office/officeart/2005/8/layout/vList2"/>
    <dgm:cxn modelId="{786600CD-5766-42E5-B437-3D801C6FC899}" type="presParOf" srcId="{BCAEE72B-6876-4F2D-AF3A-CE40A810FC4D}" destId="{5ADCFEDF-0D89-46D9-A6A4-8420DF68450F}" srcOrd="5" destOrd="0" presId="urn:microsoft.com/office/officeart/2005/8/layout/vList2"/>
    <dgm:cxn modelId="{7E207BEF-1EC9-4A93-A365-C941022F49C5}" type="presParOf" srcId="{BCAEE72B-6876-4F2D-AF3A-CE40A810FC4D}" destId="{8DA105E6-D53B-4E50-A01B-840936CA056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F2AC8-6F81-4538-B2DA-6E6ADEA6F388}">
      <dsp:nvSpPr>
        <dsp:cNvPr id="0" name=""/>
        <dsp:cNvSpPr/>
      </dsp:nvSpPr>
      <dsp:spPr>
        <a:xfrm>
          <a:off x="0" y="2663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57990E-0D4E-4570-95DC-A6E74CEED746}">
      <dsp:nvSpPr>
        <dsp:cNvPr id="0" name=""/>
        <dsp:cNvSpPr/>
      </dsp:nvSpPr>
      <dsp:spPr>
        <a:xfrm>
          <a:off x="0" y="2663"/>
          <a:ext cx="6666833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Quiero – I want</a:t>
          </a:r>
        </a:p>
      </dsp:txBody>
      <dsp:txXfrm>
        <a:off x="0" y="2663"/>
        <a:ext cx="6666833" cy="908098"/>
      </dsp:txXfrm>
    </dsp:sp>
    <dsp:sp modelId="{D1432C96-E9C9-480B-AA0E-BE706CC3ACC5}">
      <dsp:nvSpPr>
        <dsp:cNvPr id="0" name=""/>
        <dsp:cNvSpPr/>
      </dsp:nvSpPr>
      <dsp:spPr>
        <a:xfrm>
          <a:off x="0" y="910762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801894-5FD2-4ABC-BF30-9959E952A645}">
      <dsp:nvSpPr>
        <dsp:cNvPr id="0" name=""/>
        <dsp:cNvSpPr/>
      </dsp:nvSpPr>
      <dsp:spPr>
        <a:xfrm>
          <a:off x="0" y="910762"/>
          <a:ext cx="6666833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Quieres – you want</a:t>
          </a:r>
        </a:p>
      </dsp:txBody>
      <dsp:txXfrm>
        <a:off x="0" y="910762"/>
        <a:ext cx="6666833" cy="908098"/>
      </dsp:txXfrm>
    </dsp:sp>
    <dsp:sp modelId="{5D744E66-CFF4-4F54-B3AB-DB009865DB80}">
      <dsp:nvSpPr>
        <dsp:cNvPr id="0" name=""/>
        <dsp:cNvSpPr/>
      </dsp:nvSpPr>
      <dsp:spPr>
        <a:xfrm>
          <a:off x="0" y="1818861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8F44B4-ECFE-4187-A6C3-C31243BF9101}">
      <dsp:nvSpPr>
        <dsp:cNvPr id="0" name=""/>
        <dsp:cNvSpPr/>
      </dsp:nvSpPr>
      <dsp:spPr>
        <a:xfrm>
          <a:off x="0" y="1818861"/>
          <a:ext cx="6666833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Puedo – I can</a:t>
          </a:r>
        </a:p>
      </dsp:txBody>
      <dsp:txXfrm>
        <a:off x="0" y="1818861"/>
        <a:ext cx="6666833" cy="908098"/>
      </dsp:txXfrm>
    </dsp:sp>
    <dsp:sp modelId="{ED4793D6-BDFD-47B0-8BB9-13259BDB6429}">
      <dsp:nvSpPr>
        <dsp:cNvPr id="0" name=""/>
        <dsp:cNvSpPr/>
      </dsp:nvSpPr>
      <dsp:spPr>
        <a:xfrm>
          <a:off x="0" y="2726960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85142A-120F-49E5-A683-06212B56C7FA}">
      <dsp:nvSpPr>
        <dsp:cNvPr id="0" name=""/>
        <dsp:cNvSpPr/>
      </dsp:nvSpPr>
      <dsp:spPr>
        <a:xfrm>
          <a:off x="0" y="2726960"/>
          <a:ext cx="6666833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Puedes – Can you</a:t>
          </a:r>
        </a:p>
      </dsp:txBody>
      <dsp:txXfrm>
        <a:off x="0" y="2726960"/>
        <a:ext cx="6666833" cy="908098"/>
      </dsp:txXfrm>
    </dsp:sp>
    <dsp:sp modelId="{7B9FF7B6-E35B-462E-BF0C-4717FEF3B7B9}">
      <dsp:nvSpPr>
        <dsp:cNvPr id="0" name=""/>
        <dsp:cNvSpPr/>
      </dsp:nvSpPr>
      <dsp:spPr>
        <a:xfrm>
          <a:off x="0" y="3635058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0ED7DC-A5CC-42E2-92E8-69B76F1B87FA}">
      <dsp:nvSpPr>
        <dsp:cNvPr id="0" name=""/>
        <dsp:cNvSpPr/>
      </dsp:nvSpPr>
      <dsp:spPr>
        <a:xfrm>
          <a:off x="0" y="3635058"/>
          <a:ext cx="6666833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Me gustaría – I would like to</a:t>
          </a:r>
        </a:p>
      </dsp:txBody>
      <dsp:txXfrm>
        <a:off x="0" y="3635058"/>
        <a:ext cx="6666833" cy="908098"/>
      </dsp:txXfrm>
    </dsp:sp>
    <dsp:sp modelId="{F99C86D9-6D98-49A7-9279-09514AE2438C}">
      <dsp:nvSpPr>
        <dsp:cNvPr id="0" name=""/>
        <dsp:cNvSpPr/>
      </dsp:nvSpPr>
      <dsp:spPr>
        <a:xfrm>
          <a:off x="0" y="4543157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6131BE-F101-4B15-9C54-36A48F7B64BF}">
      <dsp:nvSpPr>
        <dsp:cNvPr id="0" name=""/>
        <dsp:cNvSpPr/>
      </dsp:nvSpPr>
      <dsp:spPr>
        <a:xfrm>
          <a:off x="0" y="4543157"/>
          <a:ext cx="6666833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¿Te gustaría? – would you like to</a:t>
          </a:r>
        </a:p>
      </dsp:txBody>
      <dsp:txXfrm>
        <a:off x="0" y="4543157"/>
        <a:ext cx="6666833" cy="908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4F373-00BC-435C-9501-BB1F6D010500}">
      <dsp:nvSpPr>
        <dsp:cNvPr id="0" name=""/>
        <dsp:cNvSpPr/>
      </dsp:nvSpPr>
      <dsp:spPr>
        <a:xfrm>
          <a:off x="1060" y="612576"/>
          <a:ext cx="1779712" cy="34349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With any of those verbs – we use the</a:t>
          </a:r>
          <a:r>
            <a:rPr lang="en-US" sz="2400" u="sng" kern="1200" dirty="0"/>
            <a:t> infinitive </a:t>
          </a:r>
          <a:r>
            <a:rPr lang="en-US" sz="2400" kern="1200" dirty="0"/>
            <a:t>after it to ask/tell if we want to do something.</a:t>
          </a:r>
        </a:p>
      </dsp:txBody>
      <dsp:txXfrm>
        <a:off x="53186" y="664702"/>
        <a:ext cx="1675460" cy="3330712"/>
      </dsp:txXfrm>
    </dsp:sp>
    <dsp:sp modelId="{C9EBBD24-CA11-4236-A99D-BB3C7A84F160}">
      <dsp:nvSpPr>
        <dsp:cNvPr id="0" name=""/>
        <dsp:cNvSpPr/>
      </dsp:nvSpPr>
      <dsp:spPr>
        <a:xfrm>
          <a:off x="2195666" y="612576"/>
          <a:ext cx="1779712" cy="34349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¿</a:t>
          </a:r>
          <a:r>
            <a:rPr lang="en-US" sz="2400" u="sng" kern="1200" dirty="0" err="1"/>
            <a:t>Quieres</a:t>
          </a:r>
          <a:r>
            <a:rPr lang="en-US" sz="2400" u="sng" kern="1200" dirty="0"/>
            <a:t> </a:t>
          </a:r>
          <a:r>
            <a:rPr lang="en-US" sz="2400" u="sng" kern="1200" dirty="0" err="1"/>
            <a:t>ir</a:t>
          </a:r>
          <a:r>
            <a:rPr lang="en-US" sz="2400" u="sng" kern="1200" dirty="0"/>
            <a:t> </a:t>
          </a:r>
          <a:r>
            <a:rPr lang="en-US" sz="2400" kern="1200" dirty="0"/>
            <a:t>al </a:t>
          </a:r>
          <a:r>
            <a:rPr lang="en-US" sz="2400" kern="1200" dirty="0" err="1"/>
            <a:t>partido</a:t>
          </a:r>
          <a:r>
            <a:rPr lang="en-US" sz="2400" kern="1200" dirty="0"/>
            <a:t> </a:t>
          </a:r>
          <a:r>
            <a:rPr lang="en-US" sz="2400" kern="1200" dirty="0" err="1"/>
            <a:t>esta</a:t>
          </a:r>
          <a:r>
            <a:rPr lang="en-US" sz="2400" kern="1200" dirty="0"/>
            <a:t> </a:t>
          </a:r>
          <a:r>
            <a:rPr lang="en-US" sz="2400" kern="1200" dirty="0" err="1"/>
            <a:t>noche</a:t>
          </a:r>
          <a:r>
            <a:rPr lang="en-US" sz="2400" kern="1200" dirty="0"/>
            <a:t>?</a:t>
          </a:r>
        </a:p>
      </dsp:txBody>
      <dsp:txXfrm>
        <a:off x="2247792" y="664702"/>
        <a:ext cx="1675460" cy="3330712"/>
      </dsp:txXfrm>
    </dsp:sp>
    <dsp:sp modelId="{1E9070DF-5E83-4F8D-92CB-B780E5288D53}">
      <dsp:nvSpPr>
        <dsp:cNvPr id="0" name=""/>
        <dsp:cNvSpPr/>
      </dsp:nvSpPr>
      <dsp:spPr>
        <a:xfrm>
          <a:off x="2373637" y="4047541"/>
          <a:ext cx="177971" cy="795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5077"/>
              </a:lnTo>
              <a:lnTo>
                <a:pt x="177971" y="7950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B8B408-E834-4684-8578-FB814D96CDBF}">
      <dsp:nvSpPr>
        <dsp:cNvPr id="0" name=""/>
        <dsp:cNvSpPr/>
      </dsp:nvSpPr>
      <dsp:spPr>
        <a:xfrm>
          <a:off x="2551608" y="4254988"/>
          <a:ext cx="1643019" cy="11752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Do you want to go to the game tonight?</a:t>
          </a:r>
        </a:p>
      </dsp:txBody>
      <dsp:txXfrm>
        <a:off x="2586030" y="4289410"/>
        <a:ext cx="1574175" cy="1106417"/>
      </dsp:txXfrm>
    </dsp:sp>
    <dsp:sp modelId="{DF667BED-496D-4EA4-9553-399A94DF7C7B}">
      <dsp:nvSpPr>
        <dsp:cNvPr id="0" name=""/>
        <dsp:cNvSpPr/>
      </dsp:nvSpPr>
      <dsp:spPr>
        <a:xfrm>
          <a:off x="4390272" y="612576"/>
          <a:ext cx="1779712" cy="34349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Sí, </a:t>
          </a:r>
          <a:r>
            <a:rPr lang="en-US" sz="2400" u="sng" kern="1200"/>
            <a:t>me gustaría ir</a:t>
          </a:r>
          <a:r>
            <a:rPr lang="en-US" sz="2400" kern="1200"/>
            <a:t> al partido.</a:t>
          </a:r>
        </a:p>
      </dsp:txBody>
      <dsp:txXfrm>
        <a:off x="4442398" y="664702"/>
        <a:ext cx="1675460" cy="3330712"/>
      </dsp:txXfrm>
    </dsp:sp>
    <dsp:sp modelId="{5D169E86-10EB-4CD7-AB4D-0F1905D837E5}">
      <dsp:nvSpPr>
        <dsp:cNvPr id="0" name=""/>
        <dsp:cNvSpPr/>
      </dsp:nvSpPr>
      <dsp:spPr>
        <a:xfrm>
          <a:off x="4568243" y="4047541"/>
          <a:ext cx="177971" cy="911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1729"/>
              </a:lnTo>
              <a:lnTo>
                <a:pt x="177971" y="9117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58C8E-8212-4BF0-9EFE-1635108B9CD3}">
      <dsp:nvSpPr>
        <dsp:cNvPr id="0" name=""/>
        <dsp:cNvSpPr/>
      </dsp:nvSpPr>
      <dsp:spPr>
        <a:xfrm>
          <a:off x="4746214" y="4254988"/>
          <a:ext cx="1497454" cy="14085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Yes, I’d like to go to the game.</a:t>
          </a:r>
        </a:p>
      </dsp:txBody>
      <dsp:txXfrm>
        <a:off x="4787469" y="4296243"/>
        <a:ext cx="1414944" cy="1326054"/>
      </dsp:txXfrm>
    </dsp:sp>
    <dsp:sp modelId="{A37225D4-B338-46CD-812B-36BC89F4CFF7}">
      <dsp:nvSpPr>
        <dsp:cNvPr id="0" name=""/>
        <dsp:cNvSpPr/>
      </dsp:nvSpPr>
      <dsp:spPr>
        <a:xfrm>
          <a:off x="6584878" y="612576"/>
          <a:ext cx="1779712" cy="34349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¿</a:t>
          </a:r>
          <a:r>
            <a:rPr lang="en-US" sz="2400" u="sng" kern="1200"/>
            <a:t>Puedes</a:t>
          </a:r>
          <a:r>
            <a:rPr lang="en-US" sz="2400" kern="1200"/>
            <a:t> jugar al béisbol conmigo?</a:t>
          </a:r>
        </a:p>
      </dsp:txBody>
      <dsp:txXfrm>
        <a:off x="6637004" y="664702"/>
        <a:ext cx="1675460" cy="3330712"/>
      </dsp:txXfrm>
    </dsp:sp>
    <dsp:sp modelId="{7486D746-74A6-414B-908D-F8B790F88768}">
      <dsp:nvSpPr>
        <dsp:cNvPr id="0" name=""/>
        <dsp:cNvSpPr/>
      </dsp:nvSpPr>
      <dsp:spPr>
        <a:xfrm>
          <a:off x="6762849" y="4047541"/>
          <a:ext cx="177971" cy="925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5561"/>
              </a:lnTo>
              <a:lnTo>
                <a:pt x="177971" y="9255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3EA37-180F-4728-B671-B850F9D587AD}">
      <dsp:nvSpPr>
        <dsp:cNvPr id="0" name=""/>
        <dsp:cNvSpPr/>
      </dsp:nvSpPr>
      <dsp:spPr>
        <a:xfrm>
          <a:off x="6940820" y="4254988"/>
          <a:ext cx="1669692" cy="1436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Can you play baseball with me?</a:t>
          </a:r>
        </a:p>
      </dsp:txBody>
      <dsp:txXfrm>
        <a:off x="6982886" y="4297054"/>
        <a:ext cx="1585560" cy="1352097"/>
      </dsp:txXfrm>
    </dsp:sp>
    <dsp:sp modelId="{BEA5291A-1AD4-4327-A25C-DEEF96B67DE6}">
      <dsp:nvSpPr>
        <dsp:cNvPr id="0" name=""/>
        <dsp:cNvSpPr/>
      </dsp:nvSpPr>
      <dsp:spPr>
        <a:xfrm>
          <a:off x="8779484" y="612576"/>
          <a:ext cx="1779712" cy="34349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Sí puedo jugar contigo.</a:t>
          </a:r>
        </a:p>
      </dsp:txBody>
      <dsp:txXfrm>
        <a:off x="8831610" y="664702"/>
        <a:ext cx="1675460" cy="3330712"/>
      </dsp:txXfrm>
    </dsp:sp>
    <dsp:sp modelId="{E2328552-75D3-4DBC-B688-E2D30A4A6AED}">
      <dsp:nvSpPr>
        <dsp:cNvPr id="0" name=""/>
        <dsp:cNvSpPr/>
      </dsp:nvSpPr>
      <dsp:spPr>
        <a:xfrm>
          <a:off x="8957455" y="4047541"/>
          <a:ext cx="177971" cy="930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0046"/>
              </a:lnTo>
              <a:lnTo>
                <a:pt x="177971" y="9300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A4DA0E-6BAC-4EE1-979D-831410E83D7B}">
      <dsp:nvSpPr>
        <dsp:cNvPr id="0" name=""/>
        <dsp:cNvSpPr/>
      </dsp:nvSpPr>
      <dsp:spPr>
        <a:xfrm>
          <a:off x="9135426" y="4254988"/>
          <a:ext cx="1636288" cy="1445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Yes, I can play with you.</a:t>
          </a:r>
        </a:p>
      </dsp:txBody>
      <dsp:txXfrm>
        <a:off x="9177754" y="4297316"/>
        <a:ext cx="1551632" cy="13605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3667EA-88D3-4208-BB0D-DF89094A6710}">
      <dsp:nvSpPr>
        <dsp:cNvPr id="0" name=""/>
        <dsp:cNvSpPr/>
      </dsp:nvSpPr>
      <dsp:spPr>
        <a:xfrm>
          <a:off x="0" y="470965"/>
          <a:ext cx="734837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4A557F-A926-4CA6-B249-8FA4DDB7F3CF}">
      <dsp:nvSpPr>
        <dsp:cNvPr id="0" name=""/>
        <dsp:cNvSpPr/>
      </dsp:nvSpPr>
      <dsp:spPr>
        <a:xfrm>
          <a:off x="367418" y="101965"/>
          <a:ext cx="5143864" cy="738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426" tIns="0" rIns="19442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No puedo – I can’t.</a:t>
          </a:r>
        </a:p>
      </dsp:txBody>
      <dsp:txXfrm>
        <a:off x="403444" y="137991"/>
        <a:ext cx="5071812" cy="665948"/>
      </dsp:txXfrm>
    </dsp:sp>
    <dsp:sp modelId="{66D1167D-16E7-457F-978E-723257327E4A}">
      <dsp:nvSpPr>
        <dsp:cNvPr id="0" name=""/>
        <dsp:cNvSpPr/>
      </dsp:nvSpPr>
      <dsp:spPr>
        <a:xfrm>
          <a:off x="0" y="1604965"/>
          <a:ext cx="734837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26E01C-19E0-447D-AD9E-87124FFCC03A}">
      <dsp:nvSpPr>
        <dsp:cNvPr id="0" name=""/>
        <dsp:cNvSpPr/>
      </dsp:nvSpPr>
      <dsp:spPr>
        <a:xfrm>
          <a:off x="367418" y="1235965"/>
          <a:ext cx="5143864" cy="738000"/>
        </a:xfrm>
        <a:prstGeom prst="round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426" tIns="0" rIns="19442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No quiero – I don’t want to.</a:t>
          </a:r>
        </a:p>
      </dsp:txBody>
      <dsp:txXfrm>
        <a:off x="403444" y="1271991"/>
        <a:ext cx="5071812" cy="665948"/>
      </dsp:txXfrm>
    </dsp:sp>
    <dsp:sp modelId="{D65BFCBF-FADD-42BD-93D2-1341E90C6CAA}">
      <dsp:nvSpPr>
        <dsp:cNvPr id="0" name=""/>
        <dsp:cNvSpPr/>
      </dsp:nvSpPr>
      <dsp:spPr>
        <a:xfrm>
          <a:off x="0" y="2738966"/>
          <a:ext cx="7348378" cy="106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0316" tIns="520700" rIns="570316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Use the infinitive: Tengo que estudiar.  </a:t>
          </a:r>
        </a:p>
      </dsp:txBody>
      <dsp:txXfrm>
        <a:off x="0" y="2738966"/>
        <a:ext cx="7348378" cy="1063125"/>
      </dsp:txXfrm>
    </dsp:sp>
    <dsp:sp modelId="{363C0B96-D927-4A30-B383-A451F812F17D}">
      <dsp:nvSpPr>
        <dsp:cNvPr id="0" name=""/>
        <dsp:cNvSpPr/>
      </dsp:nvSpPr>
      <dsp:spPr>
        <a:xfrm>
          <a:off x="367418" y="2369966"/>
          <a:ext cx="5143864" cy="738000"/>
        </a:xfrm>
        <a:prstGeom prst="round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426" tIns="0" rIns="19442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Tengo que – I have to ……</a:t>
          </a:r>
        </a:p>
      </dsp:txBody>
      <dsp:txXfrm>
        <a:off x="403444" y="2405992"/>
        <a:ext cx="5071812" cy="665948"/>
      </dsp:txXfrm>
    </dsp:sp>
    <dsp:sp modelId="{C63DC042-BD59-437F-ACAB-AC5549559937}">
      <dsp:nvSpPr>
        <dsp:cNvPr id="0" name=""/>
        <dsp:cNvSpPr/>
      </dsp:nvSpPr>
      <dsp:spPr>
        <a:xfrm>
          <a:off x="0" y="4306091"/>
          <a:ext cx="7348378" cy="189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0316" tIns="520700" rIns="570316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enfermo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 err="1"/>
            <a:t>cansado</a:t>
          </a:r>
          <a:r>
            <a:rPr lang="en-US" sz="2500" kern="1200" dirty="0"/>
            <a:t>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ocupado</a:t>
          </a:r>
        </a:p>
      </dsp:txBody>
      <dsp:txXfrm>
        <a:off x="0" y="4306091"/>
        <a:ext cx="7348378" cy="1890000"/>
      </dsp:txXfrm>
    </dsp:sp>
    <dsp:sp modelId="{3BC65E98-6019-49F8-8E4A-9718E4366DA7}">
      <dsp:nvSpPr>
        <dsp:cNvPr id="0" name=""/>
        <dsp:cNvSpPr/>
      </dsp:nvSpPr>
      <dsp:spPr>
        <a:xfrm>
          <a:off x="367418" y="3937091"/>
          <a:ext cx="5143864" cy="73800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426" tIns="0" rIns="19442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Estoy….</a:t>
          </a:r>
        </a:p>
      </dsp:txBody>
      <dsp:txXfrm>
        <a:off x="403444" y="3973117"/>
        <a:ext cx="5071812" cy="6659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93B749-8BEE-413E-851A-B7B902E08DCC}">
      <dsp:nvSpPr>
        <dsp:cNvPr id="0" name=""/>
        <dsp:cNvSpPr/>
      </dsp:nvSpPr>
      <dsp:spPr>
        <a:xfrm>
          <a:off x="0" y="54954"/>
          <a:ext cx="8791575" cy="17105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We have some expressions we can use too!</a:t>
          </a:r>
        </a:p>
      </dsp:txBody>
      <dsp:txXfrm>
        <a:off x="83502" y="138456"/>
        <a:ext cx="8624571" cy="1543536"/>
      </dsp:txXfrm>
    </dsp:sp>
    <dsp:sp modelId="{A003B2B8-9255-45E9-B230-80C502D80215}">
      <dsp:nvSpPr>
        <dsp:cNvPr id="0" name=""/>
        <dsp:cNvSpPr/>
      </dsp:nvSpPr>
      <dsp:spPr>
        <a:xfrm>
          <a:off x="0" y="1889334"/>
          <a:ext cx="8791575" cy="171054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¡Genial!   ¡</a:t>
          </a:r>
          <a:r>
            <a:rPr lang="en-US" sz="4300" kern="1200" dirty="0" err="1"/>
            <a:t>Qué</a:t>
          </a:r>
          <a:r>
            <a:rPr lang="en-US" sz="4300" kern="1200" dirty="0"/>
            <a:t> </a:t>
          </a:r>
          <a:r>
            <a:rPr lang="en-US" sz="4300" kern="1200" dirty="0" err="1"/>
            <a:t>buena</a:t>
          </a:r>
          <a:r>
            <a:rPr lang="en-US" sz="4300" kern="1200" dirty="0"/>
            <a:t> idea!</a:t>
          </a:r>
        </a:p>
      </dsp:txBody>
      <dsp:txXfrm>
        <a:off x="83502" y="1972836"/>
        <a:ext cx="8624571" cy="1543536"/>
      </dsp:txXfrm>
    </dsp:sp>
    <dsp:sp modelId="{681A2142-2113-441C-A23B-A3965267D2D3}">
      <dsp:nvSpPr>
        <dsp:cNvPr id="0" name=""/>
        <dsp:cNvSpPr/>
      </dsp:nvSpPr>
      <dsp:spPr>
        <a:xfrm>
          <a:off x="0" y="3723715"/>
          <a:ext cx="8791575" cy="171054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¡Ay! ¡</a:t>
          </a:r>
          <a:r>
            <a:rPr lang="en-US" sz="4300" kern="1200" dirty="0" err="1"/>
            <a:t>Qué</a:t>
          </a:r>
          <a:r>
            <a:rPr lang="en-US" sz="4300" kern="1200" dirty="0"/>
            <a:t> </a:t>
          </a:r>
          <a:r>
            <a:rPr lang="en-US" sz="4300" kern="1200" dirty="0" err="1"/>
            <a:t>pena</a:t>
          </a:r>
          <a:r>
            <a:rPr lang="en-US" sz="4300" kern="1200" dirty="0"/>
            <a:t>!    Lo </a:t>
          </a:r>
          <a:r>
            <a:rPr lang="en-US" sz="4300" kern="1200" dirty="0" err="1"/>
            <a:t>siento</a:t>
          </a:r>
          <a:r>
            <a:rPr lang="en-US" sz="4300" kern="1200" dirty="0"/>
            <a:t>.</a:t>
          </a:r>
        </a:p>
      </dsp:txBody>
      <dsp:txXfrm>
        <a:off x="83502" y="3807217"/>
        <a:ext cx="8624571" cy="15435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93B749-8BEE-413E-851A-B7B902E08DCC}">
      <dsp:nvSpPr>
        <dsp:cNvPr id="0" name=""/>
        <dsp:cNvSpPr/>
      </dsp:nvSpPr>
      <dsp:spPr>
        <a:xfrm>
          <a:off x="0" y="37309"/>
          <a:ext cx="6666833" cy="17105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Using these 2 verb phrases will be important.</a:t>
          </a:r>
        </a:p>
      </dsp:txBody>
      <dsp:txXfrm>
        <a:off x="83502" y="120811"/>
        <a:ext cx="6499829" cy="1543536"/>
      </dsp:txXfrm>
    </dsp:sp>
    <dsp:sp modelId="{A003B2B8-9255-45E9-B230-80C502D80215}">
      <dsp:nvSpPr>
        <dsp:cNvPr id="0" name=""/>
        <dsp:cNvSpPr/>
      </dsp:nvSpPr>
      <dsp:spPr>
        <a:xfrm>
          <a:off x="0" y="1871689"/>
          <a:ext cx="6666833" cy="171054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No quiero.  Voy a estudiar esta noche.</a:t>
          </a:r>
        </a:p>
      </dsp:txBody>
      <dsp:txXfrm>
        <a:off x="83502" y="1955191"/>
        <a:ext cx="6499829" cy="1543536"/>
      </dsp:txXfrm>
    </dsp:sp>
    <dsp:sp modelId="{681A2142-2113-441C-A23B-A3965267D2D3}">
      <dsp:nvSpPr>
        <dsp:cNvPr id="0" name=""/>
        <dsp:cNvSpPr/>
      </dsp:nvSpPr>
      <dsp:spPr>
        <a:xfrm>
          <a:off x="0" y="3706069"/>
          <a:ext cx="6666833" cy="171054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Lo </a:t>
          </a:r>
          <a:r>
            <a:rPr lang="en-US" sz="4300" kern="1200" dirty="0" err="1"/>
            <a:t>siento</a:t>
          </a:r>
          <a:r>
            <a:rPr lang="en-US" sz="4300" kern="1200" dirty="0"/>
            <a:t>.  Tengo que </a:t>
          </a:r>
          <a:r>
            <a:rPr lang="en-US" sz="4300" kern="1200" dirty="0" err="1"/>
            <a:t>trabajar</a:t>
          </a:r>
          <a:r>
            <a:rPr lang="en-US" sz="4300" kern="1200" dirty="0"/>
            <a:t>.</a:t>
          </a:r>
        </a:p>
      </dsp:txBody>
      <dsp:txXfrm>
        <a:off x="83502" y="3789571"/>
        <a:ext cx="6499829" cy="15435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F4D09-888A-4D8D-91D9-63CCB8F180F2}">
      <dsp:nvSpPr>
        <dsp:cNvPr id="0" name=""/>
        <dsp:cNvSpPr/>
      </dsp:nvSpPr>
      <dsp:spPr>
        <a:xfrm>
          <a:off x="0" y="42799"/>
          <a:ext cx="6666833" cy="12729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1. Do you want to go to the game with me?</a:t>
          </a:r>
        </a:p>
      </dsp:txBody>
      <dsp:txXfrm>
        <a:off x="62141" y="104940"/>
        <a:ext cx="6542551" cy="1148678"/>
      </dsp:txXfrm>
    </dsp:sp>
    <dsp:sp modelId="{0C683464-FA0C-4635-9C50-A2BDE33A898B}">
      <dsp:nvSpPr>
        <dsp:cNvPr id="0" name=""/>
        <dsp:cNvSpPr/>
      </dsp:nvSpPr>
      <dsp:spPr>
        <a:xfrm>
          <a:off x="0" y="1407919"/>
          <a:ext cx="6666833" cy="1272960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2. I want to go, but I need to study and do homework.</a:t>
          </a:r>
        </a:p>
      </dsp:txBody>
      <dsp:txXfrm>
        <a:off x="62141" y="1470060"/>
        <a:ext cx="6542551" cy="1148678"/>
      </dsp:txXfrm>
    </dsp:sp>
    <dsp:sp modelId="{BDDB3385-9BD1-4912-988B-88D434C0CE77}">
      <dsp:nvSpPr>
        <dsp:cNvPr id="0" name=""/>
        <dsp:cNvSpPr/>
      </dsp:nvSpPr>
      <dsp:spPr>
        <a:xfrm>
          <a:off x="0" y="2773040"/>
          <a:ext cx="6666833" cy="1272960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3. Can Susana go to the wedding on Saturday?</a:t>
          </a:r>
        </a:p>
      </dsp:txBody>
      <dsp:txXfrm>
        <a:off x="62141" y="2835181"/>
        <a:ext cx="6542551" cy="1148678"/>
      </dsp:txXfrm>
    </dsp:sp>
    <dsp:sp modelId="{B166AD21-BA23-4156-996F-577A3D112950}">
      <dsp:nvSpPr>
        <dsp:cNvPr id="0" name=""/>
        <dsp:cNvSpPr/>
      </dsp:nvSpPr>
      <dsp:spPr>
        <a:xfrm>
          <a:off x="0" y="4138160"/>
          <a:ext cx="6666833" cy="127296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4. She can’t.  She’s sick. Sorry!</a:t>
          </a:r>
        </a:p>
      </dsp:txBody>
      <dsp:txXfrm>
        <a:off x="62141" y="4200301"/>
        <a:ext cx="6542551" cy="11486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AD66C-5CDF-4F22-861F-63123171B710}">
      <dsp:nvSpPr>
        <dsp:cNvPr id="0" name=""/>
        <dsp:cNvSpPr/>
      </dsp:nvSpPr>
      <dsp:spPr>
        <a:xfrm>
          <a:off x="0" y="46309"/>
          <a:ext cx="6666833" cy="127120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¿Puedes ir a McDonald’s esta tarde?</a:t>
          </a:r>
        </a:p>
      </dsp:txBody>
      <dsp:txXfrm>
        <a:off x="62055" y="108364"/>
        <a:ext cx="6542723" cy="1147095"/>
      </dsp:txXfrm>
    </dsp:sp>
    <dsp:sp modelId="{9059E503-5984-451E-BED3-65B3598225AF}">
      <dsp:nvSpPr>
        <dsp:cNvPr id="0" name=""/>
        <dsp:cNvSpPr/>
      </dsp:nvSpPr>
      <dsp:spPr>
        <a:xfrm>
          <a:off x="0" y="1409674"/>
          <a:ext cx="6666833" cy="1271205"/>
        </a:xfrm>
        <a:prstGeom prst="round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¿</a:t>
          </a:r>
          <a:r>
            <a:rPr lang="en-US" sz="3200" kern="1200" dirty="0" err="1"/>
            <a:t>Quieres</a:t>
          </a:r>
          <a:r>
            <a:rPr lang="en-US" sz="3200" kern="1200" dirty="0"/>
            <a:t> </a:t>
          </a:r>
          <a:r>
            <a:rPr lang="en-US" sz="3200" kern="1200" dirty="0" err="1"/>
            <a:t>jugar</a:t>
          </a:r>
          <a:r>
            <a:rPr lang="en-US" sz="3200" kern="1200" dirty="0"/>
            <a:t> al golf </a:t>
          </a:r>
          <a:r>
            <a:rPr lang="en-US" sz="3200" kern="1200" dirty="0" err="1"/>
            <a:t>conmigo</a:t>
          </a:r>
          <a:r>
            <a:rPr lang="en-US" sz="3200" kern="1200" dirty="0"/>
            <a:t>?</a:t>
          </a:r>
        </a:p>
      </dsp:txBody>
      <dsp:txXfrm>
        <a:off x="62055" y="1471729"/>
        <a:ext cx="6542723" cy="1147095"/>
      </dsp:txXfrm>
    </dsp:sp>
    <dsp:sp modelId="{B72FAFB4-787A-4548-B4FD-B41335A314C8}">
      <dsp:nvSpPr>
        <dsp:cNvPr id="0" name=""/>
        <dsp:cNvSpPr/>
      </dsp:nvSpPr>
      <dsp:spPr>
        <a:xfrm>
          <a:off x="0" y="2773040"/>
          <a:ext cx="6666833" cy="1271205"/>
        </a:xfrm>
        <a:prstGeom prst="round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¿</a:t>
          </a:r>
          <a:r>
            <a:rPr lang="en-US" sz="3200" kern="1200" dirty="0" err="1"/>
            <a:t>Te</a:t>
          </a:r>
          <a:r>
            <a:rPr lang="en-US" sz="3200" kern="1200" dirty="0"/>
            <a:t> </a:t>
          </a:r>
          <a:r>
            <a:rPr lang="en-US" sz="3200" kern="1200" dirty="0" err="1"/>
            <a:t>gustaría</a:t>
          </a:r>
          <a:r>
            <a:rPr lang="en-US" sz="3200" kern="1200" dirty="0"/>
            <a:t> </a:t>
          </a:r>
          <a:r>
            <a:rPr lang="en-US" sz="3200" kern="1200" dirty="0" err="1"/>
            <a:t>ir</a:t>
          </a:r>
          <a:r>
            <a:rPr lang="en-US" sz="3200" kern="1200" dirty="0"/>
            <a:t> a un </a:t>
          </a:r>
          <a:r>
            <a:rPr lang="en-US" sz="3200" kern="1200" dirty="0" err="1"/>
            <a:t>concierto</a:t>
          </a:r>
          <a:r>
            <a:rPr lang="en-US" sz="3200" kern="1200" dirty="0"/>
            <a:t> de Taylor Swift?</a:t>
          </a:r>
        </a:p>
      </dsp:txBody>
      <dsp:txXfrm>
        <a:off x="62055" y="2835095"/>
        <a:ext cx="6542723" cy="1147095"/>
      </dsp:txXfrm>
    </dsp:sp>
    <dsp:sp modelId="{8DA105E6-D53B-4E50-A01B-840936CA0560}">
      <dsp:nvSpPr>
        <dsp:cNvPr id="0" name=""/>
        <dsp:cNvSpPr/>
      </dsp:nvSpPr>
      <dsp:spPr>
        <a:xfrm>
          <a:off x="0" y="4136405"/>
          <a:ext cx="6666833" cy="1271205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¿</a:t>
          </a:r>
          <a:r>
            <a:rPr lang="en-US" sz="3200" kern="1200" dirty="0" err="1"/>
            <a:t>Quieres</a:t>
          </a:r>
          <a:r>
            <a:rPr lang="en-US" sz="3200" kern="1200" dirty="0"/>
            <a:t> </a:t>
          </a:r>
          <a:r>
            <a:rPr lang="en-US" sz="3200" kern="1200" dirty="0" err="1"/>
            <a:t>ir</a:t>
          </a:r>
          <a:r>
            <a:rPr lang="en-US" sz="3200" kern="1200" dirty="0"/>
            <a:t> de </a:t>
          </a:r>
          <a:r>
            <a:rPr lang="en-US" sz="3200" kern="1200" dirty="0" err="1"/>
            <a:t>cámping</a:t>
          </a:r>
          <a:r>
            <a:rPr lang="en-US" sz="3200" kern="1200" dirty="0"/>
            <a:t>?</a:t>
          </a:r>
        </a:p>
      </dsp:txBody>
      <dsp:txXfrm>
        <a:off x="62055" y="4198460"/>
        <a:ext cx="6542723" cy="1147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AE930-78CE-48E1-8764-92C8BE2FC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80B747-EE8B-4D3E-903C-7309BAC7D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505CD-869E-4CCB-8237-4DC9D060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7D08-AFDB-456C-9CE1-7C621E1EE7E6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04682-8CDD-4948-A477-7F94BB0A8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A3DF6-77AD-4F3B-A9C9-5B120F9CF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72E0-5C06-498F-91F5-5870706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5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D59DE-DC18-4C27-9796-FAEC17F8E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A0DBF1-7EAA-4930-8E35-B032C86E8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1C075-A0B5-46BF-BE45-76C8E07FE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7D08-AFDB-456C-9CE1-7C621E1EE7E6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CE214-2671-4FE4-870E-E76B5C169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863E1-B290-4F9E-BA2B-5972C8CE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72E0-5C06-498F-91F5-5870706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7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860B9-A6C4-430E-A766-CDDE8EF1EC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47B0F0-6E12-4FAB-A4AE-CD250C36B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2280A-EF34-4E59-BBBB-9641C17EF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7D08-AFDB-456C-9CE1-7C621E1EE7E6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5F1DE-E01C-45C2-B4C0-0E07C8BF2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173A6-1A2C-45E0-B07A-E5C86AAE4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72E0-5C06-498F-91F5-5870706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5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F0DB-6E17-4A09-BE85-0B473017E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4D0C1-797C-42AD-AB8A-18BA26105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ED15D-C4BD-4310-92F6-3005796C6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7D08-AFDB-456C-9CE1-7C621E1EE7E6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4C420-0119-4573-A924-322FAA304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97BCB-556D-4BF0-9C8A-25FE85C36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72E0-5C06-498F-91F5-5870706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0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95FB7-B2D4-481F-B19D-F56AEA5D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5DA32-DF2B-401E-A468-911E3FC45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0B825-F8B9-4A8E-A7EE-27B88BA17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7D08-AFDB-456C-9CE1-7C621E1EE7E6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892C1-9AF0-49CD-996C-B98B70CAE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CB3CD-E783-42F0-AEF5-DD0DFE1CE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72E0-5C06-498F-91F5-5870706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0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4B6E-EFBA-42FD-917A-7ECEAD846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18472-A9C7-4CB1-B5AE-935F6FE752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15CB5-FCF3-4F98-B874-4D843F604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4CEC3-93E9-49AE-9EE8-36FAD5F82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7D08-AFDB-456C-9CE1-7C621E1EE7E6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2E44A-5E8F-4361-A19E-36AF0707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105BF-D9F7-419D-88FC-2A841AA89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72E0-5C06-498F-91F5-5870706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6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CB395-D109-4B47-8D6F-0CD68906A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9C02F-E985-4F7B-851A-3311D4F1B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7BCC68-5B43-4DC5-BC59-93AA66478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5F295F-7770-4C8A-983B-57283B1393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6E0C8F-C820-47F0-ABBC-FA322A952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6AC59F-B5E4-4ABB-A133-786CD1111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7D08-AFDB-456C-9CE1-7C621E1EE7E6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339EB3-19A8-41A9-94BC-0703356CC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30617B-5EF6-4152-92AC-C6920DBE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72E0-5C06-498F-91F5-5870706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28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259BC-7195-47F1-917D-BCF5488EB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1F3D12-C6ED-4FF8-A977-9873AF5DB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7D08-AFDB-456C-9CE1-7C621E1EE7E6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1793CC-E7BE-4E66-B4CA-8CB1C5A66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A2D142-CF0C-43ED-9B06-CD8442EC2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72E0-5C06-498F-91F5-5870706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1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8231FE-02DC-4DAC-A42F-8B55AD5BE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7D08-AFDB-456C-9CE1-7C621E1EE7E6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D0E9C5-30EB-494D-9937-0BD240E65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200CC3-1143-4C78-AB60-5D0A53ABD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72E0-5C06-498F-91F5-5870706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1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633E6-A64E-49A1-A797-A7BE5D184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87B81-21D5-4859-806A-2B95903E6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CA162E-85F3-450C-83AB-275158344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04642-63FD-49E1-91C6-CA90155C8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7D08-AFDB-456C-9CE1-7C621E1EE7E6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B0346-A48D-4672-BA70-C2089D0C6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D574D3-69FF-4DA0-A9D4-2B45E24AB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72E0-5C06-498F-91F5-5870706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4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A0A32-4A5B-4E79-B284-4E1AB57AA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D2071-71D9-4382-BB5F-1C5BAE61C1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F217C-77BF-4E67-A8CA-317EC0B852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DEFBC-91F7-4F90-9903-A61D1F26E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7D08-AFDB-456C-9CE1-7C621E1EE7E6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87814-2B23-4B25-A259-B9D876550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AF1924-D6EB-4061-A926-C65AA0C06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72E0-5C06-498F-91F5-5870706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1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7F6B54-31A8-47FA-948F-FF94AB189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B39BC1-9227-44FD-BB3A-50A57A5FD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9D383-72FC-4409-8018-1E4C803241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17D08-AFDB-456C-9CE1-7C621E1EE7E6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DC564-A75A-417F-BAFF-8F18A71C7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AEF09-FD6A-43F8-A0D5-37F3FC721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772E0-5C06-498F-91F5-58707060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9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Asking people to do things with you: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7ADC57A-7878-3F42-3EEC-F88B0493C0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539976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8372" y="1441938"/>
            <a:ext cx="7080738" cy="397412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On the back:</a:t>
            </a:r>
            <a:br>
              <a:rPr lang="en-US" sz="38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8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Come up with a positive and a negative response to the invitation.  Always give a reason for no.</a:t>
            </a:r>
            <a:br>
              <a:rPr lang="en-US" sz="38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8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Add two follow up questions to get more information.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69B52D-C646-43AE-9EDC-80F011B8B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/>
          </a:bodyPr>
          <a:lstStyle/>
          <a:p>
            <a:pPr algn="ctr"/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Practica</a:t>
            </a:r>
          </a:p>
        </p:txBody>
      </p:sp>
    </p:spTree>
    <p:extLst>
      <p:ext uri="{BB962C8B-B14F-4D97-AF65-F5344CB8AC3E}">
        <p14:creationId xmlns:p14="http://schemas.microsoft.com/office/powerpoint/2010/main" val="671899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5600">
                <a:solidFill>
                  <a:srgbClr val="FFFFFF"/>
                </a:solidFill>
              </a:rPr>
              <a:t>Tell me….</a:t>
            </a:r>
          </a:p>
        </p:txBody>
      </p:sp>
      <p:sp>
        <p:nvSpPr>
          <p:cNvPr id="19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algn="ctr"/>
            <a:r>
              <a:rPr lang="en-US" sz="4500" dirty="0">
                <a:solidFill>
                  <a:schemeClr val="tx1">
                    <a:alpha val="80000"/>
                  </a:schemeClr>
                </a:solidFill>
              </a:rPr>
              <a:t>I can’t go because I am sick.</a:t>
            </a:r>
          </a:p>
          <a:p>
            <a:pPr>
              <a:buNone/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5600">
                <a:solidFill>
                  <a:srgbClr val="FFFFFF"/>
                </a:solidFill>
              </a:rPr>
              <a:t>Tell me: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algn="ctr"/>
            <a:r>
              <a:rPr lang="en-US" sz="4500" dirty="0">
                <a:solidFill>
                  <a:schemeClr val="tx1">
                    <a:alpha val="80000"/>
                  </a:schemeClr>
                </a:solidFill>
              </a:rPr>
              <a:t>I would like to go, but I have to study this evening.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5600">
                <a:solidFill>
                  <a:srgbClr val="FFFFFF"/>
                </a:solidFill>
              </a:rPr>
              <a:t>Ask me…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algn="ctr"/>
            <a:r>
              <a:rPr lang="en-US" sz="4500" dirty="0">
                <a:solidFill>
                  <a:schemeClr val="tx1">
                    <a:alpha val="80000"/>
                  </a:schemeClr>
                </a:solidFill>
              </a:rPr>
              <a:t>Do you want to go to a concert this weekend?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43890-2EFE-4584-A705-4559FC349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1163"/>
            <a:ext cx="9144000" cy="944562"/>
          </a:xfrm>
        </p:spPr>
        <p:txBody>
          <a:bodyPr/>
          <a:lstStyle/>
          <a:p>
            <a:r>
              <a:rPr lang="en-US" dirty="0"/>
              <a:t>2 verb / infinitive phrases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18EEC5-57EF-4837-98CC-99898B23C1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974" y="1571626"/>
            <a:ext cx="10677525" cy="4581524"/>
          </a:xfrm>
        </p:spPr>
        <p:txBody>
          <a:bodyPr>
            <a:noAutofit/>
          </a:bodyPr>
          <a:lstStyle/>
          <a:p>
            <a:r>
              <a:rPr lang="en-US" sz="3500" dirty="0"/>
              <a:t>Translate:</a:t>
            </a:r>
          </a:p>
          <a:p>
            <a:pPr marL="457200" indent="-457200">
              <a:buAutoNum type="arabicPeriod"/>
            </a:pPr>
            <a:r>
              <a:rPr lang="en-US" sz="3500" dirty="0"/>
              <a:t>I should wear a dress to her party.</a:t>
            </a:r>
          </a:p>
          <a:p>
            <a:pPr marL="457200" indent="-457200">
              <a:buAutoNum type="arabicPeriod"/>
            </a:pPr>
            <a:r>
              <a:rPr lang="en-US" sz="3500" dirty="0"/>
              <a:t>You don’t need to wear a suit for (para) our date.</a:t>
            </a:r>
          </a:p>
          <a:p>
            <a:pPr marL="457200" indent="-457200">
              <a:buAutoNum type="arabicPeriod"/>
            </a:pPr>
            <a:r>
              <a:rPr lang="en-US" sz="3500" dirty="0"/>
              <a:t>Do you want to go with me to the concert?</a:t>
            </a:r>
          </a:p>
          <a:p>
            <a:pPr marL="457200" indent="-457200">
              <a:buAutoNum type="arabicPeriod"/>
            </a:pPr>
            <a:r>
              <a:rPr lang="en-US" sz="3500" dirty="0"/>
              <a:t>We need to leave </a:t>
            </a:r>
            <a:r>
              <a:rPr lang="en-US" sz="3500" i="1" dirty="0"/>
              <a:t>(</a:t>
            </a:r>
            <a:r>
              <a:rPr lang="en-US" sz="3500" i="1" dirty="0" err="1"/>
              <a:t>salir</a:t>
            </a:r>
            <a:r>
              <a:rPr lang="en-US" sz="3500" i="1" dirty="0"/>
              <a:t>) </a:t>
            </a:r>
            <a:r>
              <a:rPr lang="en-US" sz="3500" dirty="0"/>
              <a:t>at 7:30 for Maria’s surprise party.</a:t>
            </a:r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698705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¿</a:t>
            </a:r>
            <a:r>
              <a:rPr lang="en-US" sz="4000" dirty="0" err="1">
                <a:solidFill>
                  <a:srgbClr val="FFFFFF"/>
                </a:solidFill>
              </a:rPr>
              <a:t>Quieres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ir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conmigo</a:t>
            </a:r>
            <a:r>
              <a:rPr lang="en-US" sz="4000" dirty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367695" y="649480"/>
            <a:ext cx="7290905" cy="5546047"/>
          </a:xfrm>
        </p:spPr>
        <p:txBody>
          <a:bodyPr anchor="ctr">
            <a:noAutofit/>
          </a:bodyPr>
          <a:lstStyle/>
          <a:p>
            <a:r>
              <a:rPr lang="en-US" sz="2500" dirty="0"/>
              <a:t>Pretend to make a phone call:</a:t>
            </a:r>
          </a:p>
          <a:p>
            <a:r>
              <a:rPr lang="en-US" sz="2500" dirty="0"/>
              <a:t>You have 5 minutes, to plan.  You cannot write anything down.  </a:t>
            </a:r>
          </a:p>
          <a:p>
            <a:r>
              <a:rPr lang="en-US" sz="2500" dirty="0"/>
              <a:t>This is for a grade. </a:t>
            </a:r>
          </a:p>
          <a:p>
            <a:endParaRPr lang="en-US" sz="2500" dirty="0"/>
          </a:p>
          <a:p>
            <a:r>
              <a:rPr lang="en-US" sz="2500" u="sng" dirty="0"/>
              <a:t>Partner A </a:t>
            </a:r>
            <a:r>
              <a:rPr lang="en-US" sz="2500" dirty="0"/>
              <a:t>– Ask your partner if they want to go somewhere and do something with you and be sure to include when.</a:t>
            </a:r>
          </a:p>
          <a:p>
            <a:r>
              <a:rPr lang="en-US" sz="2500" u="sng" dirty="0"/>
              <a:t>Partner B </a:t>
            </a:r>
            <a:r>
              <a:rPr lang="en-US" sz="2500" dirty="0"/>
              <a:t>– Ask a follow up question to get more information.</a:t>
            </a:r>
          </a:p>
          <a:p>
            <a:r>
              <a:rPr lang="en-US" sz="2500" u="sng" dirty="0"/>
              <a:t>Partner A </a:t>
            </a:r>
            <a:r>
              <a:rPr lang="en-US" sz="2500" dirty="0"/>
              <a:t>– Give them the information they need.</a:t>
            </a:r>
          </a:p>
          <a:p>
            <a:r>
              <a:rPr lang="en-US" sz="2500" u="sng" dirty="0"/>
              <a:t>Partner B </a:t>
            </a:r>
            <a:r>
              <a:rPr lang="en-US" sz="2500" dirty="0"/>
              <a:t>- Decline the invitation and come up with an excuse for why not.</a:t>
            </a:r>
          </a:p>
          <a:p>
            <a:r>
              <a:rPr lang="en-US" sz="2500" dirty="0"/>
              <a:t>It’s a phone call: Greet the person and say “goodbye”</a:t>
            </a:r>
          </a:p>
        </p:txBody>
      </p:sp>
    </p:spTree>
    <p:extLst>
      <p:ext uri="{BB962C8B-B14F-4D97-AF65-F5344CB8AC3E}">
        <p14:creationId xmlns:p14="http://schemas.microsoft.com/office/powerpoint/2010/main" val="3255761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2251075"/>
            <a:ext cx="10515600" cy="1325563"/>
          </a:xfrm>
        </p:spPr>
        <p:txBody>
          <a:bodyPr/>
          <a:lstStyle/>
          <a:p>
            <a:pPr algn="ctr"/>
            <a:r>
              <a:rPr lang="en-US" dirty="0" err="1"/>
              <a:t>Actividades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73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03DEAD96-EE46-1C53-2BA3-A88F6EAD87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982696"/>
              </p:ext>
            </p:extLst>
          </p:nvPr>
        </p:nvGraphicFramePr>
        <p:xfrm>
          <a:off x="604837" y="132549"/>
          <a:ext cx="10772775" cy="6312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Sometimes you have to make excuses: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8C32A3C-737B-07D9-695A-8FCEE79DC6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34352"/>
              </p:ext>
            </p:extLst>
          </p:nvPr>
        </p:nvGraphicFramePr>
        <p:xfrm>
          <a:off x="4487452" y="308225"/>
          <a:ext cx="7348378" cy="6298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So….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B717361-7D08-25DE-E386-84765D8A90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30944"/>
              </p:ext>
            </p:extLst>
          </p:nvPr>
        </p:nvGraphicFramePr>
        <p:xfrm>
          <a:off x="1600200" y="666750"/>
          <a:ext cx="8791575" cy="5489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31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So….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B717361-7D08-25DE-E386-84765D8A90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892925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B8FAA8-4554-45F5-87AF-3B8758EA6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2 verb / infinitive phrases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35043D4-1A80-1A91-5E35-E319E170C2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881729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1545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46A9B5-DF83-4C58-9E55-0BDC714B5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6600"/>
              <a:t>Getting more details?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F90FD-E5EB-4D6C-8274-3916F160E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2419" y="1188637"/>
            <a:ext cx="5979556" cy="4480726"/>
          </a:xfrm>
        </p:spPr>
        <p:txBody>
          <a:bodyPr anchor="ctr">
            <a:noAutofit/>
          </a:bodyPr>
          <a:lstStyle/>
          <a:p>
            <a:r>
              <a:rPr lang="en-US" sz="3500" dirty="0"/>
              <a:t>Sometimes you need more information?</a:t>
            </a:r>
          </a:p>
          <a:p>
            <a:pPr lvl="1"/>
            <a:r>
              <a:rPr lang="en-US" sz="3500" dirty="0"/>
              <a:t>¿</a:t>
            </a:r>
            <a:r>
              <a:rPr lang="en-US" sz="3500" dirty="0" err="1"/>
              <a:t>Cuándo</a:t>
            </a:r>
            <a:r>
              <a:rPr lang="en-US" sz="3500" dirty="0"/>
              <a:t>? / ¿A </a:t>
            </a:r>
            <a:r>
              <a:rPr lang="en-US" sz="3500" dirty="0" err="1"/>
              <a:t>qué</a:t>
            </a:r>
            <a:r>
              <a:rPr lang="en-US" sz="3500" dirty="0"/>
              <a:t> hora?</a:t>
            </a:r>
          </a:p>
          <a:p>
            <a:pPr lvl="1"/>
            <a:r>
              <a:rPr lang="en-US" sz="3500" dirty="0"/>
              <a:t>¿Con </a:t>
            </a:r>
            <a:r>
              <a:rPr lang="en-US" sz="3500" dirty="0" err="1"/>
              <a:t>quién</a:t>
            </a:r>
            <a:r>
              <a:rPr lang="en-US" sz="3500" dirty="0"/>
              <a:t>?</a:t>
            </a:r>
          </a:p>
          <a:p>
            <a:pPr lvl="1"/>
            <a:r>
              <a:rPr lang="en-US" sz="3500" dirty="0"/>
              <a:t>¿</a:t>
            </a:r>
            <a:r>
              <a:rPr lang="en-US" sz="3500" dirty="0" err="1"/>
              <a:t>Cuál</a:t>
            </a:r>
            <a:r>
              <a:rPr lang="en-US" sz="3500" dirty="0"/>
              <a:t>?</a:t>
            </a:r>
          </a:p>
          <a:p>
            <a:pPr lvl="1"/>
            <a:r>
              <a:rPr lang="en-US" sz="35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774205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¿</a:t>
            </a:r>
            <a:r>
              <a:rPr lang="en-US" sz="4000" dirty="0" err="1">
                <a:solidFill>
                  <a:srgbClr val="FFFFFF"/>
                </a:solidFill>
              </a:rPr>
              <a:t>Te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gustaría</a:t>
            </a:r>
            <a:r>
              <a:rPr lang="en-US" sz="4000" dirty="0">
                <a:solidFill>
                  <a:srgbClr val="FFFFFF"/>
                </a:solidFill>
              </a:rPr>
              <a:t>…..?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67CFE02-E7DD-1CD9-EDDE-7DBB4A8E69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439608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631" y="1626873"/>
            <a:ext cx="7080738" cy="397412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Actividad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- </a:t>
            </a:r>
            <a:r>
              <a:rPr lang="en-US" sz="4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Tarjetas</a:t>
            </a:r>
            <a:b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Come up with 3 questions to ask your classmates to do something with you.  All three should be completely different.</a:t>
            </a:r>
            <a:b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Use your new vocabulary and a variety of places or topics.</a:t>
            </a:r>
            <a:br>
              <a:rPr lang="en-US" sz="26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26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en-US" sz="2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D82FD6BE2334EB764975919625C31" ma:contentTypeVersion="18" ma:contentTypeDescription="Create a new document." ma:contentTypeScope="" ma:versionID="7c30be6609bce6b7b48262fb6c4b7746">
  <xsd:schema xmlns:xsd="http://www.w3.org/2001/XMLSchema" xmlns:xs="http://www.w3.org/2001/XMLSchema" xmlns:p="http://schemas.microsoft.com/office/2006/metadata/properties" xmlns:ns2="43dd8ca5-5978-4cb9-92b4-7675e82103fc" xmlns:ns3="48930964-4bf5-4ac7-aabc-3b671be476d0" targetNamespace="http://schemas.microsoft.com/office/2006/metadata/properties" ma:root="true" ma:fieldsID="5380a784261d747a2894d2d46c95dcf8" ns2:_="" ns3:_="">
    <xsd:import namespace="43dd8ca5-5978-4cb9-92b4-7675e82103fc"/>
    <xsd:import namespace="48930964-4bf5-4ac7-aabc-3b671be476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d8ca5-5978-4cb9-92b4-7675e8210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30964-4bf5-4ac7-aabc-3b671be476d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1a74cf-78c0-4b0b-bf0c-26124ff27e2a}" ma:internalName="TaxCatchAll" ma:showField="CatchAllData" ma:web="48930964-4bf5-4ac7-aabc-3b671be476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dd8ca5-5978-4cb9-92b4-7675e82103fc">
      <Terms xmlns="http://schemas.microsoft.com/office/infopath/2007/PartnerControls"/>
    </lcf76f155ced4ddcb4097134ff3c332f>
    <TaxCatchAll xmlns="48930964-4bf5-4ac7-aabc-3b671be476d0" xsi:nil="true"/>
  </documentManagement>
</p:properties>
</file>

<file path=customXml/itemProps1.xml><?xml version="1.0" encoding="utf-8"?>
<ds:datastoreItem xmlns:ds="http://schemas.openxmlformats.org/officeDocument/2006/customXml" ds:itemID="{B9BF18AD-CF28-4763-9B9E-36B6E74B95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dd8ca5-5978-4cb9-92b4-7675e82103fc"/>
    <ds:schemaRef ds:uri="48930964-4bf5-4ac7-aabc-3b671be476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6759E8-7951-455B-95CD-EB7E23AB96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CB8000-729C-428A-83DB-2CE03E80FB9D}">
  <ds:schemaRefs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ca762066-1cb3-483f-8532-27e6e46aeb58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43dd8ca5-5978-4cb9-92b4-7675e82103fc"/>
    <ds:schemaRef ds:uri="48930964-4bf5-4ac7-aabc-3b671be476d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630</Words>
  <Application>Microsoft Office PowerPoint</Application>
  <PresentationFormat>Widescreen</PresentationFormat>
  <Paragraphs>75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Asking people to do things with you:</vt:lpstr>
      <vt:lpstr>PowerPoint Presentation</vt:lpstr>
      <vt:lpstr>Sometimes you have to make excuses:</vt:lpstr>
      <vt:lpstr>So….</vt:lpstr>
      <vt:lpstr>So….</vt:lpstr>
      <vt:lpstr>2 verb / infinitive phrases</vt:lpstr>
      <vt:lpstr>Getting more details?</vt:lpstr>
      <vt:lpstr>¿Te gustaría…..?</vt:lpstr>
      <vt:lpstr>Actividad - Tarjetas  Come up with 3 questions to ask your classmates to do something with you.  All three should be completely different.  Use your new vocabulary and a variety of places or topics.  </vt:lpstr>
      <vt:lpstr>On the back:  Come up with a positive and a negative response to the invitation.  Always give a reason for no.  Add two follow up questions to get more information.</vt:lpstr>
      <vt:lpstr>Practica</vt:lpstr>
      <vt:lpstr>Tell me….</vt:lpstr>
      <vt:lpstr>Tell me:</vt:lpstr>
      <vt:lpstr>Ask me…</vt:lpstr>
      <vt:lpstr>2 verb / infinitive phrases</vt:lpstr>
      <vt:lpstr>¿Quieres ir conmigo?</vt:lpstr>
      <vt:lpstr>Actividades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Aaren Erwin</dc:creator>
  <cp:lastModifiedBy>Aaren Erwin</cp:lastModifiedBy>
  <cp:revision>6</cp:revision>
  <dcterms:created xsi:type="dcterms:W3CDTF">2020-11-04T22:14:53Z</dcterms:created>
  <dcterms:modified xsi:type="dcterms:W3CDTF">2024-04-09T13:44:37Z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0x01010077FD82FD6BE2334EB764975919625C31</vt:lpwstr>
  </property>
</Properties>
</file>