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7" r:id="rId5"/>
    <p:sldId id="261" r:id="rId6"/>
    <p:sldId id="262" r:id="rId7"/>
    <p:sldId id="263" r:id="rId8"/>
    <p:sldId id="264" r:id="rId9"/>
    <p:sldId id="265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EAA9C5D5-C80B-4580-8D8B-42D82BD03304}"/>
    <pc:docChg chg="custSel addSld modSld">
      <pc:chgData name="Aaren Erwin" userId="8f50f7a6-8367-4c71-929b-52de566c1a5c" providerId="ADAL" clId="{EAA9C5D5-C80B-4580-8D8B-42D82BD03304}" dt="2024-02-07T13:31:01.585" v="37" actId="20577"/>
      <pc:docMkLst>
        <pc:docMk/>
      </pc:docMkLst>
      <pc:sldChg chg="modSp mod">
        <pc:chgData name="Aaren Erwin" userId="8f50f7a6-8367-4c71-929b-52de566c1a5c" providerId="ADAL" clId="{EAA9C5D5-C80B-4580-8D8B-42D82BD03304}" dt="2024-02-07T13:30:20.032" v="32" actId="20577"/>
        <pc:sldMkLst>
          <pc:docMk/>
          <pc:sldMk cId="4025440736" sldId="257"/>
        </pc:sldMkLst>
        <pc:spChg chg="mod">
          <ac:chgData name="Aaren Erwin" userId="8f50f7a6-8367-4c71-929b-52de566c1a5c" providerId="ADAL" clId="{EAA9C5D5-C80B-4580-8D8B-42D82BD03304}" dt="2024-02-07T13:30:20.032" v="32" actId="20577"/>
          <ac:spMkLst>
            <pc:docMk/>
            <pc:sldMk cId="4025440736" sldId="257"/>
            <ac:spMk id="3" creationId="{A28172DC-7D9E-4D3A-BB2F-16A9FF29F5CD}"/>
          </ac:spMkLst>
        </pc:spChg>
      </pc:sldChg>
      <pc:sldChg chg="modSp mod">
        <pc:chgData name="Aaren Erwin" userId="8f50f7a6-8367-4c71-929b-52de566c1a5c" providerId="ADAL" clId="{EAA9C5D5-C80B-4580-8D8B-42D82BD03304}" dt="2024-02-07T13:31:01.585" v="37" actId="20577"/>
        <pc:sldMkLst>
          <pc:docMk/>
          <pc:sldMk cId="2577449202" sldId="260"/>
        </pc:sldMkLst>
        <pc:spChg chg="mod">
          <ac:chgData name="Aaren Erwin" userId="8f50f7a6-8367-4c71-929b-52de566c1a5c" providerId="ADAL" clId="{EAA9C5D5-C80B-4580-8D8B-42D82BD03304}" dt="2024-02-07T13:31:01.585" v="37" actId="20577"/>
          <ac:spMkLst>
            <pc:docMk/>
            <pc:sldMk cId="2577449202" sldId="260"/>
            <ac:spMk id="3" creationId="{704F4178-8C55-4A45-AFD5-CBB6B93CB5D7}"/>
          </ac:spMkLst>
        </pc:spChg>
      </pc:sldChg>
      <pc:sldChg chg="addSp delSp modSp new mod">
        <pc:chgData name="Aaren Erwin" userId="8f50f7a6-8367-4c71-929b-52de566c1a5c" providerId="ADAL" clId="{EAA9C5D5-C80B-4580-8D8B-42D82BD03304}" dt="2023-02-07T20:21:19.606" v="21" actId="478"/>
        <pc:sldMkLst>
          <pc:docMk/>
          <pc:sldMk cId="1900385106" sldId="261"/>
        </pc:sldMkLst>
        <pc:spChg chg="mod">
          <ac:chgData name="Aaren Erwin" userId="8f50f7a6-8367-4c71-929b-52de566c1a5c" providerId="ADAL" clId="{EAA9C5D5-C80B-4580-8D8B-42D82BD03304}" dt="2023-02-07T15:40:37.595" v="3" actId="1076"/>
          <ac:spMkLst>
            <pc:docMk/>
            <pc:sldMk cId="1900385106" sldId="261"/>
            <ac:spMk id="2" creationId="{859A0EC1-6CCD-4462-970E-D27533DBFEFD}"/>
          </ac:spMkLst>
        </pc:spChg>
        <pc:spChg chg="add del mod">
          <ac:chgData name="Aaren Erwin" userId="8f50f7a6-8367-4c71-929b-52de566c1a5c" providerId="ADAL" clId="{EAA9C5D5-C80B-4580-8D8B-42D82BD03304}" dt="2023-02-07T20:21:19.606" v="21" actId="478"/>
          <ac:spMkLst>
            <pc:docMk/>
            <pc:sldMk cId="1900385106" sldId="261"/>
            <ac:spMk id="3" creationId="{02E5E5A3-AEB3-4A50-BCD4-9EF40CD2A6A9}"/>
          </ac:spMkLst>
        </pc:spChg>
      </pc:sldChg>
      <pc:sldChg chg="modSp new mod">
        <pc:chgData name="Aaren Erwin" userId="8f50f7a6-8367-4c71-929b-52de566c1a5c" providerId="ADAL" clId="{EAA9C5D5-C80B-4580-8D8B-42D82BD03304}" dt="2023-02-07T15:40:45.376" v="6" actId="27636"/>
        <pc:sldMkLst>
          <pc:docMk/>
          <pc:sldMk cId="2142565034" sldId="262"/>
        </pc:sldMkLst>
        <pc:spChg chg="mod">
          <ac:chgData name="Aaren Erwin" userId="8f50f7a6-8367-4c71-929b-52de566c1a5c" providerId="ADAL" clId="{EAA9C5D5-C80B-4580-8D8B-42D82BD03304}" dt="2023-02-07T15:40:45.376" v="6" actId="27636"/>
          <ac:spMkLst>
            <pc:docMk/>
            <pc:sldMk cId="2142565034" sldId="262"/>
            <ac:spMk id="2" creationId="{BDA22540-2896-4B0E-9E9E-AF950155748E}"/>
          </ac:spMkLst>
        </pc:spChg>
      </pc:sldChg>
      <pc:sldChg chg="modSp new mod">
        <pc:chgData name="Aaren Erwin" userId="8f50f7a6-8367-4c71-929b-52de566c1a5c" providerId="ADAL" clId="{EAA9C5D5-C80B-4580-8D8B-42D82BD03304}" dt="2024-02-07T13:30:40.201" v="33" actId="20577"/>
        <pc:sldMkLst>
          <pc:docMk/>
          <pc:sldMk cId="3542609488" sldId="263"/>
        </pc:sldMkLst>
        <pc:spChg chg="mod">
          <ac:chgData name="Aaren Erwin" userId="8f50f7a6-8367-4c71-929b-52de566c1a5c" providerId="ADAL" clId="{EAA9C5D5-C80B-4580-8D8B-42D82BD03304}" dt="2024-02-07T13:30:40.201" v="33" actId="20577"/>
          <ac:spMkLst>
            <pc:docMk/>
            <pc:sldMk cId="3542609488" sldId="263"/>
            <ac:spMk id="2" creationId="{F0502DAD-0432-4558-A645-FCB58269910F}"/>
          </ac:spMkLst>
        </pc:spChg>
      </pc:sldChg>
      <pc:sldChg chg="modSp new mod">
        <pc:chgData name="Aaren Erwin" userId="8f50f7a6-8367-4c71-929b-52de566c1a5c" providerId="ADAL" clId="{EAA9C5D5-C80B-4580-8D8B-42D82BD03304}" dt="2023-02-07T15:41:27.925" v="14" actId="1076"/>
        <pc:sldMkLst>
          <pc:docMk/>
          <pc:sldMk cId="3036437839" sldId="264"/>
        </pc:sldMkLst>
        <pc:spChg chg="mod">
          <ac:chgData name="Aaren Erwin" userId="8f50f7a6-8367-4c71-929b-52de566c1a5c" providerId="ADAL" clId="{EAA9C5D5-C80B-4580-8D8B-42D82BD03304}" dt="2023-02-07T15:41:27.925" v="14" actId="1076"/>
          <ac:spMkLst>
            <pc:docMk/>
            <pc:sldMk cId="3036437839" sldId="264"/>
            <ac:spMk id="2" creationId="{64EDCC50-BCD2-45B1-A32F-80D5306B3627}"/>
          </ac:spMkLst>
        </pc:spChg>
      </pc:sldChg>
      <pc:sldChg chg="modSp new mod">
        <pc:chgData name="Aaren Erwin" userId="8f50f7a6-8367-4c71-929b-52de566c1a5c" providerId="ADAL" clId="{EAA9C5D5-C80B-4580-8D8B-42D82BD03304}" dt="2023-02-07T15:41:40.397" v="17" actId="14100"/>
        <pc:sldMkLst>
          <pc:docMk/>
          <pc:sldMk cId="1939018149" sldId="265"/>
        </pc:sldMkLst>
        <pc:spChg chg="mod">
          <ac:chgData name="Aaren Erwin" userId="8f50f7a6-8367-4c71-929b-52de566c1a5c" providerId="ADAL" clId="{EAA9C5D5-C80B-4580-8D8B-42D82BD03304}" dt="2023-02-07T15:41:40.397" v="17" actId="14100"/>
          <ac:spMkLst>
            <pc:docMk/>
            <pc:sldMk cId="1939018149" sldId="265"/>
            <ac:spMk id="2" creationId="{89605410-0C68-42F5-8A84-BAF8588F17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2/7/2024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F7DD-A3EE-4716-9510-96D980A2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10768"/>
          </a:xfrm>
        </p:spPr>
        <p:txBody>
          <a:bodyPr/>
          <a:lstStyle/>
          <a:p>
            <a:r>
              <a:rPr lang="en-US" dirty="0"/>
              <a:t>Translate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72DC-7D9E-4D3A-BB2F-16A9FF29F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00175"/>
            <a:ext cx="10642473" cy="4772025"/>
          </a:xfrm>
        </p:spPr>
        <p:txBody>
          <a:bodyPr>
            <a:normAutofit/>
          </a:bodyPr>
          <a:lstStyle/>
          <a:p>
            <a:r>
              <a:rPr lang="en-US" sz="2400" dirty="0"/>
              <a:t>1. In school, I make good grades.  After school, I practice sports and study. Sometimes I have to work. </a:t>
            </a:r>
          </a:p>
          <a:p>
            <a:r>
              <a:rPr lang="en-US" sz="2400" dirty="0"/>
              <a:t>2. On the weekends, my family and I eat in a restaurant or we go to the mall.  </a:t>
            </a:r>
          </a:p>
          <a:p>
            <a:r>
              <a:rPr lang="en-US" sz="2400" dirty="0"/>
              <a:t>3. My dad works at McDonalds and my mom works at home.</a:t>
            </a:r>
          </a:p>
          <a:p>
            <a:r>
              <a:rPr lang="en-US" sz="2400" dirty="0"/>
              <a:t>4. My siblings like to watch movies and play videogames. They also make good grades and play sports.  We are very good students.</a:t>
            </a:r>
          </a:p>
          <a:p>
            <a:r>
              <a:rPr lang="en-US" sz="2400" dirty="0"/>
              <a:t>5. What do you do in your free time? (</a:t>
            </a:r>
            <a:r>
              <a:rPr lang="en-US" sz="2400" dirty="0" err="1"/>
              <a:t>tiempo</a:t>
            </a:r>
            <a:r>
              <a:rPr lang="en-US" sz="2400" dirty="0"/>
              <a:t> libre = free time)  </a:t>
            </a:r>
          </a:p>
        </p:txBody>
      </p:sp>
    </p:spTree>
    <p:extLst>
      <p:ext uri="{BB962C8B-B14F-4D97-AF65-F5344CB8AC3E}">
        <p14:creationId xmlns:p14="http://schemas.microsoft.com/office/powerpoint/2010/main" val="402544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0EC1-6CCD-4462-970E-D27533DB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348" y="7894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1. In school, I make good grades.  After school, I practice sports and study. Sometimes I have to work. </a:t>
            </a:r>
            <a:br>
              <a:rPr lang="en-US" sz="4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8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2540-2896-4B0E-9E9E-AF950155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. On the weekends, my family and I eat in a restaurant or we go to the mall.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6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2DAD-0432-4558-A645-FCB582699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685800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My dad works at McDonalds and my Mom works at home.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E9BC3-304B-4328-9200-A99DBB951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CC50-BCD2-45B1-A32F-80D5306B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73" y="9799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My siblings like to watch movies and play videogames. They also make good grades and play sports.  We are very good students.</a:t>
            </a:r>
            <a:br>
              <a:rPr lang="en-US" sz="4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3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5410-0C68-42F5-8A84-BAF8588F1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84632"/>
            <a:ext cx="10299573" cy="1609344"/>
          </a:xfrm>
        </p:spPr>
        <p:txBody>
          <a:bodyPr/>
          <a:lstStyle/>
          <a:p>
            <a:r>
              <a:rPr lang="en-US" sz="4800" dirty="0"/>
              <a:t>What do you do in your free time? (</a:t>
            </a:r>
            <a:r>
              <a:rPr lang="en-US" sz="4800" dirty="0" err="1"/>
              <a:t>tiempo</a:t>
            </a:r>
            <a:r>
              <a:rPr lang="en-US" sz="4800" dirty="0"/>
              <a:t> libre = free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1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B35F-311B-430D-9B8C-EBCD16E0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to show possession: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5328F-289F-4009-AFF9-24FC49E6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121408"/>
            <a:ext cx="10404348" cy="4050792"/>
          </a:xfrm>
        </p:spPr>
        <p:txBody>
          <a:bodyPr/>
          <a:lstStyle/>
          <a:p>
            <a:r>
              <a:rPr lang="en-US" dirty="0"/>
              <a:t>1. My friend’s house</a:t>
            </a:r>
          </a:p>
          <a:p>
            <a:r>
              <a:rPr lang="en-US" dirty="0"/>
              <a:t>2. My Mom’s computer</a:t>
            </a:r>
          </a:p>
          <a:p>
            <a:r>
              <a:rPr lang="en-US" dirty="0"/>
              <a:t>3. Joe’s instrument</a:t>
            </a:r>
          </a:p>
          <a:p>
            <a:r>
              <a:rPr lang="en-US" dirty="0"/>
              <a:t>4. Our grades</a:t>
            </a:r>
          </a:p>
          <a:p>
            <a:r>
              <a:rPr lang="en-US" dirty="0"/>
              <a:t>5. Their students</a:t>
            </a:r>
          </a:p>
          <a:p>
            <a:r>
              <a:rPr lang="en-US" dirty="0"/>
              <a:t>6. Your book</a:t>
            </a:r>
          </a:p>
          <a:p>
            <a:r>
              <a:rPr lang="en-US" dirty="0"/>
              <a:t>7. Antonio’s Mom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50AE69-AC86-4188-83E5-A856C4F1D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CA156-2C9D-4F0C-B229-88D8B5E17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361ED3-EBE5-4EFC-8DA3-D0CE4BF2F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105087-7F16-4C94-837C-C4544511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F2F3467-E50F-4A91-B27D-E324936A6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678BE03-AC84-4940-A7FD-5B143FE2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a mundial formado por personas unidas">
            <a:extLst>
              <a:ext uri="{FF2B5EF4-FFF2-40B4-BE49-F238E27FC236}">
                <a16:creationId xmlns:a16="http://schemas.microsoft.com/office/drawing/2014/main" id="{0DF1D06F-595B-D7AB-6079-5E7F7B27201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66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7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A7CE0-5AB7-4BE8-B10E-E913BFA3F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432223"/>
            <a:ext cx="9966960" cy="30358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9600" cap="all" dirty="0" err="1">
                <a:solidFill>
                  <a:srgbClr val="FFFFFF"/>
                </a:solidFill>
              </a:rPr>
              <a:t>Busqueda</a:t>
            </a:r>
            <a:r>
              <a:rPr lang="en-US" sz="9600" cap="all" dirty="0">
                <a:solidFill>
                  <a:srgbClr val="FFFFFF"/>
                </a:solidFill>
              </a:rPr>
              <a:t> de personas</a:t>
            </a:r>
          </a:p>
        </p:txBody>
      </p:sp>
    </p:spTree>
    <p:extLst>
      <p:ext uri="{BB962C8B-B14F-4D97-AF65-F5344CB8AC3E}">
        <p14:creationId xmlns:p14="http://schemas.microsoft.com/office/powerpoint/2010/main" val="16158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69A4-00F9-4953-A4E4-225BD0DA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r>
              <a:rPr lang="en-US" dirty="0"/>
              <a:t> con </a:t>
            </a:r>
            <a:r>
              <a:rPr lang="en-US" dirty="0" err="1"/>
              <a:t>conjugaciones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4178-8C55-4A45-AFD5-CBB6B93C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sz="2800" dirty="0"/>
          </a:p>
          <a:p>
            <a:r>
              <a:rPr lang="en-US" sz="3000" dirty="0" err="1"/>
              <a:t>Quia</a:t>
            </a:r>
            <a:r>
              <a:rPr lang="en-US" sz="3000" dirty="0"/>
              <a:t> – W06 activities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Quizlet / extra practice</a:t>
            </a:r>
          </a:p>
        </p:txBody>
      </p:sp>
    </p:spTree>
    <p:extLst>
      <p:ext uri="{BB962C8B-B14F-4D97-AF65-F5344CB8AC3E}">
        <p14:creationId xmlns:p14="http://schemas.microsoft.com/office/powerpoint/2010/main" val="2577449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3C2D43F1-C5E5-4714-9D40-429ACA8B4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1B9CCC-2E6C-4634-A6F0-12B678F368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87A79D-2451-4049-8EF2-A728DDD4E57D}">
  <ds:schemaRefs>
    <ds:schemaRef ds:uri="http://schemas.microsoft.com/office/2006/metadata/properties"/>
    <ds:schemaRef ds:uri="http://schemas.microsoft.com/office/infopath/2007/PartnerControls"/>
    <ds:schemaRef ds:uri="43dd8ca5-5978-4cb9-92b4-7675e82103fc"/>
    <ds:schemaRef ds:uri="48930964-4bf5-4ac7-aabc-3b671be47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316</TotalTime>
  <Words>256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Century Gothic</vt:lpstr>
      <vt:lpstr>Wingdings</vt:lpstr>
      <vt:lpstr>Wood Type</vt:lpstr>
      <vt:lpstr>Translate</vt:lpstr>
      <vt:lpstr>1. In school, I make good grades.  After school, I practice sports and study. Sometimes I have to work.  </vt:lpstr>
      <vt:lpstr>. On the weekends, my family and I eat in a restaurant or we go to the mall.</vt:lpstr>
      <vt:lpstr>My dad works at McDonalds and my Mom works at home. </vt:lpstr>
      <vt:lpstr>My siblings like to watch movies and play videogames. They also make good grades and play sports.  We are very good students. </vt:lpstr>
      <vt:lpstr>What do you do in your free time? (tiempo libre = free time)</vt:lpstr>
      <vt:lpstr>Translate to show possession:</vt:lpstr>
      <vt:lpstr>Busqueda de personas</vt:lpstr>
      <vt:lpstr>Práctica con conjugaciones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</dc:title>
  <dc:creator>Aaren Erwin</dc:creator>
  <cp:lastModifiedBy>Aaren Erwin</cp:lastModifiedBy>
  <cp:revision>3</cp:revision>
  <dcterms:created xsi:type="dcterms:W3CDTF">2023-02-06T19:03:16Z</dcterms:created>
  <dcterms:modified xsi:type="dcterms:W3CDTF">2024-02-07T13:31:04Z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