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57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3AB81-4AAC-4A32-93B9-9B576B8DD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EC51AB-1C1E-401B-B4C2-87DF5B4F7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9A378-0010-405F-8ED4-83836600F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E66A-DF84-4E94-A945-658C5C1B456A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C41FC-5E8A-4CA7-8BD3-9CC833AC5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3501F-8BF6-414C-80D3-A2967C4A7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EA8-BCBE-4828-B978-66A295183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FCF03-6076-4E9A-ADD0-1BFB1270B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4E9A0-84E4-49B0-BA45-EFBB56D44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A0B01-9896-4FCC-98D6-7035613A4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E66A-DF84-4E94-A945-658C5C1B456A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AEDE2-EFDA-4487-A4EF-9F6EF72A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CE5C7-0F82-4362-837A-5E32DDB60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EA8-BCBE-4828-B978-66A295183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9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42174-B7E9-4922-84DE-51C82849E0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9E6891-9269-40E0-8AA8-9B9C7EBB6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4F3C9-DD34-4438-ABAF-A2229F1C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E66A-DF84-4E94-A945-658C5C1B456A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E8F26-755C-42BB-A041-446857A1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4AE86-0905-4FAE-B421-556EDAB9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EA8-BCBE-4828-B978-66A295183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8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84ECE-9972-4EA7-811F-F09D09FF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0A19A-2C94-4992-B2E7-B073F9E97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36C0F-5C66-4366-9BCD-68F583453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E66A-DF84-4E94-A945-658C5C1B456A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50FBF-E09B-4666-ABE7-6D69FF44D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389CD-1DE1-439F-983F-20DD48CF1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EA8-BCBE-4828-B978-66A295183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70E8B-1BB6-4978-99E2-9F7AEA5E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AA0E3-2605-49DA-92DE-654585250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CF014-3C97-48B9-83F9-A0E9BD3B1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E66A-DF84-4E94-A945-658C5C1B456A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F111B-E0B9-4D9B-A4F7-10E2CBB1C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6FFA-2666-48D1-A80B-D2287C3C4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EA8-BCBE-4828-B978-66A295183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6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3F2A-4EC7-40EE-B694-2568C040E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ACBAB-DCFB-4699-9C1C-6485D6C43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092A7-91B6-4538-9295-A5E2DE05D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D7D5A-489F-4E50-9772-063141A13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E66A-DF84-4E94-A945-658C5C1B456A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6A1F3-6D03-4685-AAFD-35C9B52DE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6D7A5-ED30-4131-AD73-95315A420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EA8-BCBE-4828-B978-66A295183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1E6FB-3B4E-4DF1-9F0D-5332B5B1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96FF6-3BD4-4B16-A70D-C3100AB55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8B5EF-0D99-4838-984E-A75BDA563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BB55DD-453E-4268-9192-C3E09191B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2A3A3A-2986-4D90-810A-5EC92D06A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34D677-E066-422F-9F9B-933C91DF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E66A-DF84-4E94-A945-658C5C1B456A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5C5B16-382D-4F66-9354-5D83B684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DB3E62-EFEE-431B-8F7F-752A71F7C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EA8-BCBE-4828-B978-66A295183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3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4946B-169D-4BE9-8363-FEA8B2888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E291EC-4395-4086-A96A-986C8BB94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E66A-DF84-4E94-A945-658C5C1B456A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05302-12B7-47E5-A9A8-65A4E195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385CD-F179-4C41-9FC0-417E2871E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EA8-BCBE-4828-B978-66A295183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8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C4F5D-7957-4157-9C6C-3947384C6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E66A-DF84-4E94-A945-658C5C1B456A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CE793F-67F9-4838-BCE4-A23D8C0A5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03E26-2F68-4966-82E2-0336E4824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EA8-BCBE-4828-B978-66A295183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7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8E437-1960-47FD-805C-B788A821A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92346-0959-4D01-867E-0EF799735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DAADD-5891-4277-BB57-6DF607242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9AD73-FFEB-4BED-8E9C-92027FC5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E66A-DF84-4E94-A945-658C5C1B456A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CE30B-10CA-4ACF-9604-C542C089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990EB-9B10-4CCD-A42E-E8F0EC33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EA8-BCBE-4828-B978-66A295183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6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81851-1C97-436E-90B6-03316EBD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17CC8C-B500-4F54-9DD0-A2A5E8818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13A8CE-62D8-4F20-878E-406AE6701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219E8-76F1-4FC2-957C-4EB7BFEF0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E66A-DF84-4E94-A945-658C5C1B456A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08075-7423-487E-A7B4-AA18F4B8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0A9AD-DAF9-4E37-B587-CAE4E5F7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EA8-BCBE-4828-B978-66A295183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7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38B674-6092-4D67-8DEC-69EC590CE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F07BA-3DC1-46EB-A258-D9662204E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CED92-AF33-415D-831F-624565058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1E66A-DF84-4E94-A945-658C5C1B456A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CB3B4-FDC1-4A8F-A792-BA9E97E72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A4F0D-9A79-4BB1-A11E-B43B1C985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55EA8-BCBE-4828-B978-66A295183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yap.collegeboard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2DA9CC-FD36-43C7-A02D-01148AD49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238" y="640080"/>
            <a:ext cx="38671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dirty="0"/>
              <a:t>¡</a:t>
            </a:r>
            <a:r>
              <a:rPr lang="en-US" sz="5000" dirty="0" err="1"/>
              <a:t>Bienvenido</a:t>
            </a:r>
            <a:r>
              <a:rPr lang="en-US" sz="5000" dirty="0"/>
              <a:t>/a </a:t>
            </a:r>
            <a:r>
              <a:rPr lang="en-US" sz="5000" dirty="0" err="1"/>
              <a:t>a</a:t>
            </a:r>
            <a:r>
              <a:rPr lang="en-US" sz="5000" dirty="0"/>
              <a:t> la </a:t>
            </a:r>
            <a:r>
              <a:rPr lang="en-US" sz="5000" dirty="0" err="1"/>
              <a:t>clase</a:t>
            </a:r>
            <a:r>
              <a:rPr lang="en-US" sz="5000" dirty="0"/>
              <a:t> de </a:t>
            </a:r>
            <a:r>
              <a:rPr lang="en-US" sz="5000" dirty="0" err="1"/>
              <a:t>Español</a:t>
            </a:r>
            <a:r>
              <a:rPr lang="en-US" sz="5000" dirty="0"/>
              <a:t> AP!</a:t>
            </a: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BDB01C9E-EBA4-4B17-B553-A4E5CBBDAF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 r="-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0A20A2-F428-4345-9B70-7B30F57EFA0D}"/>
              </a:ext>
            </a:extLst>
          </p:cNvPr>
          <p:cNvSpPr txBox="1"/>
          <p:nvPr/>
        </p:nvSpPr>
        <p:spPr>
          <a:xfrm>
            <a:off x="506004" y="5062210"/>
            <a:ext cx="4243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Por favor, </a:t>
            </a:r>
            <a:r>
              <a:rPr lang="en-US" sz="2800" dirty="0" err="1"/>
              <a:t>escoge</a:t>
            </a:r>
            <a:r>
              <a:rPr lang="en-US" sz="2800" dirty="0"/>
              <a:t> </a:t>
            </a:r>
            <a:r>
              <a:rPr lang="en-US" sz="2800" dirty="0" err="1"/>
              <a:t>tu</a:t>
            </a:r>
            <a:r>
              <a:rPr lang="en-US" sz="2800" dirty="0"/>
              <a:t> asiento</a:t>
            </a:r>
          </a:p>
        </p:txBody>
      </p:sp>
    </p:spTree>
    <p:extLst>
      <p:ext uri="{BB962C8B-B14F-4D97-AF65-F5344CB8AC3E}">
        <p14:creationId xmlns:p14="http://schemas.microsoft.com/office/powerpoint/2010/main" val="326383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463DA1-C01E-46B1-94C5-42F08B656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6462" y="193040"/>
            <a:ext cx="7695147" cy="650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254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A91A84-5D3C-4C76-A98D-B2C4951B2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775" y="0"/>
            <a:ext cx="8135550" cy="68860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01E387-B3E2-48B7-8D6F-37ECB6B05A13}"/>
              </a:ext>
            </a:extLst>
          </p:cNvPr>
          <p:cNvSpPr txBox="1"/>
          <p:nvPr/>
        </p:nvSpPr>
        <p:spPr>
          <a:xfrm>
            <a:off x="0" y="2319619"/>
            <a:ext cx="30670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</a:rPr>
              <a:t>AP Exam Date:</a:t>
            </a:r>
          </a:p>
          <a:p>
            <a:pPr algn="ctr"/>
            <a:endParaRPr lang="en-US" sz="2800" b="1" dirty="0">
              <a:solidFill>
                <a:schemeClr val="accent1">
                  <a:lumMod val="50000"/>
                </a:schemeClr>
              </a:solidFill>
              <a:latin typeface="Roboto" panose="02000000000000000000" pitchFamily="2" charset="0"/>
            </a:endParaRPr>
          </a:p>
          <a:p>
            <a:pPr algn="ctr"/>
            <a:r>
              <a:rPr lang="en-US" sz="2800" b="1" i="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</a:rPr>
              <a:t>Wednesday,</a:t>
            </a:r>
            <a:br>
              <a:rPr lang="en-US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b="1" i="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</a:rPr>
              <a:t>May 10, 2023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</a:rPr>
              <a:t>@ 8:00 a.m.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59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9F9783-96D7-4F26-903E-6A402EEBAB5D}"/>
              </a:ext>
            </a:extLst>
          </p:cNvPr>
          <p:cNvSpPr txBox="1"/>
          <p:nvPr/>
        </p:nvSpPr>
        <p:spPr>
          <a:xfrm>
            <a:off x="685800" y="450145"/>
            <a:ext cx="10410825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Spanish Grading Categories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20%	Listening: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Short / Long Dialogues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Choice, Podcasts, Videos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20%	Reading Comprehension: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Expository / Fictional / Cultural texts, Plays, Poetry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20%	Writing: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E-mails, Essays                           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20%	Speaking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Simulated conversations, cultural comparisons, dialogues, skits, oral presentations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10% 	Vocabulary:</a:t>
            </a:r>
            <a:b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Quizzes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10%	Final Exam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Practice Exam released by College Board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257C31C-A425-4B6A-92CE-25F2BAC97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91" y="1285875"/>
            <a:ext cx="12022409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2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CD50D929-1CB9-44DC-8D3A-324913FFC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06" y="484632"/>
            <a:ext cx="4098888" cy="5888737"/>
          </a:xfrm>
          <a:prstGeom prst="rect">
            <a:avLst/>
          </a:prstGeom>
        </p:spPr>
      </p:pic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E58F768-342B-4DF2-99D8-8D38DC1FEE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501"/>
          <a:stretch/>
        </p:blipFill>
        <p:spPr>
          <a:xfrm>
            <a:off x="5108108" y="3207512"/>
            <a:ext cx="6731338" cy="34980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5771983-48E1-4968-9E5C-3BDDEEE30BF9}"/>
              </a:ext>
            </a:extLst>
          </p:cNvPr>
          <p:cNvSpPr txBox="1"/>
          <p:nvPr/>
        </p:nvSpPr>
        <p:spPr>
          <a:xfrm>
            <a:off x="4775874" y="484632"/>
            <a:ext cx="7548206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1. Visit: </a:t>
            </a:r>
            <a:r>
              <a:rPr lang="en-US" sz="2000" dirty="0">
                <a:hlinkClick r:id="rId4"/>
              </a:rPr>
              <a:t>https://myap.collegeboard.org/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2. To enroll in this section online, either: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2000" dirty="0"/>
              <a:t>Create an account (if you’ve NEVER TAKEN an AP test before).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2000" dirty="0"/>
              <a:t>Sign into your existing College Board account (if you’ve taken an AP test before). </a:t>
            </a:r>
          </a:p>
          <a:p>
            <a:pPr lvl="1"/>
            <a:endParaRPr lang="en-US" sz="2000" dirty="0"/>
          </a:p>
          <a:p>
            <a:r>
              <a:rPr lang="en-US" sz="2000" dirty="0"/>
              <a:t>3. Enter the Section Join Code to enroll in the AP Classroom. </a:t>
            </a:r>
          </a:p>
        </p:txBody>
      </p:sp>
    </p:spTree>
    <p:extLst>
      <p:ext uri="{BB962C8B-B14F-4D97-AF65-F5344CB8AC3E}">
        <p14:creationId xmlns:p14="http://schemas.microsoft.com/office/powerpoint/2010/main" val="412044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Times New Roman</vt:lpstr>
      <vt:lpstr>Office Theme</vt:lpstr>
      <vt:lpstr>¡Bienvenido/a a la clase de Español AP!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¡Bienvenido/a a la clase de Español AP!</dc:title>
  <dc:creator>Sarah Bowers</dc:creator>
  <cp:lastModifiedBy>Sarah Bowers</cp:lastModifiedBy>
  <cp:revision>2</cp:revision>
  <dcterms:created xsi:type="dcterms:W3CDTF">2023-01-04T20:09:03Z</dcterms:created>
  <dcterms:modified xsi:type="dcterms:W3CDTF">2023-01-04T21:35:09Z</dcterms:modified>
</cp:coreProperties>
</file>