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9"/>
  </p:notesMasterIdLst>
  <p:sldIdLst>
    <p:sldId id="258" r:id="rId5"/>
    <p:sldId id="283" r:id="rId6"/>
    <p:sldId id="257" r:id="rId7"/>
    <p:sldId id="28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8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D68C38AA-D9B2-40DC-9731-8518B1A72F8E}"/>
    <pc:docChg chg="custSel delSld modSld">
      <pc:chgData name="Aaren Erwin" userId="8f50f7a6-8367-4c71-929b-52de566c1a5c" providerId="ADAL" clId="{D68C38AA-D9B2-40DC-9731-8518B1A72F8E}" dt="2024-02-01T17:58:14.701" v="161" actId="47"/>
      <pc:docMkLst>
        <pc:docMk/>
      </pc:docMkLst>
      <pc:sldChg chg="modSp mod">
        <pc:chgData name="Aaren Erwin" userId="8f50f7a6-8367-4c71-929b-52de566c1a5c" providerId="ADAL" clId="{D68C38AA-D9B2-40DC-9731-8518B1A72F8E}" dt="2023-02-06T16:51:48.321" v="158" actId="20577"/>
        <pc:sldMkLst>
          <pc:docMk/>
          <pc:sldMk cId="0" sldId="258"/>
        </pc:sldMkLst>
        <pc:spChg chg="mod">
          <ac:chgData name="Aaren Erwin" userId="8f50f7a6-8367-4c71-929b-52de566c1a5c" providerId="ADAL" clId="{D68C38AA-D9B2-40DC-9731-8518B1A72F8E}" dt="2023-02-06T16:51:48.321" v="158" actId="20577"/>
          <ac:spMkLst>
            <pc:docMk/>
            <pc:sldMk cId="0" sldId="258"/>
            <ac:spMk id="3" creationId="{00000000-0000-0000-0000-000000000000}"/>
          </ac:spMkLst>
        </pc:spChg>
      </pc:sldChg>
      <pc:sldChg chg="addSp delSp modSp del mod delAnim">
        <pc:chgData name="Aaren Erwin" userId="8f50f7a6-8367-4c71-929b-52de566c1a5c" providerId="ADAL" clId="{D68C38AA-D9B2-40DC-9731-8518B1A72F8E}" dt="2024-02-01T17:58:14.701" v="161" actId="47"/>
        <pc:sldMkLst>
          <pc:docMk/>
          <pc:sldMk cId="3065129312" sldId="288"/>
        </pc:sldMkLst>
        <pc:spChg chg="add mod">
          <ac:chgData name="Aaren Erwin" userId="8f50f7a6-8367-4c71-929b-52de566c1a5c" providerId="ADAL" clId="{D68C38AA-D9B2-40DC-9731-8518B1A72F8E}" dt="2024-02-01T17:58:13.105" v="160" actId="478"/>
          <ac:spMkLst>
            <pc:docMk/>
            <pc:sldMk cId="3065129312" sldId="288"/>
            <ac:spMk id="5" creationId="{DA8A25D8-611C-41FB-8806-3E7AB5B3C557}"/>
          </ac:spMkLst>
        </pc:spChg>
        <pc:picChg chg="del mod">
          <ac:chgData name="Aaren Erwin" userId="8f50f7a6-8367-4c71-929b-52de566c1a5c" providerId="ADAL" clId="{D68C38AA-D9B2-40DC-9731-8518B1A72F8E}" dt="2024-02-01T17:58:13.105" v="160" actId="478"/>
          <ac:picMkLst>
            <pc:docMk/>
            <pc:sldMk cId="3065129312" sldId="288"/>
            <ac:picMk id="4" creationId="{61825678-045A-4A04-B7C4-3DCC004305CC}"/>
          </ac:picMkLst>
        </pc:picChg>
      </pc:sldChg>
    </pc:docChg>
  </pc:docChgLst>
  <pc:docChgLst>
    <pc:chgData name="Mariela Pulido" userId="8f33b2cc-8c34-44b9-9314-603e631f31ac" providerId="ADAL" clId="{57458E87-4477-4AB6-B911-BE2BDD31246D}"/>
    <pc:docChg chg="undo custSel modSld">
      <pc:chgData name="Mariela Pulido" userId="8f33b2cc-8c34-44b9-9314-603e631f31ac" providerId="ADAL" clId="{57458E87-4477-4AB6-B911-BE2BDD31246D}" dt="2023-02-06T15:14:31.316" v="73" actId="20577"/>
      <pc:docMkLst>
        <pc:docMk/>
      </pc:docMkLst>
      <pc:sldChg chg="modSp mod">
        <pc:chgData name="Mariela Pulido" userId="8f33b2cc-8c34-44b9-9314-603e631f31ac" providerId="ADAL" clId="{57458E87-4477-4AB6-B911-BE2BDD31246D}" dt="2023-02-06T12:42:23.052" v="14" actId="21"/>
        <pc:sldMkLst>
          <pc:docMk/>
          <pc:sldMk cId="0" sldId="257"/>
        </pc:sldMkLst>
        <pc:spChg chg="mod">
          <ac:chgData name="Mariela Pulido" userId="8f33b2cc-8c34-44b9-9314-603e631f31ac" providerId="ADAL" clId="{57458E87-4477-4AB6-B911-BE2BDD31246D}" dt="2023-02-06T12:42:23.052" v="14" actId="21"/>
          <ac:spMkLst>
            <pc:docMk/>
            <pc:sldMk cId="0" sldId="257"/>
            <ac:spMk id="3" creationId="{B7179E2D-98B0-4EEC-A113-B1E191D3DEB9}"/>
          </ac:spMkLst>
        </pc:spChg>
      </pc:sldChg>
      <pc:sldChg chg="modSp mod">
        <pc:chgData name="Mariela Pulido" userId="8f33b2cc-8c34-44b9-9314-603e631f31ac" providerId="ADAL" clId="{57458E87-4477-4AB6-B911-BE2BDD31246D}" dt="2023-02-06T15:14:31.316" v="73" actId="20577"/>
        <pc:sldMkLst>
          <pc:docMk/>
          <pc:sldMk cId="0" sldId="258"/>
        </pc:sldMkLst>
        <pc:spChg chg="mod">
          <ac:chgData name="Mariela Pulido" userId="8f33b2cc-8c34-44b9-9314-603e631f31ac" providerId="ADAL" clId="{57458E87-4477-4AB6-B911-BE2BDD31246D}" dt="2023-02-06T15:14:31.316" v="73" actId="20577"/>
          <ac:spMkLst>
            <pc:docMk/>
            <pc:sldMk cId="0" sldId="258"/>
            <ac:spMk id="3" creationId="{00000000-0000-0000-0000-000000000000}"/>
          </ac:spMkLst>
        </pc:spChg>
      </pc:sldChg>
      <pc:sldChg chg="addSp delSp modSp mod modAnim">
        <pc:chgData name="Mariela Pulido" userId="8f33b2cc-8c34-44b9-9314-603e631f31ac" providerId="ADAL" clId="{57458E87-4477-4AB6-B911-BE2BDD31246D}" dt="2023-02-06T13:37:33.214" v="20" actId="1076"/>
        <pc:sldMkLst>
          <pc:docMk/>
          <pc:sldMk cId="3065129312" sldId="288"/>
        </pc:sldMkLst>
        <pc:spChg chg="del">
          <ac:chgData name="Mariela Pulido" userId="8f33b2cc-8c34-44b9-9314-603e631f31ac" providerId="ADAL" clId="{57458E87-4477-4AB6-B911-BE2BDD31246D}" dt="2023-02-06T13:37:02.131" v="15"/>
          <ac:spMkLst>
            <pc:docMk/>
            <pc:sldMk cId="3065129312" sldId="288"/>
            <ac:spMk id="3" creationId="{0818E7E0-3E1D-434D-8FB0-2DE679F3016F}"/>
          </ac:spMkLst>
        </pc:spChg>
        <pc:picChg chg="add mod">
          <ac:chgData name="Mariela Pulido" userId="8f33b2cc-8c34-44b9-9314-603e631f31ac" providerId="ADAL" clId="{57458E87-4477-4AB6-B911-BE2BDD31246D}" dt="2023-02-06T13:37:33.214" v="20" actId="1076"/>
          <ac:picMkLst>
            <pc:docMk/>
            <pc:sldMk cId="3065129312" sldId="288"/>
            <ac:picMk id="4" creationId="{61825678-045A-4A04-B7C4-3DCC004305CC}"/>
          </ac:picMkLst>
        </pc:picChg>
      </pc:sldChg>
    </pc:docChg>
  </pc:docChgLst>
  <pc:docChgLst>
    <pc:chgData name="Aaren Erwin" userId="8f50f7a6-8367-4c71-929b-52de566c1a5c" providerId="ADAL" clId="{347A0F59-F23D-4D92-BF1B-0C969943DABA}"/>
    <pc:docChg chg="undo custSel modSld">
      <pc:chgData name="Aaren Erwin" userId="8f50f7a6-8367-4c71-929b-52de566c1a5c" providerId="ADAL" clId="{347A0F59-F23D-4D92-BF1B-0C969943DABA}" dt="2022-02-03T20:08:41.507" v="14" actId="1076"/>
      <pc:docMkLst>
        <pc:docMk/>
      </pc:docMkLst>
      <pc:sldChg chg="modSp mod">
        <pc:chgData name="Aaren Erwin" userId="8f50f7a6-8367-4c71-929b-52de566c1a5c" providerId="ADAL" clId="{347A0F59-F23D-4D92-BF1B-0C969943DABA}" dt="2022-02-03T20:08:41.507" v="14" actId="1076"/>
        <pc:sldMkLst>
          <pc:docMk/>
          <pc:sldMk cId="0" sldId="257"/>
        </pc:sldMkLst>
        <pc:spChg chg="mod">
          <ac:chgData name="Aaren Erwin" userId="8f50f7a6-8367-4c71-929b-52de566c1a5c" providerId="ADAL" clId="{347A0F59-F23D-4D92-BF1B-0C969943DABA}" dt="2022-02-03T20:08:41.507" v="14" actId="1076"/>
          <ac:spMkLst>
            <pc:docMk/>
            <pc:sldMk cId="0" sldId="257"/>
            <ac:spMk id="24578" creationId="{5F4C3D25-AD63-4F29-AE1F-EB8E361CA5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C9710-ADF5-4C92-95B0-769B3087321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02F33-3A09-4C94-A6F4-C8EA9A2A0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82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1D70F-7BA8-4402-AD53-DB8E896477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7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7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8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55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7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5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9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985845-4A1A-4FAD-8D47-85336DA3142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46" y="1672696"/>
            <a:ext cx="3084844" cy="253735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¿</a:t>
            </a:r>
            <a:r>
              <a:rPr lang="en-US" sz="3600" b="1" dirty="0" err="1">
                <a:solidFill>
                  <a:srgbClr val="FFFFFF"/>
                </a:solidFill>
              </a:rPr>
              <a:t>Quién</a:t>
            </a:r>
            <a:r>
              <a:rPr lang="en-US" sz="3600" b="1" dirty="0">
                <a:solidFill>
                  <a:srgbClr val="FFFFFF"/>
                </a:solidFill>
              </a:rPr>
              <a:t> es?</a:t>
            </a:r>
            <a:br>
              <a:rPr lang="en-US" sz="3600" b="1" dirty="0">
                <a:solidFill>
                  <a:srgbClr val="FFFFFF"/>
                </a:solidFill>
              </a:rPr>
            </a:b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Use your “family” vocabulary to determine these relationships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334" y="800449"/>
            <a:ext cx="7051600" cy="5646208"/>
          </a:xfrm>
        </p:spPr>
        <p:txBody>
          <a:bodyPr anchor="ctr">
            <a:noAutofit/>
          </a:bodyPr>
          <a:lstStyle/>
          <a:p>
            <a:r>
              <a:rPr lang="en-US" sz="3000" dirty="0"/>
              <a:t>1. La </a:t>
            </a:r>
            <a:r>
              <a:rPr lang="en-US" sz="3000" dirty="0" err="1"/>
              <a:t>hija</a:t>
            </a:r>
            <a:r>
              <a:rPr lang="en-US" sz="3000" dirty="0"/>
              <a:t> de mi </a:t>
            </a:r>
            <a:r>
              <a:rPr lang="en-US" sz="3000" dirty="0" err="1"/>
              <a:t>tío</a:t>
            </a:r>
            <a:r>
              <a:rPr lang="en-US" sz="3000" dirty="0"/>
              <a:t> es mi __________.</a:t>
            </a:r>
          </a:p>
          <a:p>
            <a:r>
              <a:rPr lang="en-US" sz="3000" dirty="0"/>
              <a:t>2. El </a:t>
            </a:r>
            <a:r>
              <a:rPr lang="en-US" sz="3000" dirty="0" err="1"/>
              <a:t>hijo</a:t>
            </a:r>
            <a:r>
              <a:rPr lang="en-US" sz="3000" dirty="0"/>
              <a:t> de mi padre y mi </a:t>
            </a:r>
            <a:r>
              <a:rPr lang="en-US" sz="3000" dirty="0" err="1"/>
              <a:t>madrastra</a:t>
            </a:r>
            <a:r>
              <a:rPr lang="en-US" sz="3000" dirty="0"/>
              <a:t> es mi __________.</a:t>
            </a:r>
          </a:p>
          <a:p>
            <a:r>
              <a:rPr lang="en-US" sz="3000" dirty="0"/>
              <a:t>3. El </a:t>
            </a:r>
            <a:r>
              <a:rPr lang="en-US" sz="3000" dirty="0" err="1"/>
              <a:t>esposo</a:t>
            </a:r>
            <a:r>
              <a:rPr lang="en-US" sz="3000" dirty="0"/>
              <a:t> de mi </a:t>
            </a:r>
            <a:r>
              <a:rPr lang="en-US" sz="3000" dirty="0" err="1"/>
              <a:t>madre</a:t>
            </a:r>
            <a:r>
              <a:rPr lang="en-US" sz="3000" dirty="0"/>
              <a:t> es mi __________.</a:t>
            </a:r>
          </a:p>
          <a:p>
            <a:r>
              <a:rPr lang="en-US" sz="3000" dirty="0"/>
              <a:t>4. Mis padres, </a:t>
            </a:r>
            <a:r>
              <a:rPr lang="en-US" sz="3000" dirty="0" err="1"/>
              <a:t>hermanos</a:t>
            </a:r>
            <a:r>
              <a:rPr lang="en-US" sz="3000" dirty="0"/>
              <a:t>, </a:t>
            </a:r>
            <a:r>
              <a:rPr lang="en-US" sz="3000" dirty="0" err="1"/>
              <a:t>tíos</a:t>
            </a:r>
            <a:r>
              <a:rPr lang="en-US" sz="3000" dirty="0"/>
              <a:t> y </a:t>
            </a:r>
            <a:r>
              <a:rPr lang="en-US" sz="3000" dirty="0" err="1"/>
              <a:t>primos</a:t>
            </a:r>
            <a:r>
              <a:rPr lang="en-US" sz="3000" dirty="0"/>
              <a:t> son  mis __________.</a:t>
            </a:r>
          </a:p>
          <a:p>
            <a:r>
              <a:rPr lang="en-US" sz="3000" dirty="0"/>
              <a:t>5. La </a:t>
            </a:r>
            <a:r>
              <a:rPr lang="en-US" sz="3000" dirty="0" err="1"/>
              <a:t>madre</a:t>
            </a:r>
            <a:r>
              <a:rPr lang="en-US" sz="3000" dirty="0"/>
              <a:t> de mi </a:t>
            </a:r>
            <a:r>
              <a:rPr lang="en-US" sz="3000" dirty="0" err="1"/>
              <a:t>madre</a:t>
            </a:r>
            <a:r>
              <a:rPr lang="en-US" sz="3000" dirty="0"/>
              <a:t> es mi ________.</a:t>
            </a:r>
          </a:p>
          <a:p>
            <a:r>
              <a:rPr lang="en-US" sz="3000" dirty="0"/>
              <a:t>6. Los </a:t>
            </a:r>
            <a:r>
              <a:rPr lang="en-US" sz="3000" dirty="0" err="1"/>
              <a:t>hijos</a:t>
            </a:r>
            <a:r>
              <a:rPr lang="en-US" sz="3000" dirty="0"/>
              <a:t> de mi </a:t>
            </a:r>
            <a:r>
              <a:rPr lang="en-US" sz="3000" dirty="0" err="1"/>
              <a:t>abuelos</a:t>
            </a:r>
            <a:r>
              <a:rPr lang="en-US" sz="3000" dirty="0"/>
              <a:t> son mis _______.</a:t>
            </a:r>
          </a:p>
          <a:p>
            <a:r>
              <a:rPr lang="en-US" sz="3000" dirty="0"/>
              <a:t>7. La </a:t>
            </a:r>
            <a:r>
              <a:rPr lang="en-US" sz="3000" dirty="0" err="1"/>
              <a:t>hija</a:t>
            </a:r>
            <a:r>
              <a:rPr lang="en-US" sz="3000" dirty="0"/>
              <a:t> de mi </a:t>
            </a:r>
            <a:r>
              <a:rPr lang="en-US" sz="3000" dirty="0" err="1"/>
              <a:t>padrastro</a:t>
            </a:r>
            <a:r>
              <a:rPr lang="en-US" sz="3000" dirty="0"/>
              <a:t> es mi __________. </a:t>
            </a:r>
          </a:p>
          <a:p>
            <a:r>
              <a:rPr lang="en-US" sz="3000" dirty="0"/>
              <a:t>8. La </a:t>
            </a:r>
            <a:r>
              <a:rPr lang="en-US" sz="3000" dirty="0" err="1"/>
              <a:t>hermana</a:t>
            </a:r>
            <a:r>
              <a:rPr lang="en-US" sz="3000" dirty="0"/>
              <a:t> de mi </a:t>
            </a:r>
            <a:r>
              <a:rPr lang="en-US" sz="3000" dirty="0" err="1"/>
              <a:t>tía</a:t>
            </a:r>
            <a:r>
              <a:rPr lang="en-US" sz="3000" dirty="0"/>
              <a:t> es mi ________.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6692-412A-43AD-9B2E-0EFF5F91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380" y="553303"/>
            <a:ext cx="10058400" cy="913547"/>
          </a:xfrm>
        </p:spPr>
        <p:txBody>
          <a:bodyPr/>
          <a:lstStyle/>
          <a:p>
            <a:pPr algn="ctr"/>
            <a:r>
              <a:rPr lang="en-US" dirty="0"/>
              <a:t>Los </a:t>
            </a:r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56CE6-A96D-4069-B439-8CB834F4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979084"/>
            <a:ext cx="10058400" cy="4193116"/>
          </a:xfrm>
        </p:spPr>
        <p:txBody>
          <a:bodyPr>
            <a:normAutofit/>
          </a:bodyPr>
          <a:lstStyle/>
          <a:p>
            <a:r>
              <a:rPr lang="en-US" sz="2800" b="1" dirty="0"/>
              <a:t>What is an infinitive?  </a:t>
            </a:r>
            <a:r>
              <a:rPr lang="en-US" sz="2800" dirty="0"/>
              <a:t>An infinitive is the base form of the verb.</a:t>
            </a:r>
          </a:p>
          <a:p>
            <a:r>
              <a:rPr lang="en-US" sz="2800" b="1" dirty="0"/>
              <a:t>What are the three types of infinitive verbs? </a:t>
            </a:r>
            <a:r>
              <a:rPr lang="en-US" sz="2800" dirty="0"/>
              <a:t>AR, ER and IR</a:t>
            </a:r>
          </a:p>
          <a:p>
            <a:r>
              <a:rPr lang="en-US" sz="2800" b="1" dirty="0"/>
              <a:t>What are the subject pronouns in Spanish?</a:t>
            </a:r>
          </a:p>
          <a:p>
            <a:pPr lvl="1"/>
            <a:r>
              <a:rPr lang="en-US" sz="2600" dirty="0"/>
              <a:t>Yo, Tú, </a:t>
            </a:r>
            <a:r>
              <a:rPr lang="en-US" sz="2600" dirty="0" err="1"/>
              <a:t>él</a:t>
            </a:r>
            <a:r>
              <a:rPr lang="en-US" sz="2600" dirty="0"/>
              <a:t>, </a:t>
            </a:r>
            <a:r>
              <a:rPr lang="en-US" sz="2600" dirty="0" err="1"/>
              <a:t>ella</a:t>
            </a:r>
            <a:r>
              <a:rPr lang="en-US" sz="2600" dirty="0"/>
              <a:t>, </a:t>
            </a:r>
            <a:r>
              <a:rPr lang="en-US" sz="2600" dirty="0" err="1"/>
              <a:t>usted</a:t>
            </a:r>
            <a:r>
              <a:rPr lang="en-US" sz="2600" dirty="0"/>
              <a:t>, </a:t>
            </a:r>
            <a:r>
              <a:rPr lang="en-US" sz="2600" dirty="0" err="1"/>
              <a:t>nosotros</a:t>
            </a:r>
            <a:r>
              <a:rPr lang="en-US" sz="2600" dirty="0"/>
              <a:t>, </a:t>
            </a:r>
            <a:r>
              <a:rPr lang="en-US" sz="2600" dirty="0" err="1"/>
              <a:t>vosotros</a:t>
            </a:r>
            <a:r>
              <a:rPr lang="en-US" sz="2600" dirty="0"/>
              <a:t>, </a:t>
            </a:r>
            <a:r>
              <a:rPr lang="en-US" sz="2600" dirty="0" err="1"/>
              <a:t>ellos</a:t>
            </a:r>
            <a:r>
              <a:rPr lang="en-US" sz="2600" dirty="0"/>
              <a:t>, </a:t>
            </a:r>
            <a:r>
              <a:rPr lang="en-US" sz="2600" dirty="0" err="1"/>
              <a:t>ellas</a:t>
            </a:r>
            <a:r>
              <a:rPr lang="en-US" sz="2600" dirty="0"/>
              <a:t>, </a:t>
            </a:r>
            <a:r>
              <a:rPr lang="en-US" sz="2600" dirty="0" err="1"/>
              <a:t>ustedes</a:t>
            </a:r>
            <a:endParaRPr lang="en-US" sz="2800" dirty="0"/>
          </a:p>
          <a:p>
            <a:r>
              <a:rPr lang="en-US" sz="2800" b="1" dirty="0"/>
              <a:t>How do we change (conjugate) our verbs in the present tense?</a:t>
            </a:r>
          </a:p>
          <a:p>
            <a:pPr lvl="1"/>
            <a:r>
              <a:rPr lang="en-US" sz="2600" dirty="0"/>
              <a:t>Drop the AR, ER or IR from the end.</a:t>
            </a:r>
          </a:p>
          <a:p>
            <a:pPr lvl="1"/>
            <a:r>
              <a:rPr lang="en-US" sz="2600" dirty="0"/>
              <a:t>Find your subject and find the new ending for that subject</a:t>
            </a:r>
          </a:p>
          <a:p>
            <a:pPr lvl="1"/>
            <a:r>
              <a:rPr lang="en-US" sz="2600" dirty="0"/>
              <a:t>Add the new ending to the verb.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088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F4C3D25-AD63-4F29-AE1F-EB8E361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542317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Present Tense Endings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dirty="0" err="1"/>
              <a:t>Practica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9E2D-98B0-4EEC-A113-B1E191D3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332" y="1904021"/>
            <a:ext cx="2286000" cy="452596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3200" dirty="0"/>
              <a:t>AR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as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a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amos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 err="1"/>
              <a:t>áis</a:t>
            </a:r>
            <a:r>
              <a:rPr lang="en-US" sz="3200" dirty="0"/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an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00571C-74B6-4336-9CD6-74A5AEC7D16D}"/>
              </a:ext>
            </a:extLst>
          </p:cNvPr>
          <p:cNvSpPr txBox="1">
            <a:spLocks/>
          </p:cNvSpPr>
          <p:nvPr/>
        </p:nvSpPr>
        <p:spPr>
          <a:xfrm>
            <a:off x="4357992" y="1904021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ER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FF0000"/>
                </a:solidFill>
              </a:rPr>
              <a:t>es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FF0000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FF0000"/>
                </a:solidFill>
              </a:rPr>
              <a:t>emos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FF0000"/>
                </a:solidFill>
              </a:rPr>
              <a:t>éis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B6D48F-FD16-42A8-AAAF-AF7FCC4959EF}"/>
              </a:ext>
            </a:extLst>
          </p:cNvPr>
          <p:cNvSpPr txBox="1">
            <a:spLocks/>
          </p:cNvSpPr>
          <p:nvPr/>
        </p:nvSpPr>
        <p:spPr>
          <a:xfrm>
            <a:off x="7608652" y="1904021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0070C0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0070C0"/>
                </a:solidFill>
              </a:rPr>
              <a:t>es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0070C0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0070C0"/>
                </a:solidFill>
              </a:rPr>
              <a:t>imos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0070C0"/>
                </a:solidFill>
              </a:rPr>
              <a:t>ís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0070C0"/>
                </a:solidFill>
              </a:rPr>
              <a:t>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37E36-28FB-4B6E-94DF-D2DE46A8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Busqueda</a:t>
            </a:r>
            <a:r>
              <a:rPr lang="en-US" dirty="0"/>
              <a:t> de Personas</a:t>
            </a:r>
          </a:p>
        </p:txBody>
      </p:sp>
    </p:spTree>
    <p:extLst>
      <p:ext uri="{BB962C8B-B14F-4D97-AF65-F5344CB8AC3E}">
        <p14:creationId xmlns:p14="http://schemas.microsoft.com/office/powerpoint/2010/main" val="32547343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Props1.xml><?xml version="1.0" encoding="utf-8"?>
<ds:datastoreItem xmlns:ds="http://schemas.openxmlformats.org/officeDocument/2006/customXml" ds:itemID="{03EE522A-60D8-4E5D-9549-F873F213B963}"/>
</file>

<file path=customXml/itemProps2.xml><?xml version="1.0" encoding="utf-8"?>
<ds:datastoreItem xmlns:ds="http://schemas.openxmlformats.org/officeDocument/2006/customXml" ds:itemID="{F578D9D4-C986-4817-A862-4E5040333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F13FC-88D2-4A21-ABA2-516731055F13}">
  <ds:schemaRefs>
    <ds:schemaRef ds:uri="http://purl.org/dc/dcmitype/"/>
    <ds:schemaRef ds:uri="http://schemas.microsoft.com/office/infopath/2007/PartnerControls"/>
    <ds:schemaRef ds:uri="http://purl.org/dc/elements/1.1/"/>
    <ds:schemaRef ds:uri="ca762066-1cb3-483f-8532-27e6e46aeb58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43dd8ca5-5978-4cb9-92b4-7675e82103fc"/>
    <ds:schemaRef ds:uri="48930964-4bf5-4ac7-aabc-3b671be47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239</Words>
  <Application>Microsoft Office PowerPoint</Application>
  <PresentationFormat>Widescreen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¿Quién es?  Use your “family” vocabulary to determine these relationships</vt:lpstr>
      <vt:lpstr>Los verbos regulares</vt:lpstr>
      <vt:lpstr>Present Tense Endings  Practica</vt:lpstr>
      <vt:lpstr>Busqueda de Personas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Aaren Erwin</dc:creator>
  <cp:lastModifiedBy>Aaren Erwin</cp:lastModifiedBy>
  <cp:revision>16</cp:revision>
  <dcterms:created xsi:type="dcterms:W3CDTF">2020-09-16T20:43:08Z</dcterms:created>
  <dcterms:modified xsi:type="dcterms:W3CDTF">2024-02-01T17:58:48Z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  <property fmtid="{D5CDD505-2E9C-101B-9397-08002B2CF9AE}" pid="3" name="MediaServiceImageTags">
    <vt:lpwstr/>
  </property>
</Properties>
</file>