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2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Bowers" userId="087f6c21-3676-4c5b-bd1f-21e9447cfcd6" providerId="ADAL" clId="{0E617624-5C70-40B6-BB49-8EE2F9180B60}"/>
    <pc:docChg chg="modSld">
      <pc:chgData name="Sarah Bowers" userId="087f6c21-3676-4c5b-bd1f-21e9447cfcd6" providerId="ADAL" clId="{0E617624-5C70-40B6-BB49-8EE2F9180B60}" dt="2023-04-19T15:00:14.631" v="17" actId="20577"/>
      <pc:docMkLst>
        <pc:docMk/>
      </pc:docMkLst>
      <pc:sldChg chg="modSp mod">
        <pc:chgData name="Sarah Bowers" userId="087f6c21-3676-4c5b-bd1f-21e9447cfcd6" providerId="ADAL" clId="{0E617624-5C70-40B6-BB49-8EE2F9180B60}" dt="2023-04-19T15:00:14.631" v="17" actId="20577"/>
        <pc:sldMkLst>
          <pc:docMk/>
          <pc:sldMk cId="1105545866" sldId="257"/>
        </pc:sldMkLst>
        <pc:spChg chg="mod">
          <ac:chgData name="Sarah Bowers" userId="087f6c21-3676-4c5b-bd1f-21e9447cfcd6" providerId="ADAL" clId="{0E617624-5C70-40B6-BB49-8EE2F9180B60}" dt="2023-04-19T15:00:14.631" v="17" actId="20577"/>
          <ac:spMkLst>
            <pc:docMk/>
            <pc:sldMk cId="1105545866" sldId="257"/>
            <ac:spMk id="3" creationId="{00000000-0000-0000-0000-000000000000}"/>
          </ac:spMkLst>
        </pc:spChg>
      </pc:sldChg>
    </pc:docChg>
  </pc:docChgLst>
  <pc:docChgLst>
    <pc:chgData name="Devinder Rodriguez" userId="S::devinder.rodriguez@cobbk12.org::93440272-e0c6-472d-ac68-99fe77458d05" providerId="AD" clId="Web-{5996F6BC-A17F-CD10-A195-856D79283602}"/>
    <pc:docChg chg="modSld">
      <pc:chgData name="Devinder Rodriguez" userId="S::devinder.rodriguez@cobbk12.org::93440272-e0c6-472d-ac68-99fe77458d05" providerId="AD" clId="Web-{5996F6BC-A17F-CD10-A195-856D79283602}" dt="2022-04-14T14:45:04.582" v="17" actId="20577"/>
      <pc:docMkLst>
        <pc:docMk/>
      </pc:docMkLst>
      <pc:sldChg chg="modSp">
        <pc:chgData name="Devinder Rodriguez" userId="S::devinder.rodriguez@cobbk12.org::93440272-e0c6-472d-ac68-99fe77458d05" providerId="AD" clId="Web-{5996F6BC-A17F-CD10-A195-856D79283602}" dt="2022-04-14T14:45:04.582" v="17" actId="20577"/>
        <pc:sldMkLst>
          <pc:docMk/>
          <pc:sldMk cId="1105545866" sldId="257"/>
        </pc:sldMkLst>
        <pc:spChg chg="mod">
          <ac:chgData name="Devinder Rodriguez" userId="S::devinder.rodriguez@cobbk12.org::93440272-e0c6-472d-ac68-99fe77458d05" providerId="AD" clId="Web-{5996F6BC-A17F-CD10-A195-856D79283602}" dt="2022-04-14T14:45:04.582" v="17" actId="20577"/>
          <ac:spMkLst>
            <pc:docMk/>
            <pc:sldMk cId="1105545866" sldId="257"/>
            <ac:spMk id="3" creationId="{00000000-0000-0000-0000-000000000000}"/>
          </ac:spMkLst>
        </pc:spChg>
      </pc:sldChg>
    </pc:docChg>
  </pc:docChgLst>
  <pc:docChgLst>
    <pc:chgData name="Devinder Rodriguez" userId="93440272-e0c6-472d-ac68-99fe77458d05" providerId="ADAL" clId="{E30947F5-60C1-4ED5-BD69-CCE17330CF03}"/>
    <pc:docChg chg="custSel modSld">
      <pc:chgData name="Devinder Rodriguez" userId="93440272-e0c6-472d-ac68-99fe77458d05" providerId="ADAL" clId="{E30947F5-60C1-4ED5-BD69-CCE17330CF03}" dt="2022-05-12T14:41:27.688" v="26" actId="27636"/>
      <pc:docMkLst>
        <pc:docMk/>
      </pc:docMkLst>
      <pc:sldChg chg="modSp mod">
        <pc:chgData name="Devinder Rodriguez" userId="93440272-e0c6-472d-ac68-99fe77458d05" providerId="ADAL" clId="{E30947F5-60C1-4ED5-BD69-CCE17330CF03}" dt="2022-04-27T14:20:13.462" v="19" actId="20577"/>
        <pc:sldMkLst>
          <pc:docMk/>
          <pc:sldMk cId="2831227601" sldId="262"/>
        </pc:sldMkLst>
        <pc:spChg chg="mod">
          <ac:chgData name="Devinder Rodriguez" userId="93440272-e0c6-472d-ac68-99fe77458d05" providerId="ADAL" clId="{E30947F5-60C1-4ED5-BD69-CCE17330CF03}" dt="2022-04-27T14:20:13.462" v="19" actId="20577"/>
          <ac:spMkLst>
            <pc:docMk/>
            <pc:sldMk cId="2831227601" sldId="262"/>
            <ac:spMk id="3" creationId="{00000000-0000-0000-0000-000000000000}"/>
          </ac:spMkLst>
        </pc:spChg>
      </pc:sldChg>
      <pc:sldChg chg="modSp mod">
        <pc:chgData name="Devinder Rodriguez" userId="93440272-e0c6-472d-ac68-99fe77458d05" providerId="ADAL" clId="{E30947F5-60C1-4ED5-BD69-CCE17330CF03}" dt="2022-05-12T14:41:27.688" v="26" actId="27636"/>
        <pc:sldMkLst>
          <pc:docMk/>
          <pc:sldMk cId="2831227601" sldId="267"/>
        </pc:sldMkLst>
        <pc:spChg chg="mod">
          <ac:chgData name="Devinder Rodriguez" userId="93440272-e0c6-472d-ac68-99fe77458d05" providerId="ADAL" clId="{E30947F5-60C1-4ED5-BD69-CCE17330CF03}" dt="2022-05-12T14:41:27.688" v="26" actId="27636"/>
          <ac:spMkLst>
            <pc:docMk/>
            <pc:sldMk cId="2831227601" sldId="26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9FEE-85E5-4E51-A032-9A8CDE5731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9FEE-85E5-4E51-A032-9A8CDE5731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7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9FEE-85E5-4E51-A032-9A8CDE5731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65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18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42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39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44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81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68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846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1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9FEE-85E5-4E51-A032-9A8CDE5731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18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70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6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9FEE-85E5-4E51-A032-9A8CDE5731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42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9FEE-85E5-4E51-A032-9A8CDE5731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3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9FEE-85E5-4E51-A032-9A8CDE5731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4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9FEE-85E5-4E51-A032-9A8CDE5731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8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9FEE-85E5-4E51-A032-9A8CDE5731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6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9FEE-85E5-4E51-A032-9A8CDE5731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8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9FEE-85E5-4E51-A032-9A8CDE5731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1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F9FEE-85E5-4E51-A032-9A8CDE57317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1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181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Vocabulario</a:t>
            </a:r>
            <a:br>
              <a:rPr lang="en-US" dirty="0"/>
            </a:br>
            <a:r>
              <a:rPr lang="en-US" dirty="0"/>
              <a:t>La </a:t>
            </a:r>
            <a:r>
              <a:rPr lang="en-US" dirty="0" err="1"/>
              <a:t>maldición</a:t>
            </a:r>
            <a:r>
              <a:rPr lang="en-US" dirty="0"/>
              <a:t> de la </a:t>
            </a:r>
            <a:r>
              <a:rPr lang="en-US" dirty="0" err="1"/>
              <a:t>cabeza</a:t>
            </a:r>
            <a:r>
              <a:rPr lang="en-US" dirty="0"/>
              <a:t> </a:t>
            </a:r>
            <a:r>
              <a:rPr lang="en-US" dirty="0" err="1"/>
              <a:t>reducida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20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Capítulo</a:t>
            </a:r>
            <a:r>
              <a:rPr lang="en-US" dirty="0"/>
              <a:t> 8b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610600" cy="5791200"/>
          </a:xfrm>
        </p:spPr>
        <p:txBody>
          <a:bodyPr>
            <a:normAutofit lnSpcReduction="10000"/>
          </a:bodyPr>
          <a:lstStyle/>
          <a:p>
            <a:r>
              <a:rPr lang="es-ES" b="1" dirty="0"/>
              <a:t>Un camino – a </a:t>
            </a:r>
            <a:r>
              <a:rPr lang="es-ES" b="1" dirty="0" err="1"/>
              <a:t>path</a:t>
            </a:r>
            <a:r>
              <a:rPr lang="es-ES" b="1" dirty="0"/>
              <a:t> / a </a:t>
            </a:r>
            <a:r>
              <a:rPr lang="es-ES" b="1" dirty="0" err="1"/>
              <a:t>way</a:t>
            </a:r>
            <a:endParaRPr lang="en-US" dirty="0"/>
          </a:p>
          <a:p>
            <a:r>
              <a:rPr lang="es-ES" b="1" dirty="0"/>
              <a:t>Agotados – </a:t>
            </a:r>
            <a:r>
              <a:rPr lang="es-ES" b="1" dirty="0" err="1"/>
              <a:t>exhausted</a:t>
            </a:r>
            <a:endParaRPr lang="en-US" dirty="0"/>
          </a:p>
          <a:p>
            <a:r>
              <a:rPr lang="es-ES" b="1" dirty="0"/>
              <a:t>Monos – </a:t>
            </a:r>
            <a:r>
              <a:rPr lang="es-ES" b="1" dirty="0" err="1"/>
              <a:t>monkeys</a:t>
            </a:r>
            <a:endParaRPr lang="en-US" dirty="0"/>
          </a:p>
          <a:p>
            <a:r>
              <a:rPr lang="es-ES" b="1" dirty="0"/>
              <a:t>Soltar (</a:t>
            </a:r>
            <a:r>
              <a:rPr lang="es-ES" b="1" dirty="0" err="1"/>
              <a:t>o</a:t>
            </a:r>
            <a:r>
              <a:rPr lang="es-ES" b="1" dirty="0" err="1">
                <a:sym typeface="Wingdings" panose="05000000000000000000" pitchFamily="2" charset="2"/>
              </a:rPr>
              <a:t></a:t>
            </a:r>
            <a:r>
              <a:rPr lang="es-ES" b="1" dirty="0" err="1"/>
              <a:t>ue</a:t>
            </a:r>
            <a:r>
              <a:rPr lang="es-ES" b="1" dirty="0"/>
              <a:t>) – to </a:t>
            </a:r>
            <a:r>
              <a:rPr lang="es-ES" b="1" dirty="0" err="1"/>
              <a:t>drop</a:t>
            </a:r>
            <a:endParaRPr lang="en-US" dirty="0"/>
          </a:p>
          <a:p>
            <a:r>
              <a:rPr lang="es-ES" b="1" dirty="0"/>
              <a:t>Quitarse – to </a:t>
            </a:r>
            <a:r>
              <a:rPr lang="es-ES" b="1" dirty="0" err="1"/>
              <a:t>take</a:t>
            </a:r>
            <a:r>
              <a:rPr lang="es-ES" b="1" dirty="0"/>
              <a:t> off </a:t>
            </a:r>
            <a:endParaRPr lang="en-US" dirty="0"/>
          </a:p>
          <a:p>
            <a:r>
              <a:rPr lang="es-ES" b="1" dirty="0"/>
              <a:t>A la misma vez – at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same</a:t>
            </a:r>
            <a:r>
              <a:rPr lang="es-ES" b="1" dirty="0"/>
              <a:t> time</a:t>
            </a:r>
            <a:endParaRPr lang="en-US" dirty="0"/>
          </a:p>
          <a:p>
            <a:r>
              <a:rPr lang="es-ES" b="1" dirty="0"/>
              <a:t>Perseguir – to </a:t>
            </a:r>
            <a:r>
              <a:rPr lang="es-ES" b="1" dirty="0" err="1"/>
              <a:t>chase</a:t>
            </a:r>
            <a:endParaRPr lang="en-US" dirty="0"/>
          </a:p>
          <a:p>
            <a:r>
              <a:rPr lang="es-ES" b="1" dirty="0"/>
              <a:t>Déjenos – </a:t>
            </a:r>
            <a:r>
              <a:rPr lang="es-ES" b="1" dirty="0" err="1"/>
              <a:t>Leave</a:t>
            </a:r>
            <a:r>
              <a:rPr lang="es-ES" b="1" dirty="0"/>
              <a:t> </a:t>
            </a:r>
            <a:r>
              <a:rPr lang="es-ES" b="1" dirty="0" err="1"/>
              <a:t>us</a:t>
            </a:r>
            <a:r>
              <a:rPr lang="es-ES" b="1" dirty="0"/>
              <a:t> </a:t>
            </a:r>
            <a:r>
              <a:rPr lang="es-ES" b="1" dirty="0" err="1"/>
              <a:t>alone</a:t>
            </a:r>
            <a:r>
              <a:rPr lang="es-ES" b="1" dirty="0"/>
              <a:t>!</a:t>
            </a:r>
            <a:endParaRPr lang="en-US" dirty="0"/>
          </a:p>
          <a:p>
            <a:r>
              <a:rPr lang="es-ES" b="1" dirty="0"/>
              <a:t>Matar – to </a:t>
            </a:r>
            <a:r>
              <a:rPr lang="es-ES" b="1" dirty="0" err="1"/>
              <a:t>kill</a:t>
            </a:r>
            <a:r>
              <a:rPr lang="es-ES" b="1" dirty="0"/>
              <a:t> </a:t>
            </a:r>
            <a:endParaRPr lang="en-US" dirty="0"/>
          </a:p>
          <a:p>
            <a:r>
              <a:rPr lang="es-ES" b="1" dirty="0"/>
              <a:t>Curare – a </a:t>
            </a:r>
            <a:r>
              <a:rPr lang="es-ES" b="1" dirty="0" err="1"/>
              <a:t>poison</a:t>
            </a:r>
            <a:r>
              <a:rPr lang="es-ES" b="1" dirty="0"/>
              <a:t> </a:t>
            </a:r>
            <a:r>
              <a:rPr lang="es-ES" b="1" dirty="0" err="1"/>
              <a:t>used</a:t>
            </a:r>
            <a:r>
              <a:rPr lang="es-ES" b="1" dirty="0"/>
              <a:t> to </a:t>
            </a:r>
            <a:r>
              <a:rPr lang="es-ES" b="1" dirty="0" err="1"/>
              <a:t>put</a:t>
            </a:r>
            <a:r>
              <a:rPr lang="es-ES" b="1" dirty="0"/>
              <a:t> </a:t>
            </a:r>
            <a:r>
              <a:rPr lang="es-ES" b="1" dirty="0" err="1"/>
              <a:t>on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tips</a:t>
            </a:r>
            <a:r>
              <a:rPr lang="es-ES" b="1" dirty="0"/>
              <a:t> of </a:t>
            </a:r>
            <a:r>
              <a:rPr lang="es-ES" b="1" dirty="0" err="1"/>
              <a:t>darts</a:t>
            </a:r>
            <a:endParaRPr lang="en-US" dirty="0"/>
          </a:p>
          <a:p>
            <a:r>
              <a:rPr lang="es-ES" b="1" dirty="0"/>
              <a:t>Veneno – </a:t>
            </a:r>
            <a:r>
              <a:rPr lang="en-US" b="1" dirty="0"/>
              <a:t>venom</a:t>
            </a:r>
            <a:endParaRPr lang="en-US" dirty="0"/>
          </a:p>
          <a:p>
            <a:r>
              <a:rPr lang="es-ES" b="1" dirty="0"/>
              <a:t>Casarse – to </a:t>
            </a:r>
            <a:r>
              <a:rPr lang="es-ES" b="1" dirty="0" err="1"/>
              <a:t>get</a:t>
            </a:r>
            <a:r>
              <a:rPr lang="es-ES" b="1" dirty="0"/>
              <a:t> </a:t>
            </a:r>
            <a:r>
              <a:rPr lang="es-ES" b="1" dirty="0" err="1"/>
              <a:t>married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27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Capítulo</a:t>
            </a:r>
            <a:r>
              <a:rPr lang="en-US" dirty="0"/>
              <a:t>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09600"/>
            <a:ext cx="8534400" cy="6400800"/>
          </a:xfrm>
        </p:spPr>
        <p:txBody>
          <a:bodyPr>
            <a:normAutofit fontScale="77500" lnSpcReduction="20000"/>
          </a:bodyPr>
          <a:lstStyle/>
          <a:p>
            <a:r>
              <a:rPr lang="es-ES" dirty="0"/>
              <a:t>Mayor – </a:t>
            </a:r>
            <a:r>
              <a:rPr lang="es-ES" dirty="0" err="1"/>
              <a:t>older</a:t>
            </a:r>
            <a:endParaRPr lang="en-US" dirty="0"/>
          </a:p>
          <a:p>
            <a:r>
              <a:rPr lang="es-ES" dirty="0"/>
              <a:t>Profecía – </a:t>
            </a:r>
            <a:r>
              <a:rPr lang="es-ES" dirty="0" err="1"/>
              <a:t>prophecy</a:t>
            </a:r>
            <a:endParaRPr lang="en-US" dirty="0"/>
          </a:p>
          <a:p>
            <a:r>
              <a:rPr lang="es-ES" dirty="0" err="1"/>
              <a:t>Núa</a:t>
            </a:r>
            <a:r>
              <a:rPr lang="es-ES" dirty="0"/>
              <a:t> (mujer en el idioma </a:t>
            </a:r>
            <a:r>
              <a:rPr lang="es-ES" dirty="0" err="1"/>
              <a:t>Jívaro</a:t>
            </a:r>
            <a:r>
              <a:rPr lang="es-ES" dirty="0"/>
              <a:t>) – </a:t>
            </a:r>
            <a:r>
              <a:rPr lang="es-ES" dirty="0" err="1"/>
              <a:t>woman</a:t>
            </a:r>
            <a:endParaRPr lang="en-US" dirty="0"/>
          </a:p>
          <a:p>
            <a:r>
              <a:rPr lang="es-ES" dirty="0"/>
              <a:t>Viaje – a </a:t>
            </a:r>
            <a:r>
              <a:rPr lang="es-ES" dirty="0" err="1"/>
              <a:t>trip</a:t>
            </a:r>
            <a:endParaRPr lang="en-US" dirty="0"/>
          </a:p>
          <a:p>
            <a:r>
              <a:rPr lang="es-ES" dirty="0"/>
              <a:t>Costumbres – </a:t>
            </a:r>
            <a:r>
              <a:rPr lang="es-ES" dirty="0" err="1"/>
              <a:t>customs</a:t>
            </a:r>
            <a:endParaRPr lang="en-US" dirty="0"/>
          </a:p>
          <a:p>
            <a:r>
              <a:rPr lang="es-ES" dirty="0"/>
              <a:t>Según – </a:t>
            </a:r>
            <a:r>
              <a:rPr lang="es-ES" dirty="0" err="1"/>
              <a:t>according</a:t>
            </a:r>
            <a:r>
              <a:rPr lang="es-ES" dirty="0"/>
              <a:t> to</a:t>
            </a:r>
            <a:endParaRPr lang="en-US" dirty="0"/>
          </a:p>
          <a:p>
            <a:r>
              <a:rPr lang="es-ES" dirty="0"/>
              <a:t>Convertirse – to </a:t>
            </a:r>
            <a:r>
              <a:rPr lang="es-ES" dirty="0" err="1"/>
              <a:t>change</a:t>
            </a:r>
            <a:r>
              <a:rPr lang="es-ES" dirty="0"/>
              <a:t> / </a:t>
            </a:r>
            <a:r>
              <a:rPr lang="es-ES" dirty="0" err="1"/>
              <a:t>convert</a:t>
            </a:r>
            <a:r>
              <a:rPr lang="es-ES" dirty="0"/>
              <a:t> </a:t>
            </a:r>
            <a:r>
              <a:rPr lang="es-ES" dirty="0" err="1"/>
              <a:t>into</a:t>
            </a:r>
            <a:endParaRPr lang="en-US" dirty="0"/>
          </a:p>
          <a:p>
            <a:r>
              <a:rPr lang="es-ES" dirty="0"/>
              <a:t>Una botella – a </a:t>
            </a:r>
            <a:r>
              <a:rPr lang="es-ES" dirty="0" err="1"/>
              <a:t>bottle</a:t>
            </a:r>
            <a:endParaRPr lang="en-US" dirty="0"/>
          </a:p>
          <a:p>
            <a:r>
              <a:rPr lang="es-ES" dirty="0"/>
              <a:t>Hacerse – to </a:t>
            </a:r>
            <a:r>
              <a:rPr lang="es-ES" dirty="0" err="1"/>
              <a:t>make</a:t>
            </a:r>
            <a:r>
              <a:rPr lang="es-ES" dirty="0"/>
              <a:t> </a:t>
            </a:r>
            <a:r>
              <a:rPr lang="es-ES" dirty="0" err="1"/>
              <a:t>oneself</a:t>
            </a:r>
            <a:endParaRPr lang="en-US" dirty="0"/>
          </a:p>
          <a:p>
            <a:r>
              <a:rPr lang="es-ES" dirty="0" err="1"/>
              <a:t>Manioc</a:t>
            </a:r>
            <a:r>
              <a:rPr lang="es-ES" dirty="0"/>
              <a:t> – </a:t>
            </a:r>
            <a:r>
              <a:rPr lang="es-ES" dirty="0" err="1"/>
              <a:t>fermented</a:t>
            </a:r>
            <a:r>
              <a:rPr lang="es-ES" dirty="0"/>
              <a:t> </a:t>
            </a:r>
            <a:r>
              <a:rPr lang="es-ES" dirty="0" err="1"/>
              <a:t>drink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Jívaro</a:t>
            </a:r>
            <a:endParaRPr lang="en-US" dirty="0"/>
          </a:p>
          <a:p>
            <a:r>
              <a:rPr lang="es-ES" dirty="0"/>
              <a:t>Cerveza – </a:t>
            </a:r>
            <a:r>
              <a:rPr lang="es-ES" dirty="0" err="1"/>
              <a:t>beer</a:t>
            </a:r>
            <a:endParaRPr lang="en-US" dirty="0"/>
          </a:p>
          <a:p>
            <a:r>
              <a:rPr lang="es-ES" dirty="0"/>
              <a:t>Sana – </a:t>
            </a:r>
            <a:r>
              <a:rPr lang="es-ES" dirty="0" err="1"/>
              <a:t>healthy</a:t>
            </a:r>
            <a:endParaRPr lang="en-US" dirty="0"/>
          </a:p>
          <a:p>
            <a:r>
              <a:rPr lang="es-ES" dirty="0"/>
              <a:t>Contener – to </a:t>
            </a:r>
            <a:r>
              <a:rPr lang="es-ES" dirty="0" err="1"/>
              <a:t>contain</a:t>
            </a:r>
            <a:endParaRPr lang="en-US" dirty="0"/>
          </a:p>
          <a:p>
            <a:r>
              <a:rPr lang="es-ES" dirty="0"/>
              <a:t>Meter – to </a:t>
            </a:r>
            <a:r>
              <a:rPr lang="es-ES" dirty="0" err="1"/>
              <a:t>put</a:t>
            </a:r>
            <a:endParaRPr lang="en-US" dirty="0"/>
          </a:p>
          <a:p>
            <a:r>
              <a:rPr lang="es-ES" dirty="0"/>
              <a:t>Masticar – to </a:t>
            </a:r>
            <a:r>
              <a:rPr lang="es-ES" dirty="0" err="1"/>
              <a:t>chew</a:t>
            </a:r>
            <a:endParaRPr lang="en-US" dirty="0"/>
          </a:p>
          <a:p>
            <a:r>
              <a:rPr lang="es-ES" dirty="0"/>
              <a:t>Escupir – to </a:t>
            </a:r>
            <a:r>
              <a:rPr lang="es-ES" dirty="0" err="1"/>
              <a:t>spit</a:t>
            </a:r>
            <a:endParaRPr lang="en-US" dirty="0"/>
          </a:p>
          <a:p>
            <a:r>
              <a:rPr lang="es-ES" dirty="0"/>
              <a:t>Olla – a </a:t>
            </a:r>
            <a:r>
              <a:rPr lang="es-ES" dirty="0" err="1"/>
              <a:t>cooking</a:t>
            </a:r>
            <a:r>
              <a:rPr lang="es-ES" dirty="0"/>
              <a:t> </a:t>
            </a:r>
            <a:r>
              <a:rPr lang="es-ES" dirty="0" err="1"/>
              <a:t>pot</a:t>
            </a:r>
            <a:endParaRPr lang="en-US" dirty="0"/>
          </a:p>
          <a:p>
            <a:r>
              <a:rPr lang="es-ES" dirty="0"/>
              <a:t>Llorar – to </a:t>
            </a:r>
            <a:r>
              <a:rPr lang="es-ES" dirty="0" err="1"/>
              <a:t>cry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27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err="1"/>
              <a:t>Capítulo</a:t>
            </a:r>
            <a:r>
              <a:rPr lang="en-US" dirty="0"/>
              <a:t>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685800"/>
            <a:ext cx="8686800" cy="4724400"/>
          </a:xfrm>
        </p:spPr>
        <p:txBody>
          <a:bodyPr>
            <a:normAutofit fontScale="70000" lnSpcReduction="20000"/>
          </a:bodyPr>
          <a:lstStyle/>
          <a:p>
            <a:r>
              <a:rPr lang="es-ES" dirty="0"/>
              <a:t>Bienvenida – </a:t>
            </a:r>
            <a:r>
              <a:rPr lang="es-ES" dirty="0" err="1"/>
              <a:t>welcome</a:t>
            </a:r>
            <a:endParaRPr lang="en-US" dirty="0"/>
          </a:p>
          <a:p>
            <a:r>
              <a:rPr lang="es-ES" dirty="0"/>
              <a:t>Meterme – to </a:t>
            </a:r>
            <a:r>
              <a:rPr lang="es-ES" dirty="0" err="1"/>
              <a:t>put</a:t>
            </a:r>
            <a:r>
              <a:rPr lang="es-ES" dirty="0"/>
              <a:t> </a:t>
            </a:r>
            <a:r>
              <a:rPr lang="es-ES" dirty="0" err="1"/>
              <a:t>myself</a:t>
            </a:r>
            <a:endParaRPr lang="en-US" dirty="0"/>
          </a:p>
          <a:p>
            <a:r>
              <a:rPr lang="es-ES" dirty="0"/>
              <a:t>La corriente del rio me llevó –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river</a:t>
            </a:r>
            <a:r>
              <a:rPr lang="es-ES" dirty="0"/>
              <a:t> </a:t>
            </a:r>
            <a:r>
              <a:rPr lang="es-ES" dirty="0" err="1"/>
              <a:t>current</a:t>
            </a:r>
            <a:r>
              <a:rPr lang="es-ES" dirty="0"/>
              <a:t> </a:t>
            </a:r>
            <a:r>
              <a:rPr lang="es-ES" dirty="0" err="1"/>
              <a:t>carried</a:t>
            </a:r>
            <a:r>
              <a:rPr lang="es-ES" dirty="0"/>
              <a:t> me</a:t>
            </a:r>
            <a:endParaRPr lang="en-US" dirty="0"/>
          </a:p>
          <a:p>
            <a:r>
              <a:rPr lang="es-ES" dirty="0"/>
              <a:t>Respirar – to </a:t>
            </a:r>
            <a:r>
              <a:rPr lang="es-ES" dirty="0" err="1"/>
              <a:t>breathe</a:t>
            </a:r>
            <a:endParaRPr lang="en-US" dirty="0"/>
          </a:p>
          <a:p>
            <a:r>
              <a:rPr lang="es-ES" dirty="0"/>
              <a:t>Ahogarse – to </a:t>
            </a:r>
            <a:r>
              <a:rPr lang="es-ES" dirty="0" err="1"/>
              <a:t>drown</a:t>
            </a:r>
            <a:endParaRPr lang="en-US" dirty="0"/>
          </a:p>
          <a:p>
            <a:r>
              <a:rPr lang="es-ES" dirty="0"/>
              <a:t>Un pato – a </a:t>
            </a:r>
            <a:r>
              <a:rPr lang="es-ES" dirty="0" err="1"/>
              <a:t>duck</a:t>
            </a:r>
            <a:endParaRPr lang="en-US" dirty="0"/>
          </a:p>
          <a:p>
            <a:r>
              <a:rPr lang="es-ES" dirty="0"/>
              <a:t>Abrazos – </a:t>
            </a:r>
            <a:r>
              <a:rPr lang="es-ES" dirty="0" err="1"/>
              <a:t>hugs</a:t>
            </a:r>
            <a:endParaRPr lang="en-US" dirty="0"/>
          </a:p>
          <a:p>
            <a:r>
              <a:rPr lang="es-ES" dirty="0"/>
              <a:t>Boda – </a:t>
            </a:r>
            <a:r>
              <a:rPr lang="es-ES" dirty="0" err="1"/>
              <a:t>wedding</a:t>
            </a:r>
            <a:endParaRPr lang="en-US" dirty="0"/>
          </a:p>
          <a:p>
            <a:r>
              <a:rPr lang="es-ES" dirty="0"/>
              <a:t>Estar a solas – to be </a:t>
            </a:r>
            <a:r>
              <a:rPr lang="es-ES" dirty="0" err="1"/>
              <a:t>alone</a:t>
            </a:r>
            <a:endParaRPr lang="en-US" dirty="0"/>
          </a:p>
          <a:p>
            <a:r>
              <a:rPr lang="es-ES" dirty="0"/>
              <a:t>Nuestros padres nos matarían –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parents</a:t>
            </a:r>
            <a:r>
              <a:rPr lang="es-ES" dirty="0"/>
              <a:t> </a:t>
            </a:r>
            <a:r>
              <a:rPr lang="es-ES" dirty="0" err="1"/>
              <a:t>would</a:t>
            </a:r>
            <a:r>
              <a:rPr lang="es-ES" dirty="0"/>
              <a:t> </a:t>
            </a:r>
            <a:r>
              <a:rPr lang="es-ES" dirty="0" err="1"/>
              <a:t>kill</a:t>
            </a:r>
            <a:r>
              <a:rPr lang="es-ES" dirty="0"/>
              <a:t> </a:t>
            </a:r>
            <a:r>
              <a:rPr lang="es-ES" dirty="0" err="1"/>
              <a:t>us</a:t>
            </a:r>
            <a:endParaRPr lang="en-US" dirty="0"/>
          </a:p>
          <a:p>
            <a:r>
              <a:rPr lang="es-ES" dirty="0"/>
              <a:t>Masticar – to </a:t>
            </a:r>
            <a:r>
              <a:rPr lang="es-ES" dirty="0" err="1"/>
              <a:t>chew</a:t>
            </a:r>
            <a:endParaRPr lang="en-US" dirty="0"/>
          </a:p>
          <a:p>
            <a:r>
              <a:rPr lang="es-ES" dirty="0"/>
              <a:t>Raíz – </a:t>
            </a:r>
            <a:r>
              <a:rPr lang="es-ES" dirty="0" err="1"/>
              <a:t>root</a:t>
            </a:r>
            <a:endParaRPr lang="en-US" dirty="0"/>
          </a:p>
          <a:p>
            <a:r>
              <a:rPr lang="es-ES" dirty="0"/>
              <a:t>Escupir – to </a:t>
            </a:r>
            <a:r>
              <a:rPr lang="es-ES" dirty="0" err="1"/>
              <a:t>spit</a:t>
            </a:r>
            <a:endParaRPr lang="en-US" dirty="0"/>
          </a:p>
          <a:p>
            <a:r>
              <a:rPr lang="es-ES" dirty="0"/>
              <a:t>Olla – </a:t>
            </a:r>
            <a:r>
              <a:rPr lang="es-ES" dirty="0" err="1"/>
              <a:t>cooking</a:t>
            </a:r>
            <a:r>
              <a:rPr lang="es-ES" dirty="0"/>
              <a:t> </a:t>
            </a:r>
            <a:r>
              <a:rPr lang="es-ES" dirty="0" err="1"/>
              <a:t>pot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27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Capítulo</a:t>
            </a:r>
            <a:r>
              <a:rPr lang="en-US" dirty="0"/>
              <a:t> 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39762"/>
            <a:ext cx="8686800" cy="6218238"/>
          </a:xfrm>
        </p:spPr>
        <p:txBody>
          <a:bodyPr>
            <a:normAutofit fontScale="77500" lnSpcReduction="20000"/>
          </a:bodyPr>
          <a:lstStyle/>
          <a:p>
            <a:r>
              <a:rPr lang="es-ES" dirty="0"/>
              <a:t>Luz / oscuro – light / </a:t>
            </a:r>
            <a:r>
              <a:rPr lang="es-ES" dirty="0" err="1"/>
              <a:t>dark</a:t>
            </a:r>
            <a:endParaRPr lang="en-US" dirty="0"/>
          </a:p>
          <a:p>
            <a:r>
              <a:rPr lang="es-ES" dirty="0"/>
              <a:t>Sonido – </a:t>
            </a:r>
            <a:r>
              <a:rPr lang="es-ES" dirty="0" err="1"/>
              <a:t>sound</a:t>
            </a:r>
            <a:endParaRPr lang="en-US" dirty="0"/>
          </a:p>
          <a:p>
            <a:r>
              <a:rPr lang="es-ES" dirty="0"/>
              <a:t>Asustarse – to </a:t>
            </a:r>
            <a:r>
              <a:rPr lang="es-ES" dirty="0" err="1"/>
              <a:t>get</a:t>
            </a:r>
            <a:r>
              <a:rPr lang="es-ES" dirty="0"/>
              <a:t> </a:t>
            </a:r>
            <a:r>
              <a:rPr lang="es-ES" dirty="0" err="1"/>
              <a:t>scared</a:t>
            </a:r>
            <a:endParaRPr lang="en-US" dirty="0"/>
          </a:p>
          <a:p>
            <a:r>
              <a:rPr lang="es-ES" dirty="0"/>
              <a:t>Forzar – to </a:t>
            </a:r>
            <a:r>
              <a:rPr lang="es-ES" dirty="0" err="1"/>
              <a:t>force</a:t>
            </a:r>
            <a:endParaRPr lang="en-US" dirty="0"/>
          </a:p>
          <a:p>
            <a:r>
              <a:rPr lang="es-ES" dirty="0"/>
              <a:t>Prender – to light / </a:t>
            </a:r>
            <a:r>
              <a:rPr lang="es-ES" dirty="0" err="1"/>
              <a:t>turn</a:t>
            </a:r>
            <a:r>
              <a:rPr lang="es-ES" dirty="0"/>
              <a:t> </a:t>
            </a:r>
            <a:r>
              <a:rPr lang="es-ES" dirty="0" err="1"/>
              <a:t>on</a:t>
            </a:r>
            <a:endParaRPr lang="en-US" dirty="0"/>
          </a:p>
          <a:p>
            <a:r>
              <a:rPr lang="es-ES" dirty="0"/>
              <a:t>Antorcha – </a:t>
            </a:r>
            <a:r>
              <a:rPr lang="es-ES" dirty="0" err="1"/>
              <a:t>torch</a:t>
            </a:r>
            <a:endParaRPr lang="en-US" dirty="0"/>
          </a:p>
          <a:p>
            <a:r>
              <a:rPr lang="es-ES" dirty="0"/>
              <a:t>Además – </a:t>
            </a:r>
            <a:r>
              <a:rPr lang="es-ES" dirty="0" err="1"/>
              <a:t>furthermore</a:t>
            </a:r>
            <a:endParaRPr lang="en-US" dirty="0"/>
          </a:p>
          <a:p>
            <a:r>
              <a:rPr lang="es-ES" dirty="0"/>
              <a:t>Pertenecer – to </a:t>
            </a:r>
            <a:r>
              <a:rPr lang="es-ES" dirty="0" err="1"/>
              <a:t>belong</a:t>
            </a:r>
            <a:endParaRPr lang="en-US" dirty="0"/>
          </a:p>
          <a:p>
            <a:r>
              <a:rPr lang="es-ES" dirty="0"/>
              <a:t>Se subieron (subirse) – to </a:t>
            </a:r>
            <a:r>
              <a:rPr lang="es-ES" dirty="0" err="1"/>
              <a:t>get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/ </a:t>
            </a:r>
            <a:r>
              <a:rPr lang="es-ES" dirty="0" err="1"/>
              <a:t>go</a:t>
            </a:r>
            <a:r>
              <a:rPr lang="es-ES" dirty="0"/>
              <a:t> up</a:t>
            </a:r>
            <a:endParaRPr lang="en-US" dirty="0"/>
          </a:p>
          <a:p>
            <a:r>
              <a:rPr lang="es-ES" dirty="0"/>
              <a:t>Agotados – </a:t>
            </a:r>
            <a:r>
              <a:rPr lang="es-ES" dirty="0" err="1"/>
              <a:t>exhausted</a:t>
            </a:r>
            <a:endParaRPr lang="en-US" dirty="0"/>
          </a:p>
          <a:p>
            <a:r>
              <a:rPr lang="es-ES" dirty="0"/>
              <a:t>Espero que todo vaya bien – I hope </a:t>
            </a:r>
            <a:r>
              <a:rPr lang="es-ES" dirty="0" err="1"/>
              <a:t>everything</a:t>
            </a:r>
            <a:r>
              <a:rPr lang="es-ES" dirty="0"/>
              <a:t> </a:t>
            </a:r>
            <a:r>
              <a:rPr lang="es-ES" dirty="0" err="1"/>
              <a:t>goes</a:t>
            </a:r>
            <a:r>
              <a:rPr lang="es-ES" dirty="0"/>
              <a:t> </a:t>
            </a:r>
            <a:r>
              <a:rPr lang="es-ES" dirty="0" err="1"/>
              <a:t>well</a:t>
            </a:r>
            <a:endParaRPr lang="en-US" dirty="0"/>
          </a:p>
          <a:p>
            <a:r>
              <a:rPr lang="es-ES" dirty="0"/>
              <a:t>Buena suerte con todo – </a:t>
            </a:r>
            <a:r>
              <a:rPr lang="es-ES" dirty="0" err="1"/>
              <a:t>Good</a:t>
            </a:r>
            <a:r>
              <a:rPr lang="es-ES" dirty="0"/>
              <a:t> </a:t>
            </a:r>
            <a:r>
              <a:rPr lang="es-ES" dirty="0" err="1"/>
              <a:t>luck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everything</a:t>
            </a:r>
            <a:endParaRPr lang="en-US" dirty="0"/>
          </a:p>
          <a:p>
            <a:r>
              <a:rPr lang="es-ES" dirty="0"/>
              <a:t>Una mirada de sorpresa – a look of </a:t>
            </a:r>
            <a:r>
              <a:rPr lang="es-ES" dirty="0" err="1"/>
              <a:t>surprise</a:t>
            </a:r>
            <a:endParaRPr lang="en-US" dirty="0"/>
          </a:p>
          <a:p>
            <a:r>
              <a:rPr lang="es-ES" dirty="0"/>
              <a:t>Pantalla – </a:t>
            </a:r>
            <a:r>
              <a:rPr lang="es-ES" dirty="0" err="1"/>
              <a:t>screen</a:t>
            </a:r>
            <a:endParaRPr lang="en-US" dirty="0"/>
          </a:p>
          <a:p>
            <a:r>
              <a:rPr lang="es-ES" dirty="0"/>
              <a:t>Aunque – </a:t>
            </a:r>
            <a:r>
              <a:rPr lang="es-ES" dirty="0" err="1"/>
              <a:t>although</a:t>
            </a:r>
            <a:endParaRPr lang="en-US" dirty="0"/>
          </a:p>
          <a:p>
            <a:r>
              <a:rPr lang="es-ES" dirty="0"/>
              <a:t>Contar – to </a:t>
            </a:r>
            <a:r>
              <a:rPr lang="es-ES" dirty="0" err="1"/>
              <a:t>tell</a:t>
            </a:r>
            <a:r>
              <a:rPr lang="es-ES" dirty="0"/>
              <a:t> (a </a:t>
            </a:r>
            <a:r>
              <a:rPr lang="es-ES" dirty="0" err="1"/>
              <a:t>story</a:t>
            </a:r>
            <a:r>
              <a:rPr lang="es-ES" dirty="0"/>
              <a:t>)</a:t>
            </a:r>
            <a:endParaRPr lang="en-US" dirty="0"/>
          </a:p>
          <a:p>
            <a:r>
              <a:rPr lang="es-ES" dirty="0"/>
              <a:t>Los detalles – </a:t>
            </a:r>
            <a:r>
              <a:rPr lang="es-ES" dirty="0" err="1"/>
              <a:t>details</a:t>
            </a:r>
            <a:endParaRPr lang="en-US" dirty="0"/>
          </a:p>
          <a:p>
            <a:r>
              <a:rPr lang="es-ES" dirty="0"/>
              <a:t>Imponer – to </a:t>
            </a:r>
            <a:r>
              <a:rPr lang="es-ES" dirty="0" err="1"/>
              <a:t>impose</a:t>
            </a:r>
            <a:r>
              <a:rPr lang="es-ES" dirty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2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Capítulo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610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Se </a:t>
            </a:r>
            <a:r>
              <a:rPr lang="en-US" dirty="0" err="1"/>
              <a:t>acordó</a:t>
            </a:r>
            <a:r>
              <a:rPr lang="en-US" dirty="0"/>
              <a:t> – he/she remembered</a:t>
            </a:r>
          </a:p>
          <a:p>
            <a:r>
              <a:rPr lang="en-US" dirty="0"/>
              <a:t>La cabeza </a:t>
            </a:r>
            <a:r>
              <a:rPr lang="en-US" dirty="0" err="1"/>
              <a:t>reducida</a:t>
            </a:r>
            <a:r>
              <a:rPr lang="en-US" dirty="0"/>
              <a:t> – the shrunken head</a:t>
            </a:r>
          </a:p>
          <a:p>
            <a:r>
              <a:rPr lang="en-US" dirty="0"/>
              <a:t>Una </a:t>
            </a:r>
            <a:r>
              <a:rPr lang="en-US" dirty="0" err="1"/>
              <a:t>maldición</a:t>
            </a:r>
            <a:r>
              <a:rPr lang="en-US" dirty="0"/>
              <a:t> – a curse</a:t>
            </a:r>
          </a:p>
          <a:p>
            <a:r>
              <a:rPr lang="en-US" dirty="0"/>
              <a:t>A </a:t>
            </a:r>
            <a:r>
              <a:rPr lang="en-US" dirty="0" err="1"/>
              <a:t>partir</a:t>
            </a:r>
            <a:r>
              <a:rPr lang="en-US" dirty="0"/>
              <a:t> de – apart from / from this point on</a:t>
            </a:r>
            <a:endParaRPr lang="en-US" dirty="0">
              <a:cs typeface="Calibri"/>
            </a:endParaRPr>
          </a:p>
          <a:p>
            <a:r>
              <a:rPr lang="en-US" dirty="0" err="1"/>
              <a:t>Devolvernos</a:t>
            </a:r>
            <a:r>
              <a:rPr lang="en-US" dirty="0"/>
              <a:t> – to return </a:t>
            </a:r>
            <a:r>
              <a:rPr lang="en-US"/>
              <a:t>to us </a:t>
            </a:r>
            <a:endParaRPr lang="en-US" dirty="0"/>
          </a:p>
          <a:p>
            <a:r>
              <a:rPr lang="en-US" dirty="0"/>
              <a:t>Una corona – a crown</a:t>
            </a:r>
          </a:p>
          <a:p>
            <a:r>
              <a:rPr lang="en-US" dirty="0"/>
              <a:t>Plumas – feathers</a:t>
            </a:r>
          </a:p>
          <a:p>
            <a:r>
              <a:rPr lang="en-US" dirty="0"/>
              <a:t>La selva – the forest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545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Capítulo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91440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 </a:t>
            </a:r>
            <a:r>
              <a:rPr lang="en-US" dirty="0" err="1"/>
              <a:t>día</a:t>
            </a:r>
            <a:r>
              <a:rPr lang="en-US" dirty="0"/>
              <a:t> </a:t>
            </a:r>
            <a:r>
              <a:rPr lang="en-US" dirty="0" err="1"/>
              <a:t>siguente</a:t>
            </a:r>
            <a:r>
              <a:rPr lang="en-US" dirty="0"/>
              <a:t> – the next day</a:t>
            </a:r>
          </a:p>
          <a:p>
            <a:r>
              <a:rPr lang="en-US" dirty="0" err="1"/>
              <a:t>Tocó</a:t>
            </a:r>
            <a:r>
              <a:rPr lang="en-US" dirty="0"/>
              <a:t> la </a:t>
            </a:r>
            <a:r>
              <a:rPr lang="en-US" dirty="0" err="1"/>
              <a:t>puerta</a:t>
            </a:r>
            <a:r>
              <a:rPr lang="en-US" dirty="0"/>
              <a:t> – knocked on the door</a:t>
            </a:r>
          </a:p>
          <a:p>
            <a:r>
              <a:rPr lang="en-US" dirty="0" err="1"/>
              <a:t>Temprano</a:t>
            </a:r>
            <a:r>
              <a:rPr lang="en-US" dirty="0"/>
              <a:t> – early</a:t>
            </a:r>
          </a:p>
          <a:p>
            <a:r>
              <a:rPr lang="en-US" dirty="0"/>
              <a:t>Se </a:t>
            </a:r>
            <a:r>
              <a:rPr lang="en-US" dirty="0" err="1"/>
              <a:t>sentía</a:t>
            </a:r>
            <a:r>
              <a:rPr lang="en-US" dirty="0"/>
              <a:t> tonto al </a:t>
            </a:r>
            <a:r>
              <a:rPr lang="en-US" dirty="0" err="1"/>
              <a:t>llevarlo</a:t>
            </a:r>
            <a:r>
              <a:rPr lang="en-US" dirty="0"/>
              <a:t> – He felt silly wearing it</a:t>
            </a:r>
          </a:p>
          <a:p>
            <a:r>
              <a:rPr lang="en-US" dirty="0" err="1"/>
              <a:t>Estar</a:t>
            </a:r>
            <a:r>
              <a:rPr lang="en-US" dirty="0"/>
              <a:t> de mal humor – to be in a bad mood</a:t>
            </a:r>
          </a:p>
          <a:p>
            <a:r>
              <a:rPr lang="en-US" dirty="0" err="1"/>
              <a:t>Venderlos</a:t>
            </a:r>
            <a:r>
              <a:rPr lang="en-US" dirty="0"/>
              <a:t> – to sell them</a:t>
            </a:r>
          </a:p>
          <a:p>
            <a:r>
              <a:rPr lang="en-US" dirty="0" err="1"/>
              <a:t>Estás</a:t>
            </a:r>
            <a:r>
              <a:rPr lang="en-US" dirty="0"/>
              <a:t> </a:t>
            </a:r>
            <a:r>
              <a:rPr lang="en-US" dirty="0" err="1"/>
              <a:t>despedido</a:t>
            </a:r>
            <a:r>
              <a:rPr lang="en-US" dirty="0"/>
              <a:t> – you’re fired</a:t>
            </a:r>
          </a:p>
          <a:p>
            <a:r>
              <a:rPr lang="en-US" dirty="0" err="1"/>
              <a:t>Debo</a:t>
            </a:r>
            <a:r>
              <a:rPr lang="en-US" dirty="0"/>
              <a:t> </a:t>
            </a:r>
            <a:r>
              <a:rPr lang="en-US" dirty="0" err="1"/>
              <a:t>contarles</a:t>
            </a:r>
            <a:r>
              <a:rPr lang="en-US" dirty="0"/>
              <a:t> a </a:t>
            </a:r>
            <a:r>
              <a:rPr lang="en-US" dirty="0" err="1"/>
              <a:t>mis</a:t>
            </a:r>
            <a:r>
              <a:rPr lang="en-US" dirty="0"/>
              <a:t> padres – I should tell my parents</a:t>
            </a:r>
          </a:p>
          <a:p>
            <a:r>
              <a:rPr lang="en-US" dirty="0" err="1"/>
              <a:t>Enojarse</a:t>
            </a:r>
            <a:r>
              <a:rPr lang="en-US" dirty="0"/>
              <a:t> – to become angry</a:t>
            </a:r>
          </a:p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pasa</a:t>
            </a:r>
            <a:r>
              <a:rPr lang="en-US" dirty="0"/>
              <a:t>? – What’s wrong with you?</a:t>
            </a:r>
          </a:p>
          <a:p>
            <a:r>
              <a:rPr lang="en-US" dirty="0"/>
              <a:t>No me </a:t>
            </a:r>
            <a:r>
              <a:rPr lang="en-US" dirty="0" err="1"/>
              <a:t>pasa</a:t>
            </a:r>
            <a:r>
              <a:rPr lang="en-US" dirty="0"/>
              <a:t> nada – nothing’s wrong</a:t>
            </a:r>
          </a:p>
          <a:p>
            <a:r>
              <a:rPr lang="en-US" dirty="0" err="1"/>
              <a:t>Siguió</a:t>
            </a:r>
            <a:r>
              <a:rPr lang="en-US" dirty="0"/>
              <a:t> </a:t>
            </a:r>
            <a:r>
              <a:rPr lang="en-US" dirty="0" err="1"/>
              <a:t>hablando</a:t>
            </a:r>
            <a:r>
              <a:rPr lang="en-US" dirty="0"/>
              <a:t> – he/she kept talking</a:t>
            </a:r>
          </a:p>
          <a:p>
            <a:r>
              <a:rPr lang="en-US" dirty="0"/>
              <a:t>La </a:t>
            </a:r>
            <a:r>
              <a:rPr lang="en-US" dirty="0" err="1"/>
              <a:t>caja</a:t>
            </a:r>
            <a:r>
              <a:rPr lang="en-US" dirty="0"/>
              <a:t> – the box</a:t>
            </a:r>
          </a:p>
        </p:txBody>
      </p:sp>
    </p:spTree>
    <p:extLst>
      <p:ext uri="{BB962C8B-B14F-4D97-AF65-F5344CB8AC3E}">
        <p14:creationId xmlns:p14="http://schemas.microsoft.com/office/powerpoint/2010/main" val="2831227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1771"/>
            <a:ext cx="8229600" cy="1143000"/>
          </a:xfrm>
        </p:spPr>
        <p:txBody>
          <a:bodyPr/>
          <a:lstStyle/>
          <a:p>
            <a:r>
              <a:rPr lang="en-US" dirty="0" err="1"/>
              <a:t>Capítulo</a:t>
            </a:r>
            <a:r>
              <a:rPr lang="en-US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86868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Pegatinas</a:t>
            </a:r>
            <a:r>
              <a:rPr lang="en-US" dirty="0"/>
              <a:t> – game pieces</a:t>
            </a:r>
          </a:p>
          <a:p>
            <a:r>
              <a:rPr lang="en-US" dirty="0" err="1"/>
              <a:t>Caja</a:t>
            </a:r>
            <a:r>
              <a:rPr lang="en-US" dirty="0"/>
              <a:t>(s) – box(</a:t>
            </a:r>
            <a:r>
              <a:rPr lang="en-US" dirty="0" err="1"/>
              <a:t>es</a:t>
            </a:r>
            <a:r>
              <a:rPr lang="en-US" dirty="0"/>
              <a:t>)</a:t>
            </a:r>
          </a:p>
          <a:p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trae</a:t>
            </a:r>
            <a:r>
              <a:rPr lang="en-US" dirty="0"/>
              <a:t> – </a:t>
            </a:r>
            <a:r>
              <a:rPr lang="en-US" dirty="0" err="1"/>
              <a:t>He/She</a:t>
            </a:r>
            <a:r>
              <a:rPr lang="en-US" dirty="0"/>
              <a:t> brings you</a:t>
            </a:r>
          </a:p>
          <a:p>
            <a:r>
              <a:rPr lang="en-US" dirty="0"/>
              <a:t>Se </a:t>
            </a:r>
            <a:r>
              <a:rPr lang="en-US" dirty="0" err="1"/>
              <a:t>puso</a:t>
            </a:r>
            <a:r>
              <a:rPr lang="en-US" dirty="0"/>
              <a:t> un </a:t>
            </a:r>
            <a:r>
              <a:rPr lang="en-US" dirty="0" err="1"/>
              <a:t>poco</a:t>
            </a:r>
            <a:r>
              <a:rPr lang="en-US" dirty="0"/>
              <a:t> </a:t>
            </a:r>
            <a:r>
              <a:rPr lang="en-US" dirty="0" err="1"/>
              <a:t>roja</a:t>
            </a:r>
            <a:r>
              <a:rPr lang="en-US" dirty="0"/>
              <a:t> – he/she became a little red</a:t>
            </a:r>
          </a:p>
          <a:p>
            <a:r>
              <a:rPr lang="en-US" dirty="0" err="1"/>
              <a:t>Mijo</a:t>
            </a:r>
            <a:r>
              <a:rPr lang="en-US" dirty="0"/>
              <a:t> – “mi </a:t>
            </a:r>
            <a:r>
              <a:rPr lang="en-US" dirty="0" err="1"/>
              <a:t>hijo</a:t>
            </a:r>
            <a:r>
              <a:rPr lang="en-US" dirty="0"/>
              <a:t>” (my son)</a:t>
            </a:r>
          </a:p>
          <a:p>
            <a:r>
              <a:rPr lang="en-US" dirty="0"/>
              <a:t>Viejo – old</a:t>
            </a:r>
          </a:p>
          <a:p>
            <a:r>
              <a:rPr lang="en-US" dirty="0"/>
              <a:t>Dame – give me</a:t>
            </a:r>
          </a:p>
          <a:p>
            <a:r>
              <a:rPr lang="en-US" dirty="0"/>
              <a:t>Se </a:t>
            </a:r>
            <a:r>
              <a:rPr lang="en-US" dirty="0" err="1"/>
              <a:t>rió</a:t>
            </a:r>
            <a:r>
              <a:rPr lang="en-US" dirty="0"/>
              <a:t> – he/she laughed</a:t>
            </a:r>
          </a:p>
          <a:p>
            <a:r>
              <a:rPr lang="en-US" dirty="0" err="1"/>
              <a:t>Cuidar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salud</a:t>
            </a:r>
            <a:r>
              <a:rPr lang="en-US" dirty="0"/>
              <a:t> – to care for his health</a:t>
            </a:r>
          </a:p>
          <a:p>
            <a:r>
              <a:rPr lang="en-US" dirty="0" err="1"/>
              <a:t>Tengo</a:t>
            </a:r>
            <a:r>
              <a:rPr lang="en-US" dirty="0"/>
              <a:t> mucho </a:t>
            </a:r>
            <a:r>
              <a:rPr lang="en-US" dirty="0" err="1"/>
              <a:t>miedo</a:t>
            </a:r>
            <a:r>
              <a:rPr lang="en-US" dirty="0"/>
              <a:t> – I’m very afraid</a:t>
            </a:r>
          </a:p>
          <a:p>
            <a:r>
              <a:rPr lang="en-US" dirty="0"/>
              <a:t>No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preocupes</a:t>
            </a:r>
            <a:r>
              <a:rPr lang="en-US" dirty="0"/>
              <a:t> – don’t worry</a:t>
            </a:r>
          </a:p>
          <a:p>
            <a:r>
              <a:rPr lang="en-US" dirty="0" err="1"/>
              <a:t>Bolsillo</a:t>
            </a:r>
            <a:r>
              <a:rPr lang="en-US" dirty="0"/>
              <a:t> – pocket</a:t>
            </a:r>
          </a:p>
          <a:p>
            <a:r>
              <a:rPr lang="en-US" dirty="0"/>
              <a:t>No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creo</a:t>
            </a:r>
            <a:r>
              <a:rPr lang="en-US" dirty="0"/>
              <a:t> – I don’t believe you</a:t>
            </a:r>
          </a:p>
          <a:p>
            <a:r>
              <a:rPr lang="en-US" dirty="0" err="1"/>
              <a:t>Estás</a:t>
            </a:r>
            <a:r>
              <a:rPr lang="en-US" dirty="0"/>
              <a:t> </a:t>
            </a:r>
            <a:r>
              <a:rPr lang="en-US" dirty="0" err="1"/>
              <a:t>diciendo</a:t>
            </a:r>
            <a:r>
              <a:rPr lang="en-US" dirty="0"/>
              <a:t> </a:t>
            </a:r>
            <a:r>
              <a:rPr lang="en-US" dirty="0" err="1"/>
              <a:t>mentiras</a:t>
            </a:r>
            <a:r>
              <a:rPr lang="en-US" dirty="0"/>
              <a:t> – You’re telling lies</a:t>
            </a:r>
          </a:p>
          <a:p>
            <a:r>
              <a:rPr lang="en-US" dirty="0" err="1"/>
              <a:t>Suerte</a:t>
            </a:r>
            <a:r>
              <a:rPr lang="en-US" dirty="0"/>
              <a:t> – luck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27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err="1"/>
              <a:t>Capítulo</a:t>
            </a:r>
            <a:r>
              <a:rPr lang="en-US" dirty="0"/>
              <a:t>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6106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El </a:t>
            </a:r>
            <a:r>
              <a:rPr lang="en-US" dirty="0" err="1"/>
              <a:t>cheque</a:t>
            </a:r>
            <a:r>
              <a:rPr lang="en-US" dirty="0"/>
              <a:t> de </a:t>
            </a:r>
            <a:r>
              <a:rPr lang="en-US" dirty="0" err="1"/>
              <a:t>pago</a:t>
            </a:r>
            <a:r>
              <a:rPr lang="en-US" dirty="0"/>
              <a:t> - paycheck</a:t>
            </a:r>
          </a:p>
          <a:p>
            <a:r>
              <a:rPr lang="en-US" dirty="0" err="1"/>
              <a:t>Ocupado</a:t>
            </a:r>
            <a:r>
              <a:rPr lang="en-US" dirty="0"/>
              <a:t> - busy</a:t>
            </a:r>
          </a:p>
          <a:p>
            <a:r>
              <a:rPr lang="en-US" dirty="0"/>
              <a:t>Las </a:t>
            </a:r>
            <a:r>
              <a:rPr lang="en-US" dirty="0" err="1"/>
              <a:t>maletas</a:t>
            </a:r>
            <a:r>
              <a:rPr lang="en-US" dirty="0"/>
              <a:t> - suitcases</a:t>
            </a:r>
          </a:p>
          <a:p>
            <a:r>
              <a:rPr lang="en-US" dirty="0" err="1"/>
              <a:t>Cambiar</a:t>
            </a:r>
            <a:r>
              <a:rPr lang="en-US" dirty="0"/>
              <a:t> – to change</a:t>
            </a:r>
          </a:p>
          <a:p>
            <a:r>
              <a:rPr lang="en-US" dirty="0" err="1"/>
              <a:t>Efectivo</a:t>
            </a:r>
            <a:r>
              <a:rPr lang="en-US" dirty="0"/>
              <a:t> – cash $</a:t>
            </a:r>
          </a:p>
          <a:p>
            <a:r>
              <a:rPr lang="en-US" dirty="0" err="1"/>
              <a:t>Recoger</a:t>
            </a:r>
            <a:r>
              <a:rPr lang="en-US" dirty="0"/>
              <a:t> – to pick up / collect</a:t>
            </a:r>
          </a:p>
          <a:p>
            <a:r>
              <a:rPr lang="en-US" dirty="0" err="1"/>
              <a:t>Metió</a:t>
            </a:r>
            <a:r>
              <a:rPr lang="en-US" dirty="0"/>
              <a:t> la </a:t>
            </a:r>
            <a:r>
              <a:rPr lang="en-US" dirty="0" err="1"/>
              <a:t>cabeza</a:t>
            </a:r>
            <a:r>
              <a:rPr lang="en-US" dirty="0"/>
              <a:t> – Put the head</a:t>
            </a:r>
          </a:p>
          <a:p>
            <a:r>
              <a:rPr lang="en-US" dirty="0" err="1"/>
              <a:t>Llevar</a:t>
            </a:r>
            <a:r>
              <a:rPr lang="en-US" dirty="0"/>
              <a:t> – to bring / carry</a:t>
            </a:r>
          </a:p>
          <a:p>
            <a:r>
              <a:rPr lang="en-US" dirty="0" err="1"/>
              <a:t>Encontrar</a:t>
            </a:r>
            <a:r>
              <a:rPr lang="en-US" dirty="0"/>
              <a:t> – to find</a:t>
            </a:r>
          </a:p>
          <a:p>
            <a:r>
              <a:rPr lang="en-US" dirty="0" err="1"/>
              <a:t>Perder</a:t>
            </a:r>
            <a:r>
              <a:rPr lang="en-US" dirty="0"/>
              <a:t> – to lose</a:t>
            </a:r>
          </a:p>
          <a:p>
            <a:r>
              <a:rPr lang="en-US" dirty="0" err="1"/>
              <a:t>Contar</a:t>
            </a:r>
            <a:r>
              <a:rPr lang="en-US" dirty="0"/>
              <a:t> – to tell (a story)</a:t>
            </a:r>
          </a:p>
          <a:p>
            <a:r>
              <a:rPr lang="en-US" dirty="0"/>
              <a:t>Le </a:t>
            </a:r>
            <a:r>
              <a:rPr lang="en-US" dirty="0" err="1"/>
              <a:t>mostró</a:t>
            </a:r>
            <a:r>
              <a:rPr lang="en-US" dirty="0"/>
              <a:t> – Showed him/her</a:t>
            </a:r>
          </a:p>
          <a:p>
            <a:r>
              <a:rPr lang="en-US" dirty="0"/>
              <a:t>El </a:t>
            </a:r>
            <a:r>
              <a:rPr lang="en-US" dirty="0" err="1"/>
              <a:t>vuelo</a:t>
            </a:r>
            <a:r>
              <a:rPr lang="en-US" dirty="0"/>
              <a:t> – the flight</a:t>
            </a:r>
          </a:p>
          <a:p>
            <a:r>
              <a:rPr lang="en-US" dirty="0"/>
              <a:t>El </a:t>
            </a:r>
            <a:r>
              <a:rPr lang="en-US" dirty="0" err="1"/>
              <a:t>avión</a:t>
            </a:r>
            <a:r>
              <a:rPr lang="en-US" dirty="0"/>
              <a:t> – the plane</a:t>
            </a:r>
          </a:p>
        </p:txBody>
      </p:sp>
    </p:spTree>
    <p:extLst>
      <p:ext uri="{BB962C8B-B14F-4D97-AF65-F5344CB8AC3E}">
        <p14:creationId xmlns:p14="http://schemas.microsoft.com/office/powerpoint/2010/main" val="2831227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Capítulo</a:t>
            </a:r>
            <a:r>
              <a:rPr lang="en-US" dirty="0"/>
              <a:t> 5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33400"/>
            <a:ext cx="8686800" cy="6324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Se </a:t>
            </a:r>
            <a:r>
              <a:rPr lang="en-US" dirty="0" err="1"/>
              <a:t>subió</a:t>
            </a:r>
            <a:r>
              <a:rPr lang="en-US" dirty="0"/>
              <a:t> el </a:t>
            </a:r>
            <a:r>
              <a:rPr lang="en-US" dirty="0" err="1"/>
              <a:t>carro</a:t>
            </a:r>
            <a:r>
              <a:rPr lang="en-US" dirty="0"/>
              <a:t> – got in the car</a:t>
            </a:r>
          </a:p>
          <a:p>
            <a:r>
              <a:rPr lang="en-US" dirty="0"/>
              <a:t>Las </a:t>
            </a:r>
            <a:r>
              <a:rPr lang="en-US" dirty="0" err="1"/>
              <a:t>maletas</a:t>
            </a:r>
            <a:r>
              <a:rPr lang="en-US" dirty="0"/>
              <a:t> - suitcases</a:t>
            </a:r>
          </a:p>
          <a:p>
            <a:r>
              <a:rPr lang="en-US" dirty="0" err="1"/>
              <a:t>Pantalla</a:t>
            </a:r>
            <a:r>
              <a:rPr lang="en-US" dirty="0"/>
              <a:t> - screen</a:t>
            </a:r>
          </a:p>
          <a:p>
            <a:r>
              <a:rPr lang="en-US" dirty="0" err="1"/>
              <a:t>Televisor</a:t>
            </a:r>
            <a:r>
              <a:rPr lang="en-US" dirty="0"/>
              <a:t> - </a:t>
            </a:r>
            <a:r>
              <a:rPr lang="en-US" dirty="0" err="1"/>
              <a:t>tv</a:t>
            </a:r>
            <a:endParaRPr lang="en-US" dirty="0"/>
          </a:p>
          <a:p>
            <a:r>
              <a:rPr lang="en-US" dirty="0"/>
              <a:t>El </a:t>
            </a:r>
            <a:r>
              <a:rPr lang="en-US" dirty="0" err="1"/>
              <a:t>contenido</a:t>
            </a:r>
            <a:r>
              <a:rPr lang="en-US" dirty="0"/>
              <a:t> – the content</a:t>
            </a:r>
          </a:p>
          <a:p>
            <a:r>
              <a:rPr lang="en-US" dirty="0" err="1"/>
              <a:t>Agarre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mochila</a:t>
            </a:r>
            <a:r>
              <a:rPr lang="en-US" dirty="0"/>
              <a:t> y </a:t>
            </a:r>
            <a:r>
              <a:rPr lang="en-US" dirty="0" err="1"/>
              <a:t>venga</a:t>
            </a:r>
            <a:r>
              <a:rPr lang="en-US" dirty="0"/>
              <a:t> </a:t>
            </a:r>
            <a:r>
              <a:rPr lang="en-US" dirty="0" err="1"/>
              <a:t>conmigo</a:t>
            </a:r>
            <a:r>
              <a:rPr lang="en-US" dirty="0"/>
              <a:t> – grab your backpack and come with me</a:t>
            </a:r>
          </a:p>
          <a:p>
            <a:r>
              <a:rPr lang="en-US" dirty="0" err="1"/>
              <a:t>Respiró</a:t>
            </a:r>
            <a:r>
              <a:rPr lang="en-US" dirty="0"/>
              <a:t> </a:t>
            </a:r>
            <a:r>
              <a:rPr lang="en-US" dirty="0" err="1"/>
              <a:t>profundamente</a:t>
            </a:r>
            <a:r>
              <a:rPr lang="en-US" dirty="0"/>
              <a:t> – breathed deeply</a:t>
            </a:r>
          </a:p>
          <a:p>
            <a:r>
              <a:rPr lang="en-US" dirty="0" err="1"/>
              <a:t>Cacahuates</a:t>
            </a:r>
            <a:r>
              <a:rPr lang="en-US" dirty="0"/>
              <a:t> - peanuts</a:t>
            </a:r>
          </a:p>
          <a:p>
            <a:r>
              <a:rPr lang="en-US" dirty="0" err="1"/>
              <a:t>Gasto</a:t>
            </a:r>
            <a:r>
              <a:rPr lang="en-US" dirty="0"/>
              <a:t> - expense</a:t>
            </a:r>
          </a:p>
          <a:p>
            <a:r>
              <a:rPr lang="en-US" dirty="0" err="1"/>
              <a:t>Decepcionar</a:t>
            </a:r>
            <a:r>
              <a:rPr lang="en-US" dirty="0"/>
              <a:t> – to deceive</a:t>
            </a:r>
          </a:p>
          <a:p>
            <a:r>
              <a:rPr lang="en-US" dirty="0"/>
              <a:t>La </a:t>
            </a:r>
            <a:r>
              <a:rPr lang="en-US" dirty="0" err="1"/>
              <a:t>máquina</a:t>
            </a:r>
            <a:r>
              <a:rPr lang="en-US" dirty="0"/>
              <a:t> – the machine</a:t>
            </a:r>
          </a:p>
          <a:p>
            <a:r>
              <a:rPr lang="en-US" dirty="0"/>
              <a:t>La </a:t>
            </a:r>
            <a:r>
              <a:rPr lang="en-US" dirty="0" err="1"/>
              <a:t>faja</a:t>
            </a:r>
            <a:r>
              <a:rPr lang="en-US" dirty="0"/>
              <a:t> – the (conveyer) belt</a:t>
            </a:r>
          </a:p>
          <a:p>
            <a:r>
              <a:rPr lang="en-US" dirty="0"/>
              <a:t>La </a:t>
            </a:r>
            <a:r>
              <a:rPr lang="en-US" dirty="0" err="1"/>
              <a:t>aduana</a:t>
            </a:r>
            <a:r>
              <a:rPr lang="en-US" dirty="0"/>
              <a:t> – customs (at the airport)</a:t>
            </a:r>
          </a:p>
          <a:p>
            <a:r>
              <a:rPr lang="en-US" dirty="0" err="1"/>
              <a:t>Fuera</a:t>
            </a:r>
            <a:r>
              <a:rPr lang="en-US" dirty="0"/>
              <a:t> de la vista – out of view</a:t>
            </a:r>
          </a:p>
          <a:p>
            <a:r>
              <a:rPr lang="en-US" dirty="0"/>
              <a:t>La </a:t>
            </a:r>
            <a:r>
              <a:rPr lang="en-US" dirty="0" err="1"/>
              <a:t>salida</a:t>
            </a:r>
            <a:r>
              <a:rPr lang="en-US" dirty="0"/>
              <a:t> – the exit</a:t>
            </a:r>
          </a:p>
        </p:txBody>
      </p:sp>
    </p:spTree>
    <p:extLst>
      <p:ext uri="{BB962C8B-B14F-4D97-AF65-F5344CB8AC3E}">
        <p14:creationId xmlns:p14="http://schemas.microsoft.com/office/powerpoint/2010/main" val="2831227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Capítulo</a:t>
            </a:r>
            <a:r>
              <a:rPr lang="en-US" dirty="0"/>
              <a:t>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/>
              <a:t>Se </a:t>
            </a:r>
            <a:r>
              <a:rPr lang="en-US" dirty="0" err="1"/>
              <a:t>puso</a:t>
            </a:r>
            <a:r>
              <a:rPr lang="en-US" dirty="0"/>
              <a:t> </a:t>
            </a:r>
            <a:r>
              <a:rPr lang="en-US" dirty="0" err="1"/>
              <a:t>nerviosa</a:t>
            </a:r>
            <a:r>
              <a:rPr lang="en-US" dirty="0"/>
              <a:t> – became nervous</a:t>
            </a:r>
          </a:p>
          <a:p>
            <a:r>
              <a:rPr lang="en-US" dirty="0"/>
              <a:t>No los </a:t>
            </a:r>
            <a:r>
              <a:rPr lang="en-US" dirty="0" err="1"/>
              <a:t>encontraron</a:t>
            </a:r>
            <a:r>
              <a:rPr lang="en-US" dirty="0"/>
              <a:t> – They couldn’t find them</a:t>
            </a:r>
          </a:p>
          <a:p>
            <a:r>
              <a:rPr lang="en-US" dirty="0" err="1"/>
              <a:t>Llorar</a:t>
            </a:r>
            <a:r>
              <a:rPr lang="en-US" dirty="0"/>
              <a:t> – to cry</a:t>
            </a:r>
          </a:p>
          <a:p>
            <a:r>
              <a:rPr lang="en-US"/>
              <a:t>Gringos - foreigners from </a:t>
            </a:r>
            <a:r>
              <a:rPr lang="en-US" dirty="0"/>
              <a:t>U.S.</a:t>
            </a:r>
          </a:p>
          <a:p>
            <a:r>
              <a:rPr lang="en-US" dirty="0" err="1"/>
              <a:t>Realizar</a:t>
            </a:r>
            <a:r>
              <a:rPr lang="en-US" dirty="0"/>
              <a:t>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misión</a:t>
            </a:r>
            <a:r>
              <a:rPr lang="en-US" dirty="0"/>
              <a:t> – to accomplish our mission</a:t>
            </a:r>
          </a:p>
          <a:p>
            <a:r>
              <a:rPr lang="en-US" dirty="0"/>
              <a:t>Se </a:t>
            </a:r>
            <a:r>
              <a:rPr lang="en-US" dirty="0" err="1"/>
              <a:t>cayó</a:t>
            </a:r>
            <a:r>
              <a:rPr lang="en-US" dirty="0"/>
              <a:t> al </a:t>
            </a:r>
            <a:r>
              <a:rPr lang="en-US" dirty="0" err="1"/>
              <a:t>suelo</a:t>
            </a:r>
            <a:r>
              <a:rPr lang="en-US" dirty="0"/>
              <a:t> – fell to the ground</a:t>
            </a:r>
          </a:p>
          <a:p>
            <a:r>
              <a:rPr lang="en-US" dirty="0" err="1"/>
              <a:t>Inconsciente</a:t>
            </a:r>
            <a:r>
              <a:rPr lang="en-US" dirty="0"/>
              <a:t> – unconscious </a:t>
            </a:r>
          </a:p>
          <a:p>
            <a:r>
              <a:rPr lang="en-US" dirty="0"/>
              <a:t>Un </a:t>
            </a:r>
            <a:r>
              <a:rPr lang="en-US" dirty="0" err="1"/>
              <a:t>país</a:t>
            </a:r>
            <a:r>
              <a:rPr lang="en-US" dirty="0"/>
              <a:t> </a:t>
            </a:r>
            <a:r>
              <a:rPr lang="en-US" dirty="0" err="1"/>
              <a:t>extranjero</a:t>
            </a:r>
            <a:r>
              <a:rPr lang="en-US" dirty="0"/>
              <a:t> – a foreign country</a:t>
            </a:r>
          </a:p>
        </p:txBody>
      </p:sp>
    </p:spTree>
    <p:extLst>
      <p:ext uri="{BB962C8B-B14F-4D97-AF65-F5344CB8AC3E}">
        <p14:creationId xmlns:p14="http://schemas.microsoft.com/office/powerpoint/2010/main" val="2831227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Capítulo</a:t>
            </a:r>
            <a:r>
              <a:rPr lang="en-US" dirty="0"/>
              <a:t>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2400" dirty="0" err="1"/>
              <a:t>Avionetas</a:t>
            </a:r>
            <a:r>
              <a:rPr lang="en-US" sz="2400" dirty="0"/>
              <a:t> – propeller planes</a:t>
            </a:r>
          </a:p>
          <a:p>
            <a:r>
              <a:rPr lang="en-US" sz="2400" dirty="0"/>
              <a:t>Los </a:t>
            </a:r>
            <a:r>
              <a:rPr lang="en-US" sz="2400" dirty="0" err="1"/>
              <a:t>boletos</a:t>
            </a:r>
            <a:r>
              <a:rPr lang="en-US" sz="2400" dirty="0"/>
              <a:t> – tickets</a:t>
            </a:r>
          </a:p>
          <a:p>
            <a:r>
              <a:rPr lang="en-US" sz="2400" dirty="0"/>
              <a:t>La </a:t>
            </a:r>
            <a:r>
              <a:rPr lang="en-US" sz="2400" dirty="0" err="1"/>
              <a:t>ventanilla</a:t>
            </a:r>
            <a:r>
              <a:rPr lang="en-US" sz="2400" dirty="0"/>
              <a:t> – ticket window</a:t>
            </a:r>
          </a:p>
          <a:p>
            <a:r>
              <a:rPr lang="en-US" sz="2400" dirty="0"/>
              <a:t>Se </a:t>
            </a:r>
            <a:r>
              <a:rPr lang="en-US" sz="2400" dirty="0" err="1"/>
              <a:t>bajaron</a:t>
            </a:r>
            <a:r>
              <a:rPr lang="en-US" sz="2400" dirty="0"/>
              <a:t> de la </a:t>
            </a:r>
            <a:r>
              <a:rPr lang="en-US" sz="2400" dirty="0" err="1"/>
              <a:t>avioneta</a:t>
            </a:r>
            <a:r>
              <a:rPr lang="en-US" sz="2400" dirty="0"/>
              <a:t> – they got off the plane</a:t>
            </a:r>
          </a:p>
          <a:p>
            <a:r>
              <a:rPr lang="en-US" sz="2400" dirty="0"/>
              <a:t>Volar – to fly</a:t>
            </a:r>
          </a:p>
          <a:p>
            <a:r>
              <a:rPr lang="en-US" sz="2400" dirty="0" err="1"/>
              <a:t>Refrescante</a:t>
            </a:r>
            <a:r>
              <a:rPr lang="en-US" sz="2400" dirty="0"/>
              <a:t> – refreshing</a:t>
            </a:r>
          </a:p>
          <a:p>
            <a:r>
              <a:rPr lang="en-US" sz="2400" dirty="0" err="1"/>
              <a:t>Metió</a:t>
            </a:r>
            <a:r>
              <a:rPr lang="en-US" sz="2400" dirty="0"/>
              <a:t> – put</a:t>
            </a:r>
          </a:p>
          <a:p>
            <a:r>
              <a:rPr lang="en-US" sz="2400" dirty="0" err="1"/>
              <a:t>Frenéticamente</a:t>
            </a:r>
            <a:r>
              <a:rPr lang="en-US" sz="2400" dirty="0"/>
              <a:t> – frantically </a:t>
            </a:r>
          </a:p>
          <a:p>
            <a:r>
              <a:rPr lang="en-US" sz="2400" dirty="0" err="1"/>
              <a:t>Recoger</a:t>
            </a:r>
            <a:r>
              <a:rPr lang="en-US" sz="2400" dirty="0"/>
              <a:t> – to collect </a:t>
            </a:r>
            <a:r>
              <a:rPr lang="en-US" sz="2400"/>
              <a:t>/ pick </a:t>
            </a:r>
            <a:r>
              <a:rPr lang="en-US" sz="2400" dirty="0"/>
              <a:t>up</a:t>
            </a:r>
          </a:p>
          <a:p>
            <a:r>
              <a:rPr lang="en-US" sz="2400" dirty="0" err="1"/>
              <a:t>Es</a:t>
            </a:r>
            <a:r>
              <a:rPr lang="en-US" sz="2400" dirty="0"/>
              <a:t> un </a:t>
            </a:r>
            <a:r>
              <a:rPr lang="en-US" sz="2400" dirty="0" err="1"/>
              <a:t>asunto</a:t>
            </a:r>
            <a:r>
              <a:rPr lang="en-US" sz="2400" dirty="0"/>
              <a:t> de </a:t>
            </a:r>
            <a:r>
              <a:rPr lang="en-US" sz="2400" dirty="0" err="1"/>
              <a:t>vida</a:t>
            </a:r>
            <a:r>
              <a:rPr lang="en-US" sz="2400" dirty="0"/>
              <a:t> o </a:t>
            </a:r>
            <a:r>
              <a:rPr lang="en-US" sz="2400" dirty="0" err="1"/>
              <a:t>muerte</a:t>
            </a:r>
            <a:r>
              <a:rPr lang="en-US" sz="2400" dirty="0"/>
              <a:t> – it’s a matter of life or death</a:t>
            </a:r>
          </a:p>
          <a:p>
            <a:r>
              <a:rPr lang="en-US" sz="2400" dirty="0"/>
              <a:t>Como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fuera</a:t>
            </a:r>
            <a:r>
              <a:rPr lang="en-US" sz="2400" dirty="0"/>
              <a:t> </a:t>
            </a:r>
            <a:r>
              <a:rPr lang="en-US" sz="2400" dirty="0" err="1"/>
              <a:t>loca</a:t>
            </a:r>
            <a:r>
              <a:rPr lang="en-US" sz="2400" dirty="0"/>
              <a:t> – as if she were crazy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27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Capítulo</a:t>
            </a:r>
            <a:r>
              <a:rPr lang="en-US" dirty="0"/>
              <a:t> 8a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457200"/>
            <a:ext cx="9144000" cy="6400800"/>
          </a:xfrm>
        </p:spPr>
        <p:txBody>
          <a:bodyPr numCol="2" spcCol="1371600">
            <a:normAutofit/>
          </a:bodyPr>
          <a:lstStyle/>
          <a:p>
            <a:r>
              <a:rPr lang="es-ES" sz="2000" b="1" dirty="0"/>
              <a:t>Cerrarse – to </a:t>
            </a:r>
            <a:r>
              <a:rPr lang="es-ES" sz="2000" b="1" dirty="0" err="1"/>
              <a:t>close</a:t>
            </a:r>
            <a:r>
              <a:rPr lang="es-ES" sz="2000" b="1" dirty="0"/>
              <a:t> </a:t>
            </a:r>
            <a:r>
              <a:rPr lang="es-ES" sz="2000" b="1" dirty="0" err="1"/>
              <a:t>oneself</a:t>
            </a:r>
            <a:endParaRPr lang="en-US" sz="2000" dirty="0"/>
          </a:p>
          <a:p>
            <a:r>
              <a:rPr lang="es-ES" sz="2000" b="1" dirty="0"/>
              <a:t>Tocaron la puerta – </a:t>
            </a:r>
            <a:r>
              <a:rPr lang="es-ES" sz="2000" b="1" dirty="0" err="1"/>
              <a:t>knock</a:t>
            </a:r>
            <a:r>
              <a:rPr lang="es-ES" sz="2000" b="1" dirty="0"/>
              <a:t> </a:t>
            </a:r>
            <a:r>
              <a:rPr lang="es-ES" sz="2000" b="1" dirty="0" err="1"/>
              <a:t>on</a:t>
            </a:r>
            <a:r>
              <a:rPr lang="es-ES" sz="2000" b="1" dirty="0"/>
              <a:t> </a:t>
            </a:r>
            <a:r>
              <a:rPr lang="es-ES" sz="2000" b="1" dirty="0" err="1"/>
              <a:t>the</a:t>
            </a:r>
            <a:r>
              <a:rPr lang="es-ES" sz="2000" b="1" dirty="0"/>
              <a:t> </a:t>
            </a:r>
            <a:r>
              <a:rPr lang="es-ES" sz="2000" b="1" dirty="0" err="1"/>
              <a:t>door</a:t>
            </a:r>
            <a:endParaRPr lang="en-US" sz="2000" dirty="0"/>
          </a:p>
          <a:p>
            <a:r>
              <a:rPr lang="es-ES" sz="2000" b="1" dirty="0"/>
              <a:t>Dejar – to </a:t>
            </a:r>
            <a:r>
              <a:rPr lang="es-ES" sz="2000" b="1" dirty="0" err="1"/>
              <a:t>leave</a:t>
            </a:r>
            <a:r>
              <a:rPr lang="es-ES" sz="2000" b="1" dirty="0"/>
              <a:t> / stop </a:t>
            </a:r>
            <a:r>
              <a:rPr lang="es-ES" sz="2000" b="1" dirty="0" err="1"/>
              <a:t>doing</a:t>
            </a:r>
            <a:r>
              <a:rPr lang="es-ES" sz="2000" b="1" dirty="0"/>
              <a:t> </a:t>
            </a:r>
            <a:r>
              <a:rPr lang="es-ES" sz="2000" b="1" dirty="0" err="1"/>
              <a:t>something</a:t>
            </a:r>
            <a:endParaRPr lang="en-US" sz="2000" dirty="0"/>
          </a:p>
          <a:p>
            <a:r>
              <a:rPr lang="es-ES" sz="2000" b="1" dirty="0"/>
              <a:t>Se paró – stop (</a:t>
            </a:r>
            <a:r>
              <a:rPr lang="es-ES" sz="2000" b="1" dirty="0" err="1"/>
              <a:t>physical</a:t>
            </a:r>
            <a:r>
              <a:rPr lang="es-ES" sz="2000" b="1" dirty="0"/>
              <a:t> </a:t>
            </a:r>
            <a:r>
              <a:rPr lang="es-ES" sz="2000" b="1" dirty="0" err="1"/>
              <a:t>halt</a:t>
            </a:r>
            <a:r>
              <a:rPr lang="es-ES" sz="2000" b="1" dirty="0"/>
              <a:t>)</a:t>
            </a:r>
            <a:endParaRPr lang="en-US" sz="2000" dirty="0"/>
          </a:p>
          <a:p>
            <a:r>
              <a:rPr lang="es-ES" sz="2000" b="1" dirty="0"/>
              <a:t>Pasajeros – </a:t>
            </a:r>
            <a:r>
              <a:rPr lang="es-ES" sz="2000" b="1" dirty="0" err="1"/>
              <a:t>Passengers</a:t>
            </a:r>
            <a:endParaRPr lang="en-US" sz="2000" dirty="0"/>
          </a:p>
          <a:p>
            <a:r>
              <a:rPr lang="es-ES" sz="2000" b="1" dirty="0"/>
              <a:t>Agotados – </a:t>
            </a:r>
            <a:r>
              <a:rPr lang="es-ES" sz="2000" b="1" dirty="0" err="1"/>
              <a:t>Exhausted</a:t>
            </a:r>
            <a:endParaRPr lang="en-US" sz="2000" dirty="0"/>
          </a:p>
          <a:p>
            <a:r>
              <a:rPr lang="es-ES" sz="2000" b="1" dirty="0"/>
              <a:t>Devolver – to </a:t>
            </a:r>
            <a:r>
              <a:rPr lang="es-ES" sz="2000" b="1" dirty="0" err="1"/>
              <a:t>return</a:t>
            </a:r>
            <a:endParaRPr lang="en-US" sz="2000" dirty="0"/>
          </a:p>
          <a:p>
            <a:r>
              <a:rPr lang="es-ES" sz="2000" b="1" dirty="0"/>
              <a:t>Se bajaron – </a:t>
            </a:r>
            <a:r>
              <a:rPr lang="es-ES" sz="2000" b="1" dirty="0" err="1"/>
              <a:t>they</a:t>
            </a:r>
            <a:r>
              <a:rPr lang="es-ES" sz="2000" b="1" dirty="0"/>
              <a:t> </a:t>
            </a:r>
            <a:r>
              <a:rPr lang="es-ES" sz="2000" b="1" dirty="0" err="1"/>
              <a:t>got</a:t>
            </a:r>
            <a:r>
              <a:rPr lang="es-ES" sz="2000" b="1" dirty="0"/>
              <a:t> </a:t>
            </a:r>
            <a:r>
              <a:rPr lang="es-ES" sz="2000" b="1" dirty="0" err="1"/>
              <a:t>down</a:t>
            </a:r>
            <a:r>
              <a:rPr lang="es-ES" sz="2000" b="1" dirty="0"/>
              <a:t>/</a:t>
            </a:r>
            <a:r>
              <a:rPr lang="es-ES" sz="2000" b="1" dirty="0" err="1"/>
              <a:t>out</a:t>
            </a:r>
            <a:r>
              <a:rPr lang="es-ES" sz="2000" b="1" dirty="0"/>
              <a:t> (of a </a:t>
            </a:r>
            <a:r>
              <a:rPr lang="es-ES" sz="2000" b="1" dirty="0" err="1"/>
              <a:t>plane</a:t>
            </a:r>
            <a:r>
              <a:rPr lang="es-ES" sz="2000" b="1" dirty="0"/>
              <a:t>, bus, </a:t>
            </a:r>
            <a:r>
              <a:rPr lang="es-ES" sz="2000" b="1" dirty="0" err="1"/>
              <a:t>train</a:t>
            </a:r>
            <a:r>
              <a:rPr lang="es-ES" sz="2000" b="1" dirty="0"/>
              <a:t>, </a:t>
            </a:r>
            <a:r>
              <a:rPr lang="es-ES" sz="2000" b="1" dirty="0" err="1"/>
              <a:t>etc</a:t>
            </a:r>
            <a:r>
              <a:rPr lang="es-ES" sz="2000" b="1" dirty="0"/>
              <a:t>)</a:t>
            </a:r>
            <a:endParaRPr lang="en-US" sz="2000" dirty="0"/>
          </a:p>
          <a:p>
            <a:r>
              <a:rPr lang="es-ES" sz="2000" b="1" dirty="0"/>
              <a:t>La corriente de un río – </a:t>
            </a:r>
            <a:r>
              <a:rPr lang="es-ES" sz="2000" b="1" dirty="0" err="1"/>
              <a:t>the</a:t>
            </a:r>
            <a:r>
              <a:rPr lang="es-ES" sz="2000" b="1" dirty="0"/>
              <a:t> </a:t>
            </a:r>
            <a:r>
              <a:rPr lang="es-ES" sz="2000" b="1" dirty="0" err="1"/>
              <a:t>river</a:t>
            </a:r>
            <a:r>
              <a:rPr lang="es-ES" sz="2000" b="1" dirty="0"/>
              <a:t> </a:t>
            </a:r>
            <a:r>
              <a:rPr lang="es-ES" sz="2000" b="1" dirty="0" err="1"/>
              <a:t>current</a:t>
            </a:r>
            <a:endParaRPr lang="en-US" sz="2000" dirty="0"/>
          </a:p>
          <a:p>
            <a:r>
              <a:rPr lang="es-ES" sz="2000" b="1" dirty="0"/>
              <a:t>Dieron la vuelta – </a:t>
            </a:r>
            <a:r>
              <a:rPr lang="es-ES" sz="2000" b="1" dirty="0" err="1"/>
              <a:t>turned</a:t>
            </a:r>
            <a:r>
              <a:rPr lang="es-ES" sz="2000" b="1" dirty="0"/>
              <a:t> </a:t>
            </a:r>
            <a:r>
              <a:rPr lang="es-ES" sz="2000" b="1" dirty="0" err="1"/>
              <a:t>around</a:t>
            </a:r>
            <a:endParaRPr lang="en-US" sz="2000" dirty="0"/>
          </a:p>
          <a:p>
            <a:r>
              <a:rPr lang="es-ES" sz="2000" b="1" dirty="0"/>
              <a:t>Regalo – </a:t>
            </a:r>
            <a:r>
              <a:rPr lang="es-ES" sz="2000" b="1" dirty="0" err="1"/>
              <a:t>gift</a:t>
            </a:r>
            <a:endParaRPr lang="en-US" sz="2000" dirty="0"/>
          </a:p>
          <a:p>
            <a:r>
              <a:rPr lang="es-ES" sz="2000" b="1" dirty="0"/>
              <a:t>Guiándolos – </a:t>
            </a:r>
            <a:r>
              <a:rPr lang="es-ES" sz="2000" b="1" dirty="0" err="1"/>
              <a:t>guiding</a:t>
            </a:r>
            <a:r>
              <a:rPr lang="es-ES" sz="2000" b="1" dirty="0"/>
              <a:t> </a:t>
            </a:r>
            <a:r>
              <a:rPr lang="es-ES" sz="2000" b="1" dirty="0" err="1"/>
              <a:t>them</a:t>
            </a:r>
            <a:endParaRPr lang="en-US" sz="2000" dirty="0"/>
          </a:p>
          <a:p>
            <a:r>
              <a:rPr lang="es-ES" sz="2000" b="1" dirty="0"/>
              <a:t>Canoa – </a:t>
            </a:r>
            <a:r>
              <a:rPr lang="es-ES" sz="2000" b="1" dirty="0" err="1"/>
              <a:t>canoe</a:t>
            </a:r>
            <a:endParaRPr lang="es-ES" sz="2000" b="1" dirty="0"/>
          </a:p>
          <a:p>
            <a:endParaRPr lang="en-US" sz="2000" dirty="0"/>
          </a:p>
          <a:p>
            <a:r>
              <a:rPr lang="es-ES" sz="2000" b="1" dirty="0"/>
              <a:t>Metieron la canoa en el río – </a:t>
            </a:r>
            <a:r>
              <a:rPr lang="es-ES" sz="2000" b="1" dirty="0" err="1"/>
              <a:t>they</a:t>
            </a:r>
            <a:r>
              <a:rPr lang="es-ES" sz="2000" b="1" dirty="0"/>
              <a:t> </a:t>
            </a:r>
            <a:r>
              <a:rPr lang="es-ES" sz="2000" b="1" dirty="0" err="1"/>
              <a:t>put</a:t>
            </a:r>
            <a:r>
              <a:rPr lang="es-ES" sz="2000" b="1" dirty="0"/>
              <a:t> </a:t>
            </a:r>
            <a:r>
              <a:rPr lang="es-ES" sz="2000" b="1" dirty="0" err="1"/>
              <a:t>the</a:t>
            </a:r>
            <a:r>
              <a:rPr lang="es-ES" sz="2000" b="1" dirty="0"/>
              <a:t> </a:t>
            </a:r>
            <a:r>
              <a:rPr lang="es-ES" sz="2000" b="1" dirty="0" err="1"/>
              <a:t>canoe</a:t>
            </a:r>
            <a:r>
              <a:rPr lang="es-ES" sz="2000" b="1" dirty="0"/>
              <a:t> in </a:t>
            </a:r>
            <a:r>
              <a:rPr lang="es-ES" sz="2000" b="1" dirty="0" err="1"/>
              <a:t>the</a:t>
            </a:r>
            <a:r>
              <a:rPr lang="es-ES" sz="2000" b="1" dirty="0"/>
              <a:t> </a:t>
            </a:r>
            <a:r>
              <a:rPr lang="es-ES" sz="2000" b="1" dirty="0" err="1"/>
              <a:t>river</a:t>
            </a:r>
            <a:endParaRPr lang="es-ES" sz="2000" b="1" dirty="0"/>
          </a:p>
          <a:p>
            <a:endParaRPr lang="en-US" sz="2000" dirty="0"/>
          </a:p>
          <a:p>
            <a:r>
              <a:rPr lang="es-ES" sz="2000" b="1" dirty="0"/>
              <a:t>Se subieron – </a:t>
            </a:r>
            <a:r>
              <a:rPr lang="es-ES" sz="2000" b="1" dirty="0" err="1"/>
              <a:t>they</a:t>
            </a:r>
            <a:r>
              <a:rPr lang="es-ES" sz="2000" b="1" dirty="0"/>
              <a:t> </a:t>
            </a:r>
            <a:r>
              <a:rPr lang="es-ES" sz="2000" b="1" dirty="0" err="1"/>
              <a:t>got</a:t>
            </a:r>
            <a:r>
              <a:rPr lang="es-ES" sz="2000" b="1" dirty="0"/>
              <a:t> </a:t>
            </a:r>
            <a:r>
              <a:rPr lang="es-ES" sz="2000" b="1" dirty="0" err="1"/>
              <a:t>on</a:t>
            </a:r>
            <a:r>
              <a:rPr lang="es-ES" sz="2000" b="1" dirty="0"/>
              <a:t> / </a:t>
            </a:r>
            <a:r>
              <a:rPr lang="es-ES" sz="2000" b="1" dirty="0" err="1"/>
              <a:t>they</a:t>
            </a:r>
            <a:r>
              <a:rPr lang="es-ES" sz="2000" b="1" dirty="0"/>
              <a:t> </a:t>
            </a:r>
            <a:r>
              <a:rPr lang="es-ES" sz="2000" b="1" dirty="0" err="1"/>
              <a:t>went</a:t>
            </a:r>
            <a:r>
              <a:rPr lang="es-ES" sz="2000" b="1" dirty="0"/>
              <a:t> up</a:t>
            </a:r>
          </a:p>
          <a:p>
            <a:endParaRPr lang="en-US" sz="2000" dirty="0"/>
          </a:p>
          <a:p>
            <a:r>
              <a:rPr lang="es-ES" sz="2000" b="1" dirty="0"/>
              <a:t>¿Qué nos va a pasar? – </a:t>
            </a:r>
            <a:r>
              <a:rPr lang="es-ES" sz="2000" b="1" dirty="0" err="1"/>
              <a:t>What’s</a:t>
            </a:r>
            <a:r>
              <a:rPr lang="es-ES" sz="2000" b="1" dirty="0"/>
              <a:t> </a:t>
            </a:r>
            <a:r>
              <a:rPr lang="es-ES" sz="2000" b="1" dirty="0" err="1"/>
              <a:t>going</a:t>
            </a:r>
            <a:r>
              <a:rPr lang="es-ES" sz="2000" b="1" dirty="0"/>
              <a:t> to </a:t>
            </a:r>
            <a:r>
              <a:rPr lang="es-ES" sz="2000" b="1" dirty="0" err="1"/>
              <a:t>happen</a:t>
            </a:r>
            <a:r>
              <a:rPr lang="es-ES" sz="2000" b="1" dirty="0"/>
              <a:t> to </a:t>
            </a:r>
            <a:r>
              <a:rPr lang="es-ES" sz="2000" b="1" dirty="0" err="1"/>
              <a:t>us</a:t>
            </a:r>
            <a:r>
              <a:rPr lang="es-ES" sz="2000" b="1" dirty="0"/>
              <a:t>? </a:t>
            </a:r>
          </a:p>
          <a:p>
            <a:endParaRPr lang="en-US" sz="2000" dirty="0"/>
          </a:p>
          <a:p>
            <a:r>
              <a:rPr lang="es-ES" sz="2000" b="1" dirty="0"/>
              <a:t>Se rieron – </a:t>
            </a:r>
            <a:r>
              <a:rPr lang="es-ES" sz="2000" b="1" dirty="0" err="1"/>
              <a:t>they</a:t>
            </a:r>
            <a:r>
              <a:rPr lang="es-ES" sz="2000" b="1" dirty="0"/>
              <a:t> </a:t>
            </a:r>
            <a:r>
              <a:rPr lang="es-ES" sz="2000" b="1" dirty="0" err="1"/>
              <a:t>laughed</a:t>
            </a:r>
            <a:endParaRPr lang="es-ES" sz="2000" b="1" dirty="0"/>
          </a:p>
          <a:p>
            <a:endParaRPr lang="en-US" sz="2000" dirty="0"/>
          </a:p>
          <a:p>
            <a:r>
              <a:rPr lang="es-ES" sz="2000" b="1" dirty="0"/>
              <a:t> Incómodo – </a:t>
            </a:r>
            <a:r>
              <a:rPr lang="es-ES" sz="2000" b="1" dirty="0" err="1"/>
              <a:t>uncomfortale</a:t>
            </a:r>
            <a:r>
              <a:rPr lang="es-ES" sz="2000" b="1" dirty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31227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c5a9f40-00db-4015-9c20-ec530574eed4" xsi:nil="true"/>
    <lcf76f155ced4ddcb4097134ff3c332f xmlns="cc80ca20-9ac1-42ad-88ff-12ebc930e8b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C0784AB1F7A84BB7F92074ECE42242" ma:contentTypeVersion="21" ma:contentTypeDescription="Create a new document." ma:contentTypeScope="" ma:versionID="76699655c0119e08258dcf7f450f4d1b">
  <xsd:schema xmlns:xsd="http://www.w3.org/2001/XMLSchema" xmlns:xs="http://www.w3.org/2001/XMLSchema" xmlns:p="http://schemas.microsoft.com/office/2006/metadata/properties" xmlns:ns2="cc80ca20-9ac1-42ad-88ff-12ebc930e8b0" xmlns:ns3="6c5a9f40-00db-4015-9c20-ec530574eed4" targetNamespace="http://schemas.microsoft.com/office/2006/metadata/properties" ma:root="true" ma:fieldsID="3e321669f877593023843b9be90eb63f" ns2:_="" ns3:_="">
    <xsd:import namespace="cc80ca20-9ac1-42ad-88ff-12ebc930e8b0"/>
    <xsd:import namespace="6c5a9f40-00db-4015-9c20-ec530574ee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80ca20-9ac1-42ad-88ff-12ebc930e8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a9f40-00db-4015-9c20-ec530574eed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af4e03de-ffa2-4fec-a041-21e2f88ec22c}" ma:internalName="TaxCatchAll" ma:showField="CatchAllData" ma:web="6c5a9f40-00db-4015-9c20-ec530574ee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DAC26A-17A9-4529-A1DF-728B8B8D4B8E}">
  <ds:schemaRefs>
    <ds:schemaRef ds:uri="6c5a9f40-00db-4015-9c20-ec530574eed4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  <ds:schemaRef ds:uri="cc80ca20-9ac1-42ad-88ff-12ebc930e8b0"/>
  </ds:schemaRefs>
</ds:datastoreItem>
</file>

<file path=customXml/itemProps2.xml><?xml version="1.0" encoding="utf-8"?>
<ds:datastoreItem xmlns:ds="http://schemas.openxmlformats.org/officeDocument/2006/customXml" ds:itemID="{709E08EC-A401-4ABE-961C-40F2DEA551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430A92-EABD-4A77-84C1-A710AC0A9C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80ca20-9ac1-42ad-88ff-12ebc930e8b0"/>
    <ds:schemaRef ds:uri="6c5a9f40-00db-4015-9c20-ec530574ee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3367</TotalTime>
  <Words>1021</Words>
  <Application>Microsoft Office PowerPoint</Application>
  <PresentationFormat>On-screen Show (4:3)</PresentationFormat>
  <Paragraphs>182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Office Theme</vt:lpstr>
      <vt:lpstr>iRespondGraphMaster</vt:lpstr>
      <vt:lpstr>Vocabulario La maldición de la cabeza reducida</vt:lpstr>
      <vt:lpstr>Capítulo 1</vt:lpstr>
      <vt:lpstr>Capítulo 2</vt:lpstr>
      <vt:lpstr>Capítulo 3</vt:lpstr>
      <vt:lpstr>Capítulo 4</vt:lpstr>
      <vt:lpstr>Capítulo 5 </vt:lpstr>
      <vt:lpstr>Capítulo 6</vt:lpstr>
      <vt:lpstr>Capítulo 7</vt:lpstr>
      <vt:lpstr>Capítulo 8a</vt:lpstr>
      <vt:lpstr>Capítulo 8b</vt:lpstr>
      <vt:lpstr>Capítulo 9</vt:lpstr>
      <vt:lpstr>Capítulo 10</vt:lpstr>
      <vt:lpstr>Capítulo 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Vocabulario</dc:title>
  <dc:creator>Sarah Bowers</dc:creator>
  <cp:lastModifiedBy>Sarah Bowers</cp:lastModifiedBy>
  <cp:revision>90</cp:revision>
  <dcterms:created xsi:type="dcterms:W3CDTF">2013-11-06T14:13:24Z</dcterms:created>
  <dcterms:modified xsi:type="dcterms:W3CDTF">2023-04-19T15:00:18Z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KeepGraph">
    <vt:bool>false</vt:bool>
  </property>
  <property fmtid="{D5CDD505-2E9C-101B-9397-08002B2CF9AE}" pid="4" name="AutoReflect">
    <vt:bool>false</vt:bool>
  </property>
  <property fmtid="{D5CDD505-2E9C-101B-9397-08002B2CF9AE}" pid="5" name="ContentTypeId">
    <vt:lpwstr>0x0101002CC0784AB1F7A84BB7F92074ECE42242</vt:lpwstr>
  </property>
  <property fmtid="{D5CDD505-2E9C-101B-9397-08002B2CF9AE}" pid="6" name="MediaServiceImageTags">
    <vt:lpwstr/>
  </property>
</Properties>
</file>