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  <p:sldMasterId id="2147483672" r:id="rId6"/>
  </p:sldMasterIdLst>
  <p:handoutMasterIdLst>
    <p:handoutMasterId r:id="rId24"/>
  </p:handoutMasterIdLst>
  <p:sldIdLst>
    <p:sldId id="275" r:id="rId7"/>
    <p:sldId id="276" r:id="rId8"/>
    <p:sldId id="256" r:id="rId9"/>
    <p:sldId id="261" r:id="rId10"/>
    <p:sldId id="262" r:id="rId11"/>
    <p:sldId id="263" r:id="rId12"/>
    <p:sldId id="264" r:id="rId13"/>
    <p:sldId id="265" r:id="rId14"/>
    <p:sldId id="269" r:id="rId15"/>
    <p:sldId id="270" r:id="rId16"/>
    <p:sldId id="266" r:id="rId17"/>
    <p:sldId id="267" r:id="rId18"/>
    <p:sldId id="271" r:id="rId19"/>
    <p:sldId id="272" r:id="rId20"/>
    <p:sldId id="273" r:id="rId21"/>
    <p:sldId id="274" r:id="rId22"/>
    <p:sldId id="260" r:id="rId23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Bowers" userId="087f6c21-3676-4c5b-bd1f-21e9447cfcd6" providerId="ADAL" clId="{D985CCF6-D272-47DA-A8BD-92C5948A19BE}"/>
    <pc:docChg chg="addSld modSld modHandout">
      <pc:chgData name="Sarah Bowers" userId="087f6c21-3676-4c5b-bd1f-21e9447cfcd6" providerId="ADAL" clId="{D985CCF6-D272-47DA-A8BD-92C5948A19BE}" dt="2022-02-08T15:26:46.776" v="7"/>
      <pc:docMkLst>
        <pc:docMk/>
      </pc:docMkLst>
      <pc:sldChg chg="addSp delSp modSp mod">
        <pc:chgData name="Sarah Bowers" userId="087f6c21-3676-4c5b-bd1f-21e9447cfcd6" providerId="ADAL" clId="{D985CCF6-D272-47DA-A8BD-92C5948A19BE}" dt="2022-02-08T14:21:59.557" v="6" actId="1076"/>
        <pc:sldMkLst>
          <pc:docMk/>
          <pc:sldMk cId="0" sldId="260"/>
        </pc:sldMkLst>
        <pc:spChg chg="add del mod">
          <ac:chgData name="Sarah Bowers" userId="087f6c21-3676-4c5b-bd1f-21e9447cfcd6" providerId="ADAL" clId="{D985CCF6-D272-47DA-A8BD-92C5948A19BE}" dt="2022-02-08T14:21:56.376" v="5" actId="478"/>
          <ac:spMkLst>
            <pc:docMk/>
            <pc:sldMk cId="0" sldId="260"/>
            <ac:spMk id="2" creationId="{77C91492-9ABA-4B20-B724-C85532538518}"/>
          </ac:spMkLst>
        </pc:spChg>
        <pc:spChg chg="del">
          <ac:chgData name="Sarah Bowers" userId="087f6c21-3676-4c5b-bd1f-21e9447cfcd6" providerId="ADAL" clId="{D985CCF6-D272-47DA-A8BD-92C5948A19BE}" dt="2022-02-08T14:21:45.953" v="4" actId="478"/>
          <ac:spMkLst>
            <pc:docMk/>
            <pc:sldMk cId="0" sldId="260"/>
            <ac:spMk id="40962" creationId="{7DD3D9F6-3D18-4BFB-A8BE-72990D9DCEAB}"/>
          </ac:spMkLst>
        </pc:spChg>
        <pc:spChg chg="mod">
          <ac:chgData name="Sarah Bowers" userId="087f6c21-3676-4c5b-bd1f-21e9447cfcd6" providerId="ADAL" clId="{D985CCF6-D272-47DA-A8BD-92C5948A19BE}" dt="2022-02-08T14:21:59.557" v="6" actId="1076"/>
          <ac:spMkLst>
            <pc:docMk/>
            <pc:sldMk cId="0" sldId="260"/>
            <ac:spMk id="40963" creationId="{2EA6A55E-EDBE-4D19-8FB6-F4398B29009B}"/>
          </ac:spMkLst>
        </pc:spChg>
      </pc:sldChg>
      <pc:sldChg chg="add">
        <pc:chgData name="Sarah Bowers" userId="087f6c21-3676-4c5b-bd1f-21e9447cfcd6" providerId="ADAL" clId="{D985CCF6-D272-47DA-A8BD-92C5948A19BE}" dt="2022-02-08T15:26:46.776" v="7"/>
        <pc:sldMkLst>
          <pc:docMk/>
          <pc:sldMk cId="3165049742" sldId="276"/>
        </pc:sldMkLst>
      </pc:sldChg>
    </pc:docChg>
  </pc:docChgLst>
  <pc:docChgLst>
    <pc:chgData name="Devinder Rodriguez" userId="S::devinder.rodriguez@cobbk12.org::93440272-e0c6-472d-ac68-99fe77458d05" providerId="AD" clId="Web-{DD2F4D6D-8456-05D2-5496-803807386C1C}"/>
    <pc:docChg chg="modSld">
      <pc:chgData name="Devinder Rodriguez" userId="S::devinder.rodriguez@cobbk12.org::93440272-e0c6-472d-ac68-99fe77458d05" providerId="AD" clId="Web-{DD2F4D6D-8456-05D2-5496-803807386C1C}" dt="2021-03-01T16:03:22.734" v="1" actId="20577"/>
      <pc:docMkLst>
        <pc:docMk/>
      </pc:docMkLst>
      <pc:sldChg chg="modSp">
        <pc:chgData name="Devinder Rodriguez" userId="S::devinder.rodriguez@cobbk12.org::93440272-e0c6-472d-ac68-99fe77458d05" providerId="AD" clId="Web-{DD2F4D6D-8456-05D2-5496-803807386C1C}" dt="2021-03-01T16:03:22.734" v="1" actId="20577"/>
        <pc:sldMkLst>
          <pc:docMk/>
          <pc:sldMk cId="0" sldId="271"/>
        </pc:sldMkLst>
        <pc:spChg chg="mod">
          <ac:chgData name="Devinder Rodriguez" userId="S::devinder.rodriguez@cobbk12.org::93440272-e0c6-472d-ac68-99fe77458d05" providerId="AD" clId="Web-{DD2F4D6D-8456-05D2-5496-803807386C1C}" dt="2021-03-01T16:03:22.734" v="1" actId="20577"/>
          <ac:spMkLst>
            <pc:docMk/>
            <pc:sldMk cId="0" sldId="271"/>
            <ac:spMk id="36867" creationId="{CFF10AC9-9BDF-41F3-A65D-62F44CC86D5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A14677C-E0C3-4BF4-B6AA-1436AC0D9FC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8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B5E093-9E64-4B63-B5A4-55E8B4BC689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8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C2DD79B-2FB1-4063-BA99-F4A84DA55CCC}" type="datetimeFigureOut">
              <a:rPr lang="en-US"/>
              <a:pPr>
                <a:defRPr/>
              </a:pPr>
              <a:t>2/8/2022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8B3FF8-F04B-44D6-8BD4-395F918522C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575"/>
            <a:ext cx="2971800" cy="4668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F4E0E0-DD46-43BB-9FC0-B240CA6895F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829575"/>
            <a:ext cx="2971800" cy="466826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A12F5ED-9B7A-471A-B32E-313A9AAFF94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5BAEC2E-2461-4347-B4F9-5188D5D017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CA3DDF2-01EE-4C3E-BA45-95584F96F0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1B85C16-3811-49BB-A835-CE7FF95A84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0B44BE-04A6-494E-BAF1-20DE8E661C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5625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B52D9FA-FF4A-4491-9C64-E8B1F0511EB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E4F12E3-EB0B-43CE-A48E-2BC29A613B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0A5AF30-65D1-403B-9155-6B08F7C15D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446AD4-9836-4F40-9A50-93C453D836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5468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DE1F868-8895-4C4E-9881-7B5EA7CFDD9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717007D-4668-485E-A2DB-9309DE4D1A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87E4C96-1454-408F-9A0F-4542771D7E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6668F2-96BC-49DE-BA7E-89591E2267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25100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3C9D28-BBF7-414E-854B-ECB8BD788D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88A75A-CDDD-438B-B43A-A1D5B16D5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9FEE56-03F2-462B-B5A8-1697BF1D1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27FFA907-0CA8-483E-B083-4D84111B8E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2245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8606B1-6A94-4140-B002-C3E950E58D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33ABED-06FF-424C-8515-241223981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0DC69A-6B6A-4050-A660-5D0064146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D507C703-DA3B-4FD8-8C0B-233BFE6FB3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75053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2BD4A0-61B9-423D-AD2C-8D28C135B5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30DE23-1753-4532-9803-A25B23ED5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987AEF-E078-4754-976A-92DA26E52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899F1000-37AB-41A7-B616-E1CB19CDF7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98293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514B25-4139-4D5E-AED3-72B4D96318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791AE20-03F6-4C71-AD40-E1BE98160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8985FB3-6870-4480-922C-E29440024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D78EB6D0-3ECF-4F43-AB0A-4F434DC949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10282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4C9CA8-E4FF-4DBB-99A8-DA81F4B3AA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09D4B8-3558-4A29-AD38-FA78B0739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534668-9FDE-4240-8FAF-4C8C693AF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DD78352C-4C95-4ABA-8E23-0D61C6A864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19228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5F8BDE-60A5-4FF3-BF7A-B01FD3BD72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E852ED-7E6D-4C62-A7CB-60A0A4E63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247F93-F3C5-4C00-917E-8A58D1735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5F5F75BA-8F1B-4E53-A117-B484BF385A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10874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F0FBDA-88F3-485A-9D6E-4F9B6A1FB2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8DCC39-ED73-4AB7-B43B-CDEA74E16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B62A06-6718-4524-918F-B4D7F2DA1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8E377FAE-D1C0-4365-A6BC-DCF176C374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05283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383192-D8C0-43E6-B727-C35B7F4AD0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4E93ED-D2F7-49E0-ADBB-DBC37E079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507255-2727-45F9-96DA-56DB52382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EDB3A471-4F3F-4082-9DAC-A1ABBEF57E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4682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7CD9865-BCE7-493E-BE38-CA819BDC1E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C6C6026-DD11-41D0-82AF-08EE1A732D2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2E019CC-03F8-4FDC-80EC-188A27F860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7E9065-FAFE-4350-BB1C-33F8FF3866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72412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106C1D-70C3-4C25-B8C9-6A067AE72E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A7A1AA-13AF-4386-B769-BA462542E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7086AF-6184-4B5E-94CB-3C6266765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226D7EAA-5931-4CEA-91DC-D1FD8DC0D7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95411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21BEFA-0B73-4871-841C-AE16614F11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E2BFE8-A04C-426B-BC5D-96B65EDCB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63726C-BF55-4C7B-A815-2099481B1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FD308CEA-659A-4749-AEFC-91525B3424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08523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F61A14-3E87-45B2-83FF-B52AA65660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F79DDF-575B-4F9F-9007-AD5266BAE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80839F-C7D2-463A-84BE-5B997A876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5A93525A-54F0-4C1E-BE9B-4CD9627ACD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36707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04C10A-A177-4129-B04D-5C325FB497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FD13F5-6372-4FF6-B9CC-235A6A2A2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297226-1EA0-4C6D-84C5-D6E5E5617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CEF5A61C-E395-4B3C-898A-B6420597D7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01434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A85CBB-5169-4181-8EA5-C4A216761B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076616-B421-4994-98F0-231D36B08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99C1C5-CA69-4B07-9D25-A6BEAFA49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60BE557B-E453-4B2D-BA4B-ECC51C61CE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24558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B8A09A9-758C-4CFB-8E00-EDC6AC7884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C2CAAA2-7DF9-4B2C-BF85-E8E9DF82B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0702163-332B-414C-85E5-5039D9701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6A41B8CD-6280-4CF1-83AA-8990B2821E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36671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385906-1C4F-4D0C-A294-3C338C20B5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1A2768-A0D3-4152-B0DB-9E35E6FD1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3E3497-8B21-46F5-BB6E-9760F8282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110824DC-27A1-44B1-836C-B94AD72986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10580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AC1C29-9AAC-4E74-B067-8ABB77F692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BF8DB6-8A9C-4BF0-B0BA-60802D3D5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F805F0-8084-44F3-A9F1-D8024D662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23AEE965-EE9D-491F-B499-F42F1DDDDB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56707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6F58CE-ABEB-4A5C-B659-A9D1E0F127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8BF46B-82DF-42B5-B38C-7CE190CF1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240A37-EF1D-4C3B-B57D-5969FCB79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7A655AB9-FD0A-4E5A-90E4-883F45AFC4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62814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8FDDEE-B8DB-4E6F-B4E0-F5CB28A2AC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75E846-162C-4BB5-B91D-7B71CF2CE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CED915-4794-4BFD-B13E-449F6D405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81ACA29E-D570-4D3F-AFDC-99D17A4AE7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6467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568D44E-D353-4C60-91DB-6BED1D65EF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D38423E-97DB-41AC-97FC-63625E00BC1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BF8A7FE-9D19-4192-AF2E-A8D7A9954D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6E5768-54CA-4ED4-A9E4-830C1B454B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08837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5CD300-CF58-47C2-AA95-26B5A81C81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8D3336-CAE1-4D67-94AE-1BF804441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57AB47-2EB1-41FC-B651-4DA29A252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188115B8-39CC-4DF6-85B6-F7DAFA35E88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14106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33E8BD-DCEC-4DB0-A184-3676AFF2E9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18A89A-9818-401A-AFC4-4F182C266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B60BA5-137A-4210-A9E8-7A6D40E08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6B1CE698-F2AB-485A-95AD-380EE04972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3160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7039989-9FF8-441F-BBE7-DB5EB27A19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D7FFE96-16D1-4FCB-87A7-57049009D1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18D1518-F007-45F8-B009-2E5C2E61D0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AD8989-2589-4BB2-B0A0-1A5490F5F0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5846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7F3B51E-529D-424D-B811-62C0C10E42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D4B13DE-84D4-4250-9975-BE04520829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C22E179-1DFC-449C-90D9-4FF3C9F274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9DD6D2-0CD3-46FC-8DDC-6190117C94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8374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F5E2958-5000-442E-96BC-686B035A37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52AB42D-5318-41E0-8B3A-1F95149074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4E67EF1-99DE-44BF-99FC-BF3E15A8F3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374B30-7DFE-4FCD-B25E-9CE315E393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3111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9103EB2-8D65-42BC-8DDC-2A2B55473F1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072D56E-8B2C-426E-B1FD-AEBD6554DA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1AB4723-C765-4DE0-B130-48481154C88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78B4AA-2E23-4E5E-86DC-67835B3966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0880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763E082-2E10-466E-AC06-19CD25ECB6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0B9967E-C02C-4543-A7F9-CD9E444B42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7FB764F-0597-42D2-B198-1108A07B17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A3A702-D286-43F0-AB5B-F85ED35C77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5808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9D238BC-64D3-447E-84EA-CFB4D5D063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B88D0B2-13AB-4C29-8A94-234A7E695F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A6D34D-7B92-4FC8-9230-51CEA8C915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411647-8756-4329-A598-87D4EA5E4D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4306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04A65C8-9988-43B2-B080-23603B1772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499A941-8E9E-403A-BC34-C7ECED28F8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9A4FCC16-8F2C-42B1-A193-C44E0F504F5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710132AC-D9EB-4B7D-98D8-8512E94E158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6687319-4B08-47D9-926F-D3616368010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DE061D78-E5DC-41DB-94CB-D951803B205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QuestionShape">
            <a:extLst>
              <a:ext uri="{FF2B5EF4-FFF2-40B4-BE49-F238E27FC236}">
                <a16:creationId xmlns:a16="http://schemas.microsoft.com/office/drawing/2014/main" id="{0CCBC599-8D9F-4706-A471-6DEDCF34798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27000" y="127000"/>
            <a:ext cx="889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4400">
                <a:solidFill>
                  <a:schemeClr val="tx2"/>
                </a:solidFill>
              </a:rPr>
              <a:t>iRespond Question Master</a:t>
            </a:r>
          </a:p>
        </p:txBody>
      </p:sp>
      <p:sp>
        <p:nvSpPr>
          <p:cNvPr id="2051" name="AShape">
            <a:extLst>
              <a:ext uri="{FF2B5EF4-FFF2-40B4-BE49-F238E27FC236}">
                <a16:creationId xmlns:a16="http://schemas.microsoft.com/office/drawing/2014/main" id="{2FC80D64-FB3B-413D-9F30-40469274249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27000" y="3111500"/>
            <a:ext cx="88900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defRPr/>
            </a:pPr>
            <a:r>
              <a:rPr lang="en-US" altLang="en-US" sz="3200"/>
              <a:t>A.) Response A</a:t>
            </a:r>
          </a:p>
        </p:txBody>
      </p:sp>
      <p:sp>
        <p:nvSpPr>
          <p:cNvPr id="2052" name="BShape">
            <a:extLst>
              <a:ext uri="{FF2B5EF4-FFF2-40B4-BE49-F238E27FC236}">
                <a16:creationId xmlns:a16="http://schemas.microsoft.com/office/drawing/2014/main" id="{8D65114E-D65E-4284-965B-1AF312FDDCB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27000" y="3835400"/>
            <a:ext cx="88900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defRPr/>
            </a:pPr>
            <a:r>
              <a:rPr lang="en-US" altLang="en-US" sz="3200"/>
              <a:t>B.) Response B</a:t>
            </a:r>
          </a:p>
        </p:txBody>
      </p:sp>
      <p:sp>
        <p:nvSpPr>
          <p:cNvPr id="2053" name="CShape">
            <a:extLst>
              <a:ext uri="{FF2B5EF4-FFF2-40B4-BE49-F238E27FC236}">
                <a16:creationId xmlns:a16="http://schemas.microsoft.com/office/drawing/2014/main" id="{5054AF90-FD4C-4A99-8AE5-7ADD0C8F425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27000" y="4559300"/>
            <a:ext cx="88900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defRPr/>
            </a:pPr>
            <a:r>
              <a:rPr lang="en-US" altLang="en-US" sz="3200"/>
              <a:t>C.) Response C</a:t>
            </a:r>
          </a:p>
        </p:txBody>
      </p:sp>
      <p:sp>
        <p:nvSpPr>
          <p:cNvPr id="2054" name="DShape">
            <a:extLst>
              <a:ext uri="{FF2B5EF4-FFF2-40B4-BE49-F238E27FC236}">
                <a16:creationId xmlns:a16="http://schemas.microsoft.com/office/drawing/2014/main" id="{A23370D9-2671-4075-893B-5DCC2DDA37C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27000" y="5283200"/>
            <a:ext cx="88900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defRPr/>
            </a:pPr>
            <a:r>
              <a:rPr lang="en-US" altLang="en-US" sz="3200"/>
              <a:t>D.) Response D</a:t>
            </a:r>
          </a:p>
        </p:txBody>
      </p:sp>
      <p:sp>
        <p:nvSpPr>
          <p:cNvPr id="2055" name="EShape">
            <a:extLst>
              <a:ext uri="{FF2B5EF4-FFF2-40B4-BE49-F238E27FC236}">
                <a16:creationId xmlns:a16="http://schemas.microsoft.com/office/drawing/2014/main" id="{328DC9B2-AF5C-4B4B-AF38-EDD0F3ADD6C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27000" y="6007100"/>
            <a:ext cx="88900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defRPr/>
            </a:pPr>
            <a:r>
              <a:rPr lang="en-US" altLang="en-US" sz="3200"/>
              <a:t>E.) Response E</a:t>
            </a:r>
          </a:p>
        </p:txBody>
      </p:sp>
      <p:sp>
        <p:nvSpPr>
          <p:cNvPr id="13" name="Percent">
            <a:extLst>
              <a:ext uri="{FF2B5EF4-FFF2-40B4-BE49-F238E27FC236}">
                <a16:creationId xmlns:a16="http://schemas.microsoft.com/office/drawing/2014/main" id="{A661F47F-FA01-4968-A6EB-C23DF94E83A7}"/>
              </a:ext>
            </a:extLst>
          </p:cNvPr>
          <p:cNvSpPr/>
          <p:nvPr userDrawn="1"/>
        </p:nvSpPr>
        <p:spPr>
          <a:xfrm>
            <a:off x="6350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400">
                <a:solidFill>
                  <a:srgbClr val="000000"/>
                </a:solidFill>
              </a:rPr>
              <a:t>Percent Complete 100%</a:t>
            </a:r>
          </a:p>
        </p:txBody>
      </p:sp>
      <p:sp>
        <p:nvSpPr>
          <p:cNvPr id="14" name="Timer">
            <a:extLst>
              <a:ext uri="{FF2B5EF4-FFF2-40B4-BE49-F238E27FC236}">
                <a16:creationId xmlns:a16="http://schemas.microsoft.com/office/drawing/2014/main" id="{CD987CA1-631B-4D73-9339-DD779AE38951}"/>
              </a:ext>
            </a:extLst>
          </p:cNvPr>
          <p:cNvSpPr/>
          <p:nvPr userDrawn="1"/>
        </p:nvSpPr>
        <p:spPr>
          <a:xfrm>
            <a:off x="254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400">
                <a:solidFill>
                  <a:srgbClr val="000000"/>
                </a:solidFill>
              </a:rPr>
              <a:t>00:30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Shape" hidden="1">
            <a:extLst>
              <a:ext uri="{FF2B5EF4-FFF2-40B4-BE49-F238E27FC236}">
                <a16:creationId xmlns:a16="http://schemas.microsoft.com/office/drawing/2014/main" id="{972AAF45-DD2E-4EAF-A391-558F3ECDC9C7}"/>
              </a:ext>
            </a:extLst>
          </p:cNvPr>
          <p:cNvSpPr/>
          <p:nvPr userDrawn="1"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/>
              <a:t>iRespond Graph</a:t>
            </a:r>
          </a:p>
        </p:txBody>
      </p:sp>
      <p:grpSp>
        <p:nvGrpSpPr>
          <p:cNvPr id="3075" name="CorrectBarGroup">
            <a:extLst>
              <a:ext uri="{FF2B5EF4-FFF2-40B4-BE49-F238E27FC236}">
                <a16:creationId xmlns:a16="http://schemas.microsoft.com/office/drawing/2014/main" id="{5F36BB6B-5D13-4EF8-9FA6-EA04AF6B5CB9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9" name="CorrectBar0">
              <a:extLst>
                <a:ext uri="{FF2B5EF4-FFF2-40B4-BE49-F238E27FC236}">
                  <a16:creationId xmlns:a16="http://schemas.microsoft.com/office/drawing/2014/main" id="{16C06F9B-BCBA-4E8D-B403-5FF9044717AC}"/>
                </a:ext>
              </a:extLst>
            </p:cNvPr>
            <p:cNvSpPr/>
            <p:nvPr userDrawn="1"/>
          </p:nvSpPr>
          <p:spPr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2" name="CorrectBar1">
              <a:extLst>
                <a:ext uri="{FF2B5EF4-FFF2-40B4-BE49-F238E27FC236}">
                  <a16:creationId xmlns:a16="http://schemas.microsoft.com/office/drawing/2014/main" id="{82D6DC2C-2407-4281-83DD-832CA8FCD041}"/>
                </a:ext>
              </a:extLst>
            </p:cNvPr>
            <p:cNvSpPr/>
            <p:nvPr userDrawn="1"/>
          </p:nvSpPr>
          <p:spPr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grpSp>
        <p:nvGrpSpPr>
          <p:cNvPr id="3076" name="PercentLabelGroup">
            <a:extLst>
              <a:ext uri="{FF2B5EF4-FFF2-40B4-BE49-F238E27FC236}">
                <a16:creationId xmlns:a16="http://schemas.microsoft.com/office/drawing/2014/main" id="{07B51B60-3411-41A0-9293-DC4FCB88F25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8" name="PercentLabel0">
              <a:extLst>
                <a:ext uri="{FF2B5EF4-FFF2-40B4-BE49-F238E27FC236}">
                  <a16:creationId xmlns:a16="http://schemas.microsoft.com/office/drawing/2014/main" id="{70D62C59-EA2A-4D07-9C87-C4E8D37E992B}"/>
                </a:ext>
              </a:extLst>
            </p:cNvPr>
            <p:cNvSpPr/>
            <p:nvPr userDrawn="1"/>
          </p:nvSpPr>
          <p:spPr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2800">
                  <a:solidFill>
                    <a:srgbClr val="000000"/>
                  </a:solidFill>
                </a:rPr>
                <a:t>67%</a:t>
              </a:r>
            </a:p>
          </p:txBody>
        </p:sp>
        <p:sp>
          <p:nvSpPr>
            <p:cNvPr id="11" name="PercentLabel1">
              <a:extLst>
                <a:ext uri="{FF2B5EF4-FFF2-40B4-BE49-F238E27FC236}">
                  <a16:creationId xmlns:a16="http://schemas.microsoft.com/office/drawing/2014/main" id="{F48046FA-FAAA-4922-A3C0-96442DF62767}"/>
                </a:ext>
              </a:extLst>
            </p:cNvPr>
            <p:cNvSpPr/>
            <p:nvPr userDrawn="1"/>
          </p:nvSpPr>
          <p:spPr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2800">
                  <a:solidFill>
                    <a:srgbClr val="000000"/>
                  </a:solidFill>
                </a:rPr>
                <a:t>33%</a:t>
              </a:r>
            </a:p>
          </p:txBody>
        </p:sp>
        <p:sp>
          <p:nvSpPr>
            <p:cNvPr id="14" name="PercentLabel2">
              <a:extLst>
                <a:ext uri="{FF2B5EF4-FFF2-40B4-BE49-F238E27FC236}">
                  <a16:creationId xmlns:a16="http://schemas.microsoft.com/office/drawing/2014/main" id="{EDA08332-2C31-4A67-859D-EF9752183DDB}"/>
                </a:ext>
              </a:extLst>
            </p:cNvPr>
            <p:cNvSpPr/>
            <p:nvPr userDrawn="1"/>
          </p:nvSpPr>
          <p:spPr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2800">
                  <a:solidFill>
                    <a:srgbClr val="000000"/>
                  </a:solidFill>
                </a:rPr>
                <a:t>100%</a:t>
              </a:r>
            </a:p>
          </p:txBody>
        </p:sp>
        <p:sp>
          <p:nvSpPr>
            <p:cNvPr id="17" name="PercentLabel3">
              <a:extLst>
                <a:ext uri="{FF2B5EF4-FFF2-40B4-BE49-F238E27FC236}">
                  <a16:creationId xmlns:a16="http://schemas.microsoft.com/office/drawing/2014/main" id="{FB6026D9-5671-4576-B364-240308063005}"/>
                </a:ext>
              </a:extLst>
            </p:cNvPr>
            <p:cNvSpPr/>
            <p:nvPr userDrawn="1"/>
          </p:nvSpPr>
          <p:spPr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2800">
                  <a:solidFill>
                    <a:srgbClr val="000000"/>
                  </a:solidFill>
                </a:rPr>
                <a:t>100%</a:t>
              </a:r>
            </a:p>
          </p:txBody>
        </p:sp>
        <p:sp>
          <p:nvSpPr>
            <p:cNvPr id="20" name="PercentLabel4">
              <a:extLst>
                <a:ext uri="{FF2B5EF4-FFF2-40B4-BE49-F238E27FC236}">
                  <a16:creationId xmlns:a16="http://schemas.microsoft.com/office/drawing/2014/main" id="{0E1E80D4-C8DA-4753-B64D-69C77E7EE437}"/>
                </a:ext>
              </a:extLst>
            </p:cNvPr>
            <p:cNvSpPr/>
            <p:nvPr userDrawn="1"/>
          </p:nvSpPr>
          <p:spPr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2800">
                  <a:solidFill>
                    <a:srgbClr val="000000"/>
                  </a:solidFill>
                </a:rPr>
                <a:t>67%</a:t>
              </a:r>
            </a:p>
          </p:txBody>
        </p:sp>
      </p:grpSp>
      <p:grpSp>
        <p:nvGrpSpPr>
          <p:cNvPr id="3077" name="IncorrectBarGroup">
            <a:extLst>
              <a:ext uri="{FF2B5EF4-FFF2-40B4-BE49-F238E27FC236}">
                <a16:creationId xmlns:a16="http://schemas.microsoft.com/office/drawing/2014/main" id="{7A1BE796-6147-40E7-BAB1-F69218152614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5" name="IncorrectBar2">
              <a:extLst>
                <a:ext uri="{FF2B5EF4-FFF2-40B4-BE49-F238E27FC236}">
                  <a16:creationId xmlns:a16="http://schemas.microsoft.com/office/drawing/2014/main" id="{93A87A40-3988-47B9-BF4B-9B320D9B68D7}"/>
                </a:ext>
              </a:extLst>
            </p:cNvPr>
            <p:cNvSpPr/>
            <p:nvPr userDrawn="1"/>
          </p:nvSpPr>
          <p:spPr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8" name="IncorrectBar3">
              <a:extLst>
                <a:ext uri="{FF2B5EF4-FFF2-40B4-BE49-F238E27FC236}">
                  <a16:creationId xmlns:a16="http://schemas.microsoft.com/office/drawing/2014/main" id="{3FE9BCAB-482C-4727-81B9-95B28753D0EF}"/>
                </a:ext>
              </a:extLst>
            </p:cNvPr>
            <p:cNvSpPr/>
            <p:nvPr userDrawn="1"/>
          </p:nvSpPr>
          <p:spPr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1" name="IncorrectBar4">
              <a:extLst>
                <a:ext uri="{FF2B5EF4-FFF2-40B4-BE49-F238E27FC236}">
                  <a16:creationId xmlns:a16="http://schemas.microsoft.com/office/drawing/2014/main" id="{F6A8C975-6C50-49F3-8BBE-0878D0F0341B}"/>
                </a:ext>
              </a:extLst>
            </p:cNvPr>
            <p:cNvSpPr/>
            <p:nvPr userDrawn="1"/>
          </p:nvSpPr>
          <p:spPr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grpSp>
        <p:nvGrpSpPr>
          <p:cNvPr id="3078" name="XLabelGroup">
            <a:extLst>
              <a:ext uri="{FF2B5EF4-FFF2-40B4-BE49-F238E27FC236}">
                <a16:creationId xmlns:a16="http://schemas.microsoft.com/office/drawing/2014/main" id="{12AB4401-ACAA-408F-9D35-8FF17B492B6B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10" name="XValueLabel0">
              <a:extLst>
                <a:ext uri="{FF2B5EF4-FFF2-40B4-BE49-F238E27FC236}">
                  <a16:creationId xmlns:a16="http://schemas.microsoft.com/office/drawing/2014/main" id="{E289A029-5BD4-4CB9-808C-E6AC48434A6D}"/>
                </a:ext>
              </a:extLst>
            </p:cNvPr>
            <p:cNvSpPr/>
            <p:nvPr userDrawn="1"/>
          </p:nvSpPr>
          <p:spPr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2800">
                  <a:solidFill>
                    <a:srgbClr val="000000"/>
                  </a:solidFill>
                </a:rPr>
                <a:t>A*</a:t>
              </a:r>
            </a:p>
          </p:txBody>
        </p:sp>
        <p:sp>
          <p:nvSpPr>
            <p:cNvPr id="13" name="XValueLabel1">
              <a:extLst>
                <a:ext uri="{FF2B5EF4-FFF2-40B4-BE49-F238E27FC236}">
                  <a16:creationId xmlns:a16="http://schemas.microsoft.com/office/drawing/2014/main" id="{5CC6548B-7068-44FC-8390-180832BB5AE2}"/>
                </a:ext>
              </a:extLst>
            </p:cNvPr>
            <p:cNvSpPr/>
            <p:nvPr userDrawn="1"/>
          </p:nvSpPr>
          <p:spPr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2800">
                  <a:solidFill>
                    <a:srgbClr val="000000"/>
                  </a:solidFill>
                </a:rPr>
                <a:t>B*</a:t>
              </a:r>
            </a:p>
          </p:txBody>
        </p:sp>
        <p:sp>
          <p:nvSpPr>
            <p:cNvPr id="16" name="XValueLabel2">
              <a:extLst>
                <a:ext uri="{FF2B5EF4-FFF2-40B4-BE49-F238E27FC236}">
                  <a16:creationId xmlns:a16="http://schemas.microsoft.com/office/drawing/2014/main" id="{E60FD17B-1F8A-411F-8AFF-7CF2C046D51C}"/>
                </a:ext>
              </a:extLst>
            </p:cNvPr>
            <p:cNvSpPr/>
            <p:nvPr userDrawn="1"/>
          </p:nvSpPr>
          <p:spPr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2800">
                  <a:solidFill>
                    <a:srgbClr val="000000"/>
                  </a:solidFill>
                </a:rPr>
                <a:t>C</a:t>
              </a:r>
            </a:p>
          </p:txBody>
        </p:sp>
        <p:sp>
          <p:nvSpPr>
            <p:cNvPr id="19" name="XValueLabel3">
              <a:extLst>
                <a:ext uri="{FF2B5EF4-FFF2-40B4-BE49-F238E27FC236}">
                  <a16:creationId xmlns:a16="http://schemas.microsoft.com/office/drawing/2014/main" id="{32AD589D-5A1C-4DF6-9102-BD41ECC4606C}"/>
                </a:ext>
              </a:extLst>
            </p:cNvPr>
            <p:cNvSpPr/>
            <p:nvPr userDrawn="1"/>
          </p:nvSpPr>
          <p:spPr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2800">
                  <a:solidFill>
                    <a:srgbClr val="000000"/>
                  </a:solidFill>
                </a:rPr>
                <a:t>D</a:t>
              </a:r>
            </a:p>
          </p:txBody>
        </p:sp>
        <p:sp>
          <p:nvSpPr>
            <p:cNvPr id="22" name="XValueLabel4">
              <a:extLst>
                <a:ext uri="{FF2B5EF4-FFF2-40B4-BE49-F238E27FC236}">
                  <a16:creationId xmlns:a16="http://schemas.microsoft.com/office/drawing/2014/main" id="{77DE681F-BD20-45C4-9AEB-6435B3BD4B0E}"/>
                </a:ext>
              </a:extLst>
            </p:cNvPr>
            <p:cNvSpPr/>
            <p:nvPr userDrawn="1"/>
          </p:nvSpPr>
          <p:spPr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2800">
                  <a:solidFill>
                    <a:srgbClr val="000000"/>
                  </a:solidFill>
                </a:rPr>
                <a:t>E</a:t>
              </a:r>
            </a:p>
          </p:txBody>
        </p:sp>
      </p:grpSp>
      <p:grpSp>
        <p:nvGrpSpPr>
          <p:cNvPr id="3079" name="AxisLineGroup">
            <a:extLst>
              <a:ext uri="{FF2B5EF4-FFF2-40B4-BE49-F238E27FC236}">
                <a16:creationId xmlns:a16="http://schemas.microsoft.com/office/drawing/2014/main" id="{54B15944-46A9-4BB0-B1E4-B38B41C247E8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23" name="XAxisLine">
              <a:extLst>
                <a:ext uri="{FF2B5EF4-FFF2-40B4-BE49-F238E27FC236}">
                  <a16:creationId xmlns:a16="http://schemas.microsoft.com/office/drawing/2014/main" id="{EE86FA92-6ABF-4384-A63B-4CC066EE53D8}"/>
                </a:ext>
              </a:extLst>
            </p:cNvPr>
            <p:cNvCxnSpPr/>
            <p:nvPr userDrawn="1"/>
          </p:nvCxnSpPr>
          <p:spPr>
            <a:xfrm>
              <a:off x="889000" y="5715000"/>
              <a:ext cx="8001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YAxisLine">
              <a:extLst>
                <a:ext uri="{FF2B5EF4-FFF2-40B4-BE49-F238E27FC236}">
                  <a16:creationId xmlns:a16="http://schemas.microsoft.com/office/drawing/2014/main" id="{7615398F-B7D0-4428-B6A5-7DA184894D43}"/>
                </a:ext>
              </a:extLst>
            </p:cNvPr>
            <p:cNvCxnSpPr/>
            <p:nvPr userDrawn="1"/>
          </p:nvCxnSpPr>
          <p:spPr>
            <a:xfrm>
              <a:off x="1016000" y="1587500"/>
              <a:ext cx="0" cy="412750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YAxisTick0">
              <a:extLst>
                <a:ext uri="{FF2B5EF4-FFF2-40B4-BE49-F238E27FC236}">
                  <a16:creationId xmlns:a16="http://schemas.microsoft.com/office/drawing/2014/main" id="{205B82D5-5EC5-45D0-B814-B1EE308C64D1}"/>
                </a:ext>
              </a:extLst>
            </p:cNvPr>
            <p:cNvCxnSpPr/>
            <p:nvPr userDrawn="1"/>
          </p:nvCxnSpPr>
          <p:spPr>
            <a:xfrm>
              <a:off x="889000" y="571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YAxisTick1">
              <a:extLst>
                <a:ext uri="{FF2B5EF4-FFF2-40B4-BE49-F238E27FC236}">
                  <a16:creationId xmlns:a16="http://schemas.microsoft.com/office/drawing/2014/main" id="{DF3A662E-3207-4AC0-8124-D0675C06BAB8}"/>
                </a:ext>
              </a:extLst>
            </p:cNvPr>
            <p:cNvCxnSpPr/>
            <p:nvPr userDrawn="1"/>
          </p:nvCxnSpPr>
          <p:spPr>
            <a:xfrm>
              <a:off x="889000" y="444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YAxisTick2">
              <a:extLst>
                <a:ext uri="{FF2B5EF4-FFF2-40B4-BE49-F238E27FC236}">
                  <a16:creationId xmlns:a16="http://schemas.microsoft.com/office/drawing/2014/main" id="{989F5D33-C2DA-4087-87B0-F4E61D189AC6}"/>
                </a:ext>
              </a:extLst>
            </p:cNvPr>
            <p:cNvCxnSpPr/>
            <p:nvPr userDrawn="1"/>
          </p:nvCxnSpPr>
          <p:spPr>
            <a:xfrm>
              <a:off x="889000" y="317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YAxisTick3">
              <a:extLst>
                <a:ext uri="{FF2B5EF4-FFF2-40B4-BE49-F238E27FC236}">
                  <a16:creationId xmlns:a16="http://schemas.microsoft.com/office/drawing/2014/main" id="{0FA633A7-585D-4800-B4BF-D3D2B6D91A8E}"/>
                </a:ext>
              </a:extLst>
            </p:cNvPr>
            <p:cNvCxnSpPr/>
            <p:nvPr userDrawn="1"/>
          </p:nvCxnSpPr>
          <p:spPr>
            <a:xfrm>
              <a:off x="889000" y="190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80" name="YLabelGroup">
            <a:extLst>
              <a:ext uri="{FF2B5EF4-FFF2-40B4-BE49-F238E27FC236}">
                <a16:creationId xmlns:a16="http://schemas.microsoft.com/office/drawing/2014/main" id="{1762B5E8-1B5B-4F68-BD07-058A09631ADB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26" name="YValueLabel0">
              <a:extLst>
                <a:ext uri="{FF2B5EF4-FFF2-40B4-BE49-F238E27FC236}">
                  <a16:creationId xmlns:a16="http://schemas.microsoft.com/office/drawing/2014/main" id="{A6B24449-7B35-4082-A6FB-F6A263AD26EC}"/>
                </a:ext>
              </a:extLst>
            </p:cNvPr>
            <p:cNvSpPr/>
            <p:nvPr userDrawn="1"/>
          </p:nvSpPr>
          <p:spPr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200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28" name="YValueLabel1">
              <a:extLst>
                <a:ext uri="{FF2B5EF4-FFF2-40B4-BE49-F238E27FC236}">
                  <a16:creationId xmlns:a16="http://schemas.microsoft.com/office/drawing/2014/main" id="{73EBFE40-CD54-49FD-9229-66B71E461048}"/>
                </a:ext>
              </a:extLst>
            </p:cNvPr>
            <p:cNvSpPr/>
            <p:nvPr userDrawn="1"/>
          </p:nvSpPr>
          <p:spPr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200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30" name="YValueLabel2">
              <a:extLst>
                <a:ext uri="{FF2B5EF4-FFF2-40B4-BE49-F238E27FC236}">
                  <a16:creationId xmlns:a16="http://schemas.microsoft.com/office/drawing/2014/main" id="{707A162F-0DA4-4893-B064-F721BC724CBA}"/>
                </a:ext>
              </a:extLst>
            </p:cNvPr>
            <p:cNvSpPr/>
            <p:nvPr userDrawn="1"/>
          </p:nvSpPr>
          <p:spPr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200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32" name="YValueLabel3">
              <a:extLst>
                <a:ext uri="{FF2B5EF4-FFF2-40B4-BE49-F238E27FC236}">
                  <a16:creationId xmlns:a16="http://schemas.microsoft.com/office/drawing/2014/main" id="{B386069D-FFB4-4906-A676-DA5AB07C4FCB}"/>
                </a:ext>
              </a:extLst>
            </p:cNvPr>
            <p:cNvSpPr/>
            <p:nvPr userDrawn="1"/>
          </p:nvSpPr>
          <p:spPr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2000">
                  <a:solidFill>
                    <a:srgbClr val="000000"/>
                  </a:solidFill>
                </a:rPr>
                <a:t>3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87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B66E2-796C-4720-8028-08186C123D72}"/>
              </a:ext>
            </a:extLst>
          </p:cNvPr>
          <p:cNvSpPr txBox="1">
            <a:spLocks/>
          </p:cNvSpPr>
          <p:nvPr/>
        </p:nvSpPr>
        <p:spPr>
          <a:xfrm>
            <a:off x="249238" y="365125"/>
            <a:ext cx="8818562" cy="633095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en-US" sz="3600" kern="0" dirty="0"/>
              <a:t>Los </a:t>
            </a:r>
            <a:r>
              <a:rPr lang="en-US" sz="3600" kern="0" dirty="0" err="1"/>
              <a:t>teléfonos</a:t>
            </a:r>
            <a:r>
              <a:rPr lang="en-US" sz="3600" kern="0" dirty="0"/>
              <a:t> </a:t>
            </a:r>
            <a:r>
              <a:rPr lang="en-US" sz="3600" kern="0" dirty="0" err="1"/>
              <a:t>en</a:t>
            </a:r>
            <a:r>
              <a:rPr lang="en-US" sz="3600" kern="0" dirty="0"/>
              <a:t> la </a:t>
            </a:r>
            <a:r>
              <a:rPr lang="en-US" sz="3600" kern="0" dirty="0" err="1"/>
              <a:t>cajita</a:t>
            </a:r>
            <a:r>
              <a:rPr lang="en-US" sz="3600" kern="0" dirty="0"/>
              <a:t>, </a:t>
            </a:r>
            <a:r>
              <a:rPr lang="en-US" sz="3600" kern="0" dirty="0" err="1"/>
              <a:t>por</a:t>
            </a:r>
            <a:r>
              <a:rPr lang="en-US" sz="3600" kern="0" dirty="0"/>
              <a:t> favor</a:t>
            </a:r>
            <a:br>
              <a:rPr lang="en-US" sz="3600" kern="0" dirty="0"/>
            </a:br>
            <a:br>
              <a:rPr lang="en-US" sz="3600" kern="0" dirty="0"/>
            </a:br>
            <a:r>
              <a:rPr lang="en-US" sz="4000" b="1" kern="0" dirty="0"/>
              <a:t>Warm Up</a:t>
            </a:r>
            <a:br>
              <a:rPr lang="en-US" sz="3600" kern="0" dirty="0"/>
            </a:br>
            <a:br>
              <a:rPr lang="en-US" sz="3600" kern="0" dirty="0"/>
            </a:br>
            <a:r>
              <a:rPr lang="en-US" sz="3600" kern="0" dirty="0"/>
              <a:t>Translate:</a:t>
            </a:r>
            <a:br>
              <a:rPr lang="en-US" sz="3600" kern="0" dirty="0"/>
            </a:br>
            <a:br>
              <a:rPr lang="en-US" sz="3600" kern="0" dirty="0"/>
            </a:br>
            <a:r>
              <a:rPr lang="en-US" sz="3600" kern="0" dirty="0"/>
              <a:t>1) Clara and Rita are smart, athletic, and pretty.</a:t>
            </a:r>
          </a:p>
          <a:p>
            <a:pPr algn="l">
              <a:defRPr/>
            </a:pPr>
            <a:br>
              <a:rPr lang="en-US" sz="3600" kern="0" dirty="0"/>
            </a:br>
            <a:r>
              <a:rPr lang="en-US" sz="3600" kern="0" dirty="0"/>
              <a:t>2) José is hardworking, funny, and social.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>
            <a:extLst>
              <a:ext uri="{FF2B5EF4-FFF2-40B4-BE49-F238E27FC236}">
                <a16:creationId xmlns:a16="http://schemas.microsoft.com/office/drawing/2014/main" id="{F3DBF3B7-230E-48E8-850C-F092191B26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-50800"/>
            <a:ext cx="8229600" cy="1143000"/>
          </a:xfrm>
        </p:spPr>
        <p:txBody>
          <a:bodyPr/>
          <a:lstStyle/>
          <a:p>
            <a:r>
              <a:rPr lang="en-US" altLang="en-US" b="1"/>
              <a:t>tan </a:t>
            </a:r>
            <a:r>
              <a:rPr lang="en-US" altLang="en-US" b="1" u="sng"/>
              <a:t>(adj.) </a:t>
            </a:r>
            <a:r>
              <a:rPr lang="en-US" altLang="en-US" b="1"/>
              <a:t>como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B936C3-42CF-4AA1-AD6C-D2A6EFD39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725" y="1149350"/>
            <a:ext cx="9058275" cy="4114800"/>
          </a:xfrm>
        </p:spPr>
        <p:txBody>
          <a:bodyPr/>
          <a:lstStyle/>
          <a:p>
            <a:pPr>
              <a:defRPr/>
            </a:pPr>
            <a:r>
              <a:rPr lang="en-US" dirty="0"/>
              <a:t>To say someone or something is as (adj.) as another person or thing, use this word formula:</a:t>
            </a:r>
          </a:p>
          <a:p>
            <a:pPr marL="0" indent="0">
              <a:buFontTx/>
              <a:buNone/>
              <a:defRPr/>
            </a:pPr>
            <a:r>
              <a:rPr lang="en-US" sz="2800" dirty="0">
                <a:solidFill>
                  <a:srgbClr val="FF0000"/>
                </a:solidFill>
              </a:rPr>
              <a:t>Subject</a:t>
            </a:r>
            <a:r>
              <a:rPr lang="en-US" sz="2800" dirty="0"/>
              <a:t> + </a:t>
            </a:r>
            <a:r>
              <a:rPr lang="en-US" sz="2800" dirty="0" err="1">
                <a:solidFill>
                  <a:schemeClr val="accent2"/>
                </a:solidFill>
              </a:rPr>
              <a:t>ser</a:t>
            </a:r>
            <a:r>
              <a:rPr lang="en-US" sz="2800" dirty="0"/>
              <a:t> + </a:t>
            </a:r>
            <a:r>
              <a:rPr lang="en-US" sz="2800" dirty="0">
                <a:solidFill>
                  <a:srgbClr val="00B050"/>
                </a:solidFill>
              </a:rPr>
              <a:t>tan adj. </a:t>
            </a:r>
            <a:r>
              <a:rPr lang="en-US" sz="2800" dirty="0" err="1">
                <a:solidFill>
                  <a:srgbClr val="00B050"/>
                </a:solidFill>
              </a:rPr>
              <a:t>como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/>
              <a:t>+ person/object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 marL="0" indent="0">
              <a:buFontTx/>
              <a:buNone/>
              <a:defRPr/>
            </a:pPr>
            <a:r>
              <a:rPr lang="en-US" sz="2600" dirty="0">
                <a:solidFill>
                  <a:srgbClr val="FF0000"/>
                </a:solidFill>
              </a:rPr>
              <a:t>David Chapelle </a:t>
            </a:r>
            <a:r>
              <a:rPr lang="en-US" sz="2600" dirty="0" err="1">
                <a:solidFill>
                  <a:schemeClr val="accent2"/>
                </a:solidFill>
              </a:rPr>
              <a:t>es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>
                <a:solidFill>
                  <a:srgbClr val="00B050"/>
                </a:solidFill>
              </a:rPr>
              <a:t>tan </a:t>
            </a:r>
            <a:r>
              <a:rPr lang="en-US" sz="2600" dirty="0" err="1">
                <a:solidFill>
                  <a:srgbClr val="00B050"/>
                </a:solidFill>
              </a:rPr>
              <a:t>gracioso</a:t>
            </a:r>
            <a:r>
              <a:rPr lang="en-US" sz="2600" dirty="0">
                <a:solidFill>
                  <a:srgbClr val="00B050"/>
                </a:solidFill>
              </a:rPr>
              <a:t> </a:t>
            </a:r>
            <a:r>
              <a:rPr lang="en-US" sz="2600" dirty="0" err="1">
                <a:solidFill>
                  <a:srgbClr val="00B050"/>
                </a:solidFill>
              </a:rPr>
              <a:t>como</a:t>
            </a:r>
            <a:r>
              <a:rPr lang="en-US" sz="2600" dirty="0">
                <a:solidFill>
                  <a:srgbClr val="00B050"/>
                </a:solidFill>
              </a:rPr>
              <a:t> </a:t>
            </a:r>
            <a:r>
              <a:rPr lang="en-US" sz="2600" dirty="0"/>
              <a:t>Kevin Hart</a:t>
            </a:r>
          </a:p>
          <a:p>
            <a:pPr marL="0" indent="0">
              <a:buFontTx/>
              <a:buNone/>
              <a:defRPr/>
            </a:pPr>
            <a:endParaRPr lang="en-US" sz="2600" dirty="0">
              <a:solidFill>
                <a:srgbClr val="FF0000"/>
              </a:solidFill>
            </a:endParaRPr>
          </a:p>
          <a:p>
            <a:pPr marL="0" indent="0">
              <a:buFontTx/>
              <a:buNone/>
              <a:defRPr/>
            </a:pPr>
            <a:endParaRPr lang="en-US" sz="2600" dirty="0">
              <a:solidFill>
                <a:srgbClr val="FF0000"/>
              </a:solidFill>
            </a:endParaRPr>
          </a:p>
          <a:p>
            <a:pPr marL="0" indent="0">
              <a:buFontTx/>
              <a:buNone/>
              <a:defRPr/>
            </a:pPr>
            <a:r>
              <a:rPr lang="en-US" sz="2600" dirty="0">
                <a:solidFill>
                  <a:schemeClr val="accent4"/>
                </a:solidFill>
              </a:rPr>
              <a:t>David Chapelle is as funny as Kevin Hart.</a:t>
            </a:r>
            <a:endParaRPr lang="en-US" sz="2600" dirty="0"/>
          </a:p>
          <a:p>
            <a:pPr marL="0" indent="0">
              <a:buFontTx/>
              <a:buNone/>
              <a:defRPr/>
            </a:pPr>
            <a:endParaRPr lang="en-US" sz="2600" dirty="0"/>
          </a:p>
          <a:p>
            <a:pPr marL="0" indent="0">
              <a:buFontTx/>
              <a:buNone/>
              <a:defRPr/>
            </a:pPr>
            <a:endParaRPr lang="en-US" sz="2600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A0779A6-59FB-4A2B-961A-62574BBF168D}"/>
              </a:ext>
            </a:extLst>
          </p:cNvPr>
          <p:cNvCxnSpPr>
            <a:cxnSpLocks/>
          </p:cNvCxnSpPr>
          <p:nvPr/>
        </p:nvCxnSpPr>
        <p:spPr>
          <a:xfrm flipH="1">
            <a:off x="996950" y="2746375"/>
            <a:ext cx="39688" cy="1066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DBFF549-F14C-4DF2-A2BB-1ACE419FC227}"/>
              </a:ext>
            </a:extLst>
          </p:cNvPr>
          <p:cNvCxnSpPr>
            <a:cxnSpLocks/>
          </p:cNvCxnSpPr>
          <p:nvPr/>
        </p:nvCxnSpPr>
        <p:spPr>
          <a:xfrm>
            <a:off x="1947863" y="2673350"/>
            <a:ext cx="668337" cy="12128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9A696B4-FF88-4C42-878C-76D4BACF85BC}"/>
              </a:ext>
            </a:extLst>
          </p:cNvPr>
          <p:cNvCxnSpPr>
            <a:cxnSpLocks/>
          </p:cNvCxnSpPr>
          <p:nvPr/>
        </p:nvCxnSpPr>
        <p:spPr>
          <a:xfrm>
            <a:off x="3309938" y="2801938"/>
            <a:ext cx="652462" cy="10842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74754F6-5B89-4F63-96B9-E2735CE3B1E2}"/>
              </a:ext>
            </a:extLst>
          </p:cNvPr>
          <p:cNvCxnSpPr>
            <a:cxnSpLocks/>
          </p:cNvCxnSpPr>
          <p:nvPr/>
        </p:nvCxnSpPr>
        <p:spPr>
          <a:xfrm>
            <a:off x="5935663" y="2674938"/>
            <a:ext cx="428625" cy="10715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Arrow: U-Turn 13">
            <a:extLst>
              <a:ext uri="{FF2B5EF4-FFF2-40B4-BE49-F238E27FC236}">
                <a16:creationId xmlns:a16="http://schemas.microsoft.com/office/drawing/2014/main" id="{5640D37B-63A8-4C9A-99B9-7587C7CD0E86}"/>
              </a:ext>
            </a:extLst>
          </p:cNvPr>
          <p:cNvSpPr/>
          <p:nvPr/>
        </p:nvSpPr>
        <p:spPr>
          <a:xfrm rot="10800000" flipH="1">
            <a:off x="1295400" y="4419600"/>
            <a:ext cx="2925763" cy="660400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79263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>
            <a:extLst>
              <a:ext uri="{FF2B5EF4-FFF2-40B4-BE49-F238E27FC236}">
                <a16:creationId xmlns:a16="http://schemas.microsoft.com/office/drawing/2014/main" id="{C678AEB0-DE60-49BA-8B1B-FA1C2D4D00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7788" y="914400"/>
            <a:ext cx="9066212" cy="1143000"/>
          </a:xfrm>
        </p:spPr>
        <p:txBody>
          <a:bodyPr/>
          <a:lstStyle/>
          <a:p>
            <a:r>
              <a:rPr lang="en-US" altLang="en-US"/>
              <a:t>La chica morena es tan deportista como la chica pelirroja.</a:t>
            </a:r>
          </a:p>
        </p:txBody>
      </p:sp>
      <p:pic>
        <p:nvPicPr>
          <p:cNvPr id="34819" name="Picture 4" descr="Related image">
            <a:extLst>
              <a:ext uri="{FF2B5EF4-FFF2-40B4-BE49-F238E27FC236}">
                <a16:creationId xmlns:a16="http://schemas.microsoft.com/office/drawing/2014/main" id="{194EE82F-061A-42D7-8882-0434720FF3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971800"/>
            <a:ext cx="367665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6" descr="Image result for sport vs not sporty clipart">
            <a:extLst>
              <a:ext uri="{FF2B5EF4-FFF2-40B4-BE49-F238E27FC236}">
                <a16:creationId xmlns:a16="http://schemas.microsoft.com/office/drawing/2014/main" id="{C3BD2F80-52CB-4617-AEDC-9F08B6F7DE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971800"/>
            <a:ext cx="264795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>
            <a:extLst>
              <a:ext uri="{FF2B5EF4-FFF2-40B4-BE49-F238E27FC236}">
                <a16:creationId xmlns:a16="http://schemas.microsoft.com/office/drawing/2014/main" id="{79C16A9B-0A65-49D2-A11E-1F670609B8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400" y="609600"/>
            <a:ext cx="9144000" cy="1143000"/>
          </a:xfrm>
        </p:spPr>
        <p:txBody>
          <a:bodyPr/>
          <a:lstStyle/>
          <a:p>
            <a:r>
              <a:rPr lang="en-US" altLang="en-US"/>
              <a:t>Dora es tan atrevida como Diego.</a:t>
            </a:r>
            <a:br>
              <a:rPr lang="en-US" altLang="en-US"/>
            </a:br>
            <a:br>
              <a:rPr lang="en-US" altLang="en-US"/>
            </a:br>
            <a:r>
              <a:rPr lang="en-US" altLang="en-US"/>
              <a:t>Diego es tan atrevido como Dora.</a:t>
            </a:r>
          </a:p>
        </p:txBody>
      </p:sp>
      <p:pic>
        <p:nvPicPr>
          <p:cNvPr id="35843" name="Picture 2" descr="Image result for dora and diego">
            <a:extLst>
              <a:ext uri="{FF2B5EF4-FFF2-40B4-BE49-F238E27FC236}">
                <a16:creationId xmlns:a16="http://schemas.microsoft.com/office/drawing/2014/main" id="{26A578F8-046E-49E2-83D1-25A4AB196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460625"/>
            <a:ext cx="57912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>
            <a:extLst>
              <a:ext uri="{FF2B5EF4-FFF2-40B4-BE49-F238E27FC236}">
                <a16:creationId xmlns:a16="http://schemas.microsoft.com/office/drawing/2014/main" id="{459C3239-5D6F-4427-B7ED-CAEDDC557D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Irregular Comparisons</a:t>
            </a:r>
          </a:p>
        </p:txBody>
      </p:sp>
      <p:sp>
        <p:nvSpPr>
          <p:cNvPr id="36867" name="Content Placeholder 2">
            <a:extLst>
              <a:ext uri="{FF2B5EF4-FFF2-40B4-BE49-F238E27FC236}">
                <a16:creationId xmlns:a16="http://schemas.microsoft.com/office/drawing/2014/main" id="{CFF10AC9-9BDF-41F3-A65D-62F44CC86D5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Bueno(a) = Good</a:t>
            </a:r>
          </a:p>
          <a:p>
            <a:r>
              <a:rPr lang="en-US" altLang="en-US" dirty="0"/>
              <a:t>Even in English, we can’t say something is “</a:t>
            </a:r>
            <a:r>
              <a:rPr lang="en-US" altLang="en-US" dirty="0" err="1"/>
              <a:t>gooder</a:t>
            </a:r>
            <a:r>
              <a:rPr lang="en-US" altLang="en-US" dirty="0"/>
              <a:t>” or “more good.”  We have to say “better”</a:t>
            </a:r>
            <a:endParaRPr lang="en-US" altLang="en-US" dirty="0">
              <a:cs typeface="Arial"/>
            </a:endParaRPr>
          </a:p>
          <a:p>
            <a:endParaRPr lang="en-US" altLang="en-US"/>
          </a:p>
          <a:p>
            <a:r>
              <a:rPr lang="en-US" altLang="en-US" dirty="0"/>
              <a:t>In Spanish, the phrase is “</a:t>
            </a:r>
            <a:r>
              <a:rPr lang="en-US" altLang="en-US" dirty="0" err="1"/>
              <a:t>mejor</a:t>
            </a:r>
            <a:r>
              <a:rPr lang="en-US" altLang="en-US" dirty="0"/>
              <a:t> que…”</a:t>
            </a:r>
            <a:endParaRPr lang="en-US" altLang="en-US" dirty="0">
              <a:cs typeface="Arial"/>
            </a:endParaRPr>
          </a:p>
          <a:p>
            <a:pPr lvl="1"/>
            <a:r>
              <a:rPr lang="en-US" altLang="en-US" dirty="0"/>
              <a:t>Ex) Ronaldo es </a:t>
            </a:r>
            <a:r>
              <a:rPr lang="en-US" altLang="en-US" dirty="0" err="1"/>
              <a:t>mejor</a:t>
            </a:r>
            <a:r>
              <a:rPr lang="en-US" altLang="en-US" dirty="0"/>
              <a:t> que Messi.</a:t>
            </a:r>
            <a:endParaRPr lang="en-US" altLang="en-US" dirty="0">
              <a:cs typeface="Arial"/>
            </a:endParaRPr>
          </a:p>
          <a:p>
            <a:pPr lvl="1"/>
            <a:r>
              <a:rPr lang="en-US" altLang="en-US" dirty="0"/>
              <a:t>Ex) </a:t>
            </a:r>
            <a:r>
              <a:rPr lang="en-US" altLang="en-US" dirty="0" err="1"/>
              <a:t>Nosotros</a:t>
            </a:r>
            <a:r>
              <a:rPr lang="en-US" altLang="en-US" dirty="0"/>
              <a:t> </a:t>
            </a:r>
            <a:r>
              <a:rPr lang="en-US" altLang="en-US" dirty="0" err="1"/>
              <a:t>somos</a:t>
            </a:r>
            <a:r>
              <a:rPr lang="en-US" altLang="en-US" dirty="0"/>
              <a:t> </a:t>
            </a:r>
            <a:r>
              <a:rPr lang="en-US" altLang="en-US" dirty="0" err="1"/>
              <a:t>mejores</a:t>
            </a:r>
            <a:r>
              <a:rPr lang="en-US" altLang="en-US" dirty="0"/>
              <a:t> que </a:t>
            </a:r>
            <a:r>
              <a:rPr lang="en-US" altLang="en-US" dirty="0" err="1"/>
              <a:t>ellos</a:t>
            </a:r>
            <a:r>
              <a:rPr lang="en-US" altLang="en-US" dirty="0"/>
              <a:t>.</a:t>
            </a:r>
            <a:endParaRPr lang="en-US" altLang="en-US" dirty="0"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>
            <a:extLst>
              <a:ext uri="{FF2B5EF4-FFF2-40B4-BE49-F238E27FC236}">
                <a16:creationId xmlns:a16="http://schemas.microsoft.com/office/drawing/2014/main" id="{4D1BD0E5-B499-4604-875D-0D49358ADE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Irregular Comparisons</a:t>
            </a:r>
          </a:p>
        </p:txBody>
      </p:sp>
      <p:sp>
        <p:nvSpPr>
          <p:cNvPr id="37891" name="Content Placeholder 2">
            <a:extLst>
              <a:ext uri="{FF2B5EF4-FFF2-40B4-BE49-F238E27FC236}">
                <a16:creationId xmlns:a16="http://schemas.microsoft.com/office/drawing/2014/main" id="{7E18E7C5-60D0-43EA-9EEC-BBB7E3C8CF6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44500" y="1209675"/>
            <a:ext cx="8229600" cy="4525963"/>
          </a:xfrm>
        </p:spPr>
        <p:txBody>
          <a:bodyPr/>
          <a:lstStyle/>
          <a:p>
            <a:r>
              <a:rPr lang="en-US" altLang="en-US"/>
              <a:t>Malo(a) = Bad</a:t>
            </a:r>
          </a:p>
          <a:p>
            <a:r>
              <a:rPr lang="en-US" altLang="en-US"/>
              <a:t>Even in English, we can’t say something is “badder” or “more bad.”  We have to say “worse”</a:t>
            </a:r>
          </a:p>
          <a:p>
            <a:r>
              <a:rPr lang="en-US" altLang="en-US"/>
              <a:t>In Spanish, the phrase is “peor que…”</a:t>
            </a:r>
          </a:p>
          <a:p>
            <a:pPr lvl="1"/>
            <a:r>
              <a:rPr lang="en-US" altLang="en-US"/>
              <a:t>Ex) Los gatos son peores que los perros.</a:t>
            </a:r>
          </a:p>
          <a:p>
            <a:pPr lvl="1"/>
            <a:r>
              <a:rPr lang="en-US" altLang="en-US"/>
              <a:t>Ex) Snape es peor que </a:t>
            </a:r>
            <a:br>
              <a:rPr lang="en-US" altLang="en-US"/>
            </a:br>
            <a:r>
              <a:rPr lang="en-US" altLang="en-US"/>
              <a:t>      Dumbledore</a:t>
            </a:r>
          </a:p>
        </p:txBody>
      </p:sp>
      <p:pic>
        <p:nvPicPr>
          <p:cNvPr id="37892" name="Picture 2" descr="Image result for snape and dumbledore clipart">
            <a:extLst>
              <a:ext uri="{FF2B5EF4-FFF2-40B4-BE49-F238E27FC236}">
                <a16:creationId xmlns:a16="http://schemas.microsoft.com/office/drawing/2014/main" id="{EFC9F506-B1E4-41D2-ACBA-3A11612A49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300" y="5473700"/>
            <a:ext cx="1011238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4" descr="Image result for dumbledore clipart">
            <a:extLst>
              <a:ext uri="{FF2B5EF4-FFF2-40B4-BE49-F238E27FC236}">
                <a16:creationId xmlns:a16="http://schemas.microsoft.com/office/drawing/2014/main" id="{2C1BBB4A-1E74-4A0B-B74F-7239E91362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5473700"/>
            <a:ext cx="987425" cy="127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Picture 6" descr="Image result for dogs are better than cats">
            <a:extLst>
              <a:ext uri="{FF2B5EF4-FFF2-40B4-BE49-F238E27FC236}">
                <a16:creationId xmlns:a16="http://schemas.microsoft.com/office/drawing/2014/main" id="{82B4B08F-E3C5-4F82-84CB-29C8AD2475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313" y="4579938"/>
            <a:ext cx="3595687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>
            <a:extLst>
              <a:ext uri="{FF2B5EF4-FFF2-40B4-BE49-F238E27FC236}">
                <a16:creationId xmlns:a16="http://schemas.microsoft.com/office/drawing/2014/main" id="{B697B167-5AB6-4987-B903-4651AA06E0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Irregular Comparisons</a:t>
            </a:r>
          </a:p>
        </p:txBody>
      </p:sp>
      <p:sp>
        <p:nvSpPr>
          <p:cNvPr id="38915" name="Content Placeholder 2">
            <a:extLst>
              <a:ext uri="{FF2B5EF4-FFF2-40B4-BE49-F238E27FC236}">
                <a16:creationId xmlns:a16="http://schemas.microsoft.com/office/drawing/2014/main" id="{B810F922-B9F7-4633-AAD8-A987308F003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altLang="en-US"/>
              <a:t>Mayor que… (Older than)</a:t>
            </a:r>
          </a:p>
          <a:p>
            <a:pPr marL="0" indent="0">
              <a:buFontTx/>
              <a:buNone/>
            </a:pPr>
            <a:endParaRPr lang="en-US" altLang="en-US"/>
          </a:p>
          <a:p>
            <a:pPr marL="0" indent="0">
              <a:buFontTx/>
              <a:buNone/>
            </a:pPr>
            <a:r>
              <a:rPr lang="en-US" altLang="en-US"/>
              <a:t>Yo soy mayor que Uds.</a:t>
            </a:r>
          </a:p>
          <a:p>
            <a:pPr marL="0" indent="0">
              <a:buFontTx/>
              <a:buNone/>
            </a:pPr>
            <a:r>
              <a:rPr lang="en-US" altLang="en-US"/>
              <a:t>Mi papa es mayor que yo.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>
            <a:extLst>
              <a:ext uri="{FF2B5EF4-FFF2-40B4-BE49-F238E27FC236}">
                <a16:creationId xmlns:a16="http://schemas.microsoft.com/office/drawing/2014/main" id="{E17B0174-83A8-41CC-A4E1-97C9BB2636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Irregular Comparisons</a:t>
            </a:r>
          </a:p>
        </p:txBody>
      </p:sp>
      <p:sp>
        <p:nvSpPr>
          <p:cNvPr id="39939" name="Content Placeholder 2">
            <a:extLst>
              <a:ext uri="{FF2B5EF4-FFF2-40B4-BE49-F238E27FC236}">
                <a16:creationId xmlns:a16="http://schemas.microsoft.com/office/drawing/2014/main" id="{1CDAF6A8-0491-4848-925E-1B08E3CAD93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altLang="en-US"/>
              <a:t>Menor que… (Younger than)</a:t>
            </a:r>
          </a:p>
          <a:p>
            <a:pPr marL="0" indent="0">
              <a:buFontTx/>
              <a:buNone/>
            </a:pPr>
            <a:endParaRPr lang="en-US" altLang="en-US"/>
          </a:p>
          <a:p>
            <a:pPr marL="0" indent="0">
              <a:buFontTx/>
              <a:buNone/>
            </a:pPr>
            <a:r>
              <a:rPr lang="en-US" altLang="en-US"/>
              <a:t>Uds. son menores que yo.</a:t>
            </a:r>
          </a:p>
          <a:p>
            <a:pPr marL="0" indent="0">
              <a:buFontTx/>
              <a:buNone/>
            </a:pPr>
            <a:r>
              <a:rPr lang="en-US" altLang="en-US"/>
              <a:t>Hector es menor que su hermano.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>
            <a:extLst>
              <a:ext uri="{FF2B5EF4-FFF2-40B4-BE49-F238E27FC236}">
                <a16:creationId xmlns:a16="http://schemas.microsoft.com/office/drawing/2014/main" id="{2EA6A55E-EDBE-4D19-8FB6-F4398B2900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0"/>
            <a:ext cx="8229600" cy="4525963"/>
          </a:xfrm>
        </p:spPr>
        <p:txBody>
          <a:bodyPr/>
          <a:lstStyle/>
          <a:p>
            <a:pPr marL="514350" indent="-514350" eaLnBrk="1" hangingPunct="1">
              <a:lnSpc>
                <a:spcPct val="150000"/>
              </a:lnSpc>
              <a:buFontTx/>
              <a:buAutoNum type="arabicPeriod"/>
            </a:pPr>
            <a:r>
              <a:rPr lang="en-US" altLang="en-US" dirty="0"/>
              <a:t>I am nicer than my sister.</a:t>
            </a:r>
          </a:p>
          <a:p>
            <a:pPr marL="514350" indent="-514350" eaLnBrk="1" hangingPunct="1">
              <a:lnSpc>
                <a:spcPct val="150000"/>
              </a:lnSpc>
              <a:buFontTx/>
              <a:buAutoNum type="arabicPeriod"/>
            </a:pPr>
            <a:r>
              <a:rPr lang="en-US" altLang="en-US" dirty="0"/>
              <a:t>You (informal) are fatter than Jose.</a:t>
            </a:r>
          </a:p>
          <a:p>
            <a:pPr marL="514350" indent="-514350" eaLnBrk="1" hangingPunct="1">
              <a:lnSpc>
                <a:spcPct val="150000"/>
              </a:lnSpc>
              <a:buFontTx/>
              <a:buAutoNum type="arabicPeriod"/>
            </a:pPr>
            <a:r>
              <a:rPr lang="en-US" altLang="en-US" dirty="0"/>
              <a:t>The cats are not as smart as the dogs</a:t>
            </a:r>
          </a:p>
          <a:p>
            <a:pPr marL="514350" indent="-514350" eaLnBrk="1" hangingPunct="1">
              <a:lnSpc>
                <a:spcPct val="150000"/>
              </a:lnSpc>
              <a:buFontTx/>
              <a:buAutoNum type="arabicPeriod"/>
            </a:pPr>
            <a:r>
              <a:rPr lang="en-US" altLang="en-US" dirty="0"/>
              <a:t>Catalina is as artistic as me.</a:t>
            </a:r>
          </a:p>
          <a:p>
            <a:pPr marL="514350" indent="-514350" eaLnBrk="1" hangingPunct="1">
              <a:lnSpc>
                <a:spcPct val="150000"/>
              </a:lnSpc>
              <a:buFontTx/>
              <a:buAutoNum type="arabicPeriod"/>
            </a:pPr>
            <a:r>
              <a:rPr lang="en-US" altLang="en-US" dirty="0"/>
              <a:t>We are prettier than them.</a:t>
            </a:r>
          </a:p>
          <a:p>
            <a:pPr marL="514350" indent="-514350" eaLnBrk="1" hangingPunct="1">
              <a:lnSpc>
                <a:spcPct val="150000"/>
              </a:lnSpc>
              <a:buFontTx/>
              <a:buAutoNum type="arabicPeriod"/>
            </a:pPr>
            <a:r>
              <a:rPr lang="en-US" altLang="en-US" dirty="0"/>
              <a:t>Susy is taller than Emily.</a:t>
            </a:r>
          </a:p>
          <a:p>
            <a:pPr marL="514350" indent="-514350" eaLnBrk="1" hangingPunct="1">
              <a:lnSpc>
                <a:spcPct val="150000"/>
              </a:lnSpc>
              <a:buFontTx/>
              <a:buAutoNum type="arabicPeriod"/>
            </a:pPr>
            <a:r>
              <a:rPr lang="en-US" altLang="en-US" dirty="0"/>
              <a:t>Hillgrove is better than McEachern.</a:t>
            </a:r>
          </a:p>
          <a:p>
            <a:pPr marL="514350" indent="-514350" eaLnBrk="1" hangingPunct="1">
              <a:lnSpc>
                <a:spcPct val="150000"/>
              </a:lnSpc>
              <a:buFontTx/>
              <a:buAutoNum type="arabicPeriod"/>
            </a:pPr>
            <a:r>
              <a:rPr lang="en-US" altLang="en-US" dirty="0"/>
              <a:t>You are older than Ken.</a:t>
            </a:r>
          </a:p>
          <a:p>
            <a:pPr marL="514350" indent="-514350" eaLnBrk="1" hangingPunct="1"/>
            <a:endParaRPr lang="en-US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9273" y="912669"/>
            <a:ext cx="9074727" cy="5330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300" dirty="0"/>
              <a:t>Los </a:t>
            </a:r>
            <a:r>
              <a:rPr lang="en-US" sz="3300" dirty="0" err="1"/>
              <a:t>teléfonos</a:t>
            </a:r>
            <a:r>
              <a:rPr lang="en-US" sz="3300" dirty="0"/>
              <a:t> </a:t>
            </a:r>
            <a:r>
              <a:rPr lang="en-US" sz="3300" dirty="0" err="1"/>
              <a:t>en</a:t>
            </a:r>
            <a:r>
              <a:rPr lang="en-US" sz="3300" dirty="0"/>
              <a:t> la </a:t>
            </a:r>
            <a:r>
              <a:rPr lang="en-US" sz="3300" dirty="0" err="1"/>
              <a:t>cajita</a:t>
            </a:r>
            <a:r>
              <a:rPr lang="en-US" sz="3300" dirty="0"/>
              <a:t>, por favor</a:t>
            </a:r>
            <a:br>
              <a:rPr lang="en-US" sz="3300" dirty="0"/>
            </a:br>
            <a:r>
              <a:rPr lang="en-US" sz="3300" dirty="0"/>
              <a:t>Warm Up:</a:t>
            </a:r>
            <a:br>
              <a:rPr lang="en-US" sz="3300" dirty="0"/>
            </a:br>
            <a:r>
              <a:rPr lang="en-US" sz="3300" dirty="0"/>
              <a:t>Translate:</a:t>
            </a:r>
            <a:br>
              <a:rPr lang="en-US" sz="3300" dirty="0"/>
            </a:br>
            <a:r>
              <a:rPr lang="en-US" sz="3300" dirty="0"/>
              <a:t>1) Diego &amp; Juan are young, daring, and extroverted </a:t>
            </a:r>
            <a:br>
              <a:rPr lang="en-US" sz="3300" dirty="0"/>
            </a:br>
            <a:r>
              <a:rPr lang="en-US" sz="3300" dirty="0"/>
              <a:t>2) We are calm, practical, and patient</a:t>
            </a:r>
            <a:br>
              <a:rPr lang="en-US" sz="3300" dirty="0"/>
            </a:br>
            <a:endParaRPr lang="en-US" sz="3300" dirty="0"/>
          </a:p>
        </p:txBody>
      </p:sp>
    </p:spTree>
    <p:extLst>
      <p:ext uri="{BB962C8B-B14F-4D97-AF65-F5344CB8AC3E}">
        <p14:creationId xmlns:p14="http://schemas.microsoft.com/office/powerpoint/2010/main" val="31650497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D0C10866-F747-4975-AD9C-445C0368E05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066800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/>
              <a:t>Comparisons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999059DE-7820-4E0D-B285-AA93EFCE86E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3048000"/>
            <a:ext cx="6400800" cy="1752600"/>
          </a:xfrm>
        </p:spPr>
        <p:txBody>
          <a:bodyPr/>
          <a:lstStyle/>
          <a:p>
            <a:pPr eaLnBrk="1" hangingPunct="1"/>
            <a:r>
              <a:rPr lang="en-US" altLang="en-US"/>
              <a:t>+ (m</a:t>
            </a:r>
            <a:r>
              <a:rPr lang="en-US" altLang="en-US">
                <a:cs typeface="Arial" panose="020B0604020202020204" pitchFamily="34" charset="0"/>
              </a:rPr>
              <a:t>ás…que)</a:t>
            </a:r>
            <a:endParaRPr lang="en-US" altLang="en-US"/>
          </a:p>
          <a:p>
            <a:pPr eaLnBrk="1" hangingPunct="1"/>
            <a:r>
              <a:rPr lang="en-US" altLang="en-US"/>
              <a:t> - (menos…que)</a:t>
            </a:r>
          </a:p>
          <a:p>
            <a:pPr eaLnBrk="1" hangingPunct="1"/>
            <a:r>
              <a:rPr lang="en-US" altLang="en-US"/>
              <a:t> = (tan…como)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>
            <a:extLst>
              <a:ext uri="{FF2B5EF4-FFF2-40B4-BE49-F238E27FC236}">
                <a16:creationId xmlns:a16="http://schemas.microsoft.com/office/drawing/2014/main" id="{9178A9CC-F9F7-4D85-BE7C-0AF6585957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-50800"/>
            <a:ext cx="8229600" cy="1143000"/>
          </a:xfrm>
        </p:spPr>
        <p:txBody>
          <a:bodyPr/>
          <a:lstStyle/>
          <a:p>
            <a:r>
              <a:rPr lang="en-US" altLang="en-US" b="1"/>
              <a:t>más </a:t>
            </a:r>
            <a:r>
              <a:rPr lang="en-US" altLang="en-US" b="1" u="sng"/>
              <a:t>(adj.) </a:t>
            </a:r>
            <a:r>
              <a:rPr lang="en-US" altLang="en-US" b="1"/>
              <a:t>que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B936C3-42CF-4AA1-AD6C-D2A6EFD39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725" y="1149350"/>
            <a:ext cx="8610600" cy="4114800"/>
          </a:xfrm>
        </p:spPr>
        <p:txBody>
          <a:bodyPr/>
          <a:lstStyle/>
          <a:p>
            <a:pPr>
              <a:defRPr/>
            </a:pPr>
            <a:r>
              <a:rPr lang="en-US" dirty="0"/>
              <a:t>To say someone or something is more (adj.) than another person or thing, use this word formula:</a:t>
            </a:r>
          </a:p>
          <a:p>
            <a:pPr marL="0" indent="0">
              <a:buFontTx/>
              <a:buNone/>
              <a:defRPr/>
            </a:pPr>
            <a:r>
              <a:rPr lang="en-US" sz="2200" dirty="0">
                <a:solidFill>
                  <a:srgbClr val="FF0000"/>
                </a:solidFill>
              </a:rPr>
              <a:t>Subject</a:t>
            </a:r>
            <a:r>
              <a:rPr lang="en-US" sz="2200" dirty="0"/>
              <a:t> + </a:t>
            </a:r>
            <a:r>
              <a:rPr lang="en-US" sz="2200" dirty="0" err="1">
                <a:solidFill>
                  <a:schemeClr val="accent2"/>
                </a:solidFill>
              </a:rPr>
              <a:t>ser</a:t>
            </a:r>
            <a:r>
              <a:rPr lang="en-US" sz="2200" dirty="0"/>
              <a:t> + </a:t>
            </a:r>
            <a:r>
              <a:rPr lang="en-US" sz="2200" dirty="0" err="1">
                <a:solidFill>
                  <a:srgbClr val="00B050"/>
                </a:solidFill>
              </a:rPr>
              <a:t>más</a:t>
            </a:r>
            <a:r>
              <a:rPr lang="en-US" sz="2200" dirty="0">
                <a:solidFill>
                  <a:srgbClr val="00B050"/>
                </a:solidFill>
              </a:rPr>
              <a:t> adj. que </a:t>
            </a:r>
            <a:r>
              <a:rPr lang="en-US" sz="2200" dirty="0"/>
              <a:t>+ person/object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>
                <a:solidFill>
                  <a:srgbClr val="FF0000"/>
                </a:solidFill>
              </a:rPr>
              <a:t>Shaq</a:t>
            </a:r>
            <a:r>
              <a:rPr lang="en-US" dirty="0"/>
              <a:t> </a:t>
            </a:r>
            <a:r>
              <a:rPr lang="en-US" dirty="0" err="1">
                <a:solidFill>
                  <a:schemeClr val="accent2"/>
                </a:solidFill>
              </a:rPr>
              <a:t>es</a:t>
            </a:r>
            <a:r>
              <a:rPr lang="en-US" dirty="0"/>
              <a:t> </a:t>
            </a:r>
            <a:r>
              <a:rPr lang="en-US" dirty="0" err="1">
                <a:solidFill>
                  <a:srgbClr val="00B050"/>
                </a:solidFill>
              </a:rPr>
              <a:t>más</a:t>
            </a:r>
            <a:r>
              <a:rPr lang="en-US" dirty="0">
                <a:solidFill>
                  <a:srgbClr val="00B050"/>
                </a:solidFill>
              </a:rPr>
              <a:t> alto que </a:t>
            </a:r>
            <a:r>
              <a:rPr lang="en-US" dirty="0"/>
              <a:t>Gabby. </a:t>
            </a:r>
          </a:p>
        </p:txBody>
      </p:sp>
      <p:pic>
        <p:nvPicPr>
          <p:cNvPr id="27652" name="Picture 2" descr="Related image">
            <a:extLst>
              <a:ext uri="{FF2B5EF4-FFF2-40B4-BE49-F238E27FC236}">
                <a16:creationId xmlns:a16="http://schemas.microsoft.com/office/drawing/2014/main" id="{5D84AD83-87AD-4E8F-974A-547E92E424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575" y="2362200"/>
            <a:ext cx="3146425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A0779A6-59FB-4A2B-961A-62574BBF168D}"/>
              </a:ext>
            </a:extLst>
          </p:cNvPr>
          <p:cNvCxnSpPr/>
          <p:nvPr/>
        </p:nvCxnSpPr>
        <p:spPr>
          <a:xfrm>
            <a:off x="750888" y="3205163"/>
            <a:ext cx="152400" cy="1066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DBFF549-F14C-4DF2-A2BB-1ACE419FC227}"/>
              </a:ext>
            </a:extLst>
          </p:cNvPr>
          <p:cNvCxnSpPr/>
          <p:nvPr/>
        </p:nvCxnSpPr>
        <p:spPr>
          <a:xfrm>
            <a:off x="1568450" y="3205163"/>
            <a:ext cx="152400" cy="1066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9A696B4-FF88-4C42-878C-76D4BACF85BC}"/>
              </a:ext>
            </a:extLst>
          </p:cNvPr>
          <p:cNvCxnSpPr/>
          <p:nvPr/>
        </p:nvCxnSpPr>
        <p:spPr>
          <a:xfrm>
            <a:off x="3024188" y="3205163"/>
            <a:ext cx="152400" cy="1066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74754F6-5B89-4F63-96B9-E2735CE3B1E2}"/>
              </a:ext>
            </a:extLst>
          </p:cNvPr>
          <p:cNvCxnSpPr/>
          <p:nvPr/>
        </p:nvCxnSpPr>
        <p:spPr>
          <a:xfrm>
            <a:off x="4824413" y="3200400"/>
            <a:ext cx="152400" cy="1066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Arrow: U-Turn 13">
            <a:extLst>
              <a:ext uri="{FF2B5EF4-FFF2-40B4-BE49-F238E27FC236}">
                <a16:creationId xmlns:a16="http://schemas.microsoft.com/office/drawing/2014/main" id="{5640D37B-63A8-4C9A-99B9-7587C7CD0E86}"/>
              </a:ext>
            </a:extLst>
          </p:cNvPr>
          <p:cNvSpPr/>
          <p:nvPr/>
        </p:nvSpPr>
        <p:spPr>
          <a:xfrm rot="10800000" flipH="1">
            <a:off x="827088" y="4843463"/>
            <a:ext cx="2736850" cy="660400"/>
          </a:xfrm>
          <a:prstGeom prst="utur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7658" name="TextBox 14">
            <a:extLst>
              <a:ext uri="{FF2B5EF4-FFF2-40B4-BE49-F238E27FC236}">
                <a16:creationId xmlns:a16="http://schemas.microsoft.com/office/drawing/2014/main" id="{6192A108-E76B-42FA-B5C3-683CF25AD3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813" y="5640388"/>
            <a:ext cx="57467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The adjective used must match the # and gender of the subject.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Since “Shaq” is the subject, and he is male/singular, “alto” is the form of the adj. used.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>
            <a:extLst>
              <a:ext uri="{FF2B5EF4-FFF2-40B4-BE49-F238E27FC236}">
                <a16:creationId xmlns:a16="http://schemas.microsoft.com/office/drawing/2014/main" id="{E27F17CF-94B2-4CA7-B766-7DC56B3155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-50800"/>
            <a:ext cx="8229600" cy="1143000"/>
          </a:xfrm>
        </p:spPr>
        <p:txBody>
          <a:bodyPr/>
          <a:lstStyle/>
          <a:p>
            <a:r>
              <a:rPr lang="en-US" altLang="en-US" b="1"/>
              <a:t>más </a:t>
            </a:r>
            <a:r>
              <a:rPr lang="en-US" altLang="en-US" b="1" u="sng"/>
              <a:t>(adj.) </a:t>
            </a:r>
            <a:r>
              <a:rPr lang="en-US" altLang="en-US" b="1"/>
              <a:t>que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B936C3-42CF-4AA1-AD6C-D2A6EFD39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725" y="1149350"/>
            <a:ext cx="8610600" cy="4114800"/>
          </a:xfrm>
        </p:spPr>
        <p:txBody>
          <a:bodyPr/>
          <a:lstStyle/>
          <a:p>
            <a:pPr>
              <a:defRPr/>
            </a:pPr>
            <a:r>
              <a:rPr lang="en-US" dirty="0"/>
              <a:t>To say someone or something is more (adj.) than another person or thing, use this word formula:</a:t>
            </a:r>
          </a:p>
          <a:p>
            <a:pPr marL="0" indent="0">
              <a:buFontTx/>
              <a:buNone/>
              <a:defRPr/>
            </a:pPr>
            <a:r>
              <a:rPr lang="en-US" sz="2200" dirty="0">
                <a:solidFill>
                  <a:srgbClr val="FF0000"/>
                </a:solidFill>
              </a:rPr>
              <a:t>Subject</a:t>
            </a:r>
            <a:r>
              <a:rPr lang="en-US" sz="2200" dirty="0"/>
              <a:t> + </a:t>
            </a:r>
            <a:r>
              <a:rPr lang="en-US" sz="2200" dirty="0" err="1">
                <a:solidFill>
                  <a:schemeClr val="accent2"/>
                </a:solidFill>
              </a:rPr>
              <a:t>ser</a:t>
            </a:r>
            <a:r>
              <a:rPr lang="en-US" sz="2200" dirty="0"/>
              <a:t> + </a:t>
            </a:r>
            <a:r>
              <a:rPr lang="en-US" sz="2200" dirty="0" err="1">
                <a:solidFill>
                  <a:srgbClr val="00B050"/>
                </a:solidFill>
              </a:rPr>
              <a:t>más</a:t>
            </a:r>
            <a:r>
              <a:rPr lang="en-US" sz="2200" dirty="0">
                <a:solidFill>
                  <a:srgbClr val="00B050"/>
                </a:solidFill>
              </a:rPr>
              <a:t> adj. que </a:t>
            </a:r>
            <a:r>
              <a:rPr lang="en-US" sz="2200" dirty="0"/>
              <a:t>+ person/object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>
                <a:solidFill>
                  <a:srgbClr val="FF0000"/>
                </a:solidFill>
              </a:rPr>
              <a:t>Gabby</a:t>
            </a:r>
            <a:r>
              <a:rPr lang="en-US" dirty="0"/>
              <a:t> </a:t>
            </a:r>
            <a:r>
              <a:rPr lang="en-US" dirty="0" err="1">
                <a:solidFill>
                  <a:schemeClr val="accent2"/>
                </a:solidFill>
              </a:rPr>
              <a:t>es</a:t>
            </a:r>
            <a:r>
              <a:rPr lang="en-US" dirty="0"/>
              <a:t> </a:t>
            </a:r>
            <a:r>
              <a:rPr lang="en-US" dirty="0" err="1">
                <a:solidFill>
                  <a:srgbClr val="00B050"/>
                </a:solidFill>
              </a:rPr>
              <a:t>más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baja</a:t>
            </a:r>
            <a:r>
              <a:rPr lang="en-US" dirty="0">
                <a:solidFill>
                  <a:srgbClr val="00B050"/>
                </a:solidFill>
              </a:rPr>
              <a:t> que </a:t>
            </a:r>
            <a:r>
              <a:rPr lang="en-US" dirty="0"/>
              <a:t>Shaq. </a:t>
            </a:r>
          </a:p>
        </p:txBody>
      </p:sp>
      <p:pic>
        <p:nvPicPr>
          <p:cNvPr id="28676" name="Picture 2" descr="Related image">
            <a:extLst>
              <a:ext uri="{FF2B5EF4-FFF2-40B4-BE49-F238E27FC236}">
                <a16:creationId xmlns:a16="http://schemas.microsoft.com/office/drawing/2014/main" id="{33AD7FC5-2E72-4BD7-9252-1C227798CB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038" y="2387600"/>
            <a:ext cx="3128962" cy="447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A0779A6-59FB-4A2B-961A-62574BBF168D}"/>
              </a:ext>
            </a:extLst>
          </p:cNvPr>
          <p:cNvCxnSpPr/>
          <p:nvPr/>
        </p:nvCxnSpPr>
        <p:spPr>
          <a:xfrm>
            <a:off x="750888" y="3205163"/>
            <a:ext cx="152400" cy="1066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DBFF549-F14C-4DF2-A2BB-1ACE419FC227}"/>
              </a:ext>
            </a:extLst>
          </p:cNvPr>
          <p:cNvCxnSpPr>
            <a:cxnSpLocks/>
          </p:cNvCxnSpPr>
          <p:nvPr/>
        </p:nvCxnSpPr>
        <p:spPr>
          <a:xfrm>
            <a:off x="1651000" y="3182938"/>
            <a:ext cx="334963" cy="10620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9A696B4-FF88-4C42-878C-76D4BACF85BC}"/>
              </a:ext>
            </a:extLst>
          </p:cNvPr>
          <p:cNvCxnSpPr/>
          <p:nvPr/>
        </p:nvCxnSpPr>
        <p:spPr>
          <a:xfrm>
            <a:off x="3024188" y="3205163"/>
            <a:ext cx="152400" cy="1066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74754F6-5B89-4F63-96B9-E2735CE3B1E2}"/>
              </a:ext>
            </a:extLst>
          </p:cNvPr>
          <p:cNvCxnSpPr/>
          <p:nvPr/>
        </p:nvCxnSpPr>
        <p:spPr>
          <a:xfrm>
            <a:off x="4824413" y="3200400"/>
            <a:ext cx="152400" cy="1066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Arrow: U-Turn 13">
            <a:extLst>
              <a:ext uri="{FF2B5EF4-FFF2-40B4-BE49-F238E27FC236}">
                <a16:creationId xmlns:a16="http://schemas.microsoft.com/office/drawing/2014/main" id="{5640D37B-63A8-4C9A-99B9-7587C7CD0E86}"/>
              </a:ext>
            </a:extLst>
          </p:cNvPr>
          <p:cNvSpPr/>
          <p:nvPr/>
        </p:nvSpPr>
        <p:spPr>
          <a:xfrm rot="10800000" flipH="1">
            <a:off x="827088" y="4843463"/>
            <a:ext cx="3059112" cy="660400"/>
          </a:xfrm>
          <a:prstGeom prst="utur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8682" name="TextBox 14">
            <a:extLst>
              <a:ext uri="{FF2B5EF4-FFF2-40B4-BE49-F238E27FC236}">
                <a16:creationId xmlns:a16="http://schemas.microsoft.com/office/drawing/2014/main" id="{D97A7EF4-77F2-47DC-A382-CA35DFD555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813" y="5640388"/>
            <a:ext cx="57467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The adjective used must match the # and gender of the subject.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Since “Gabby” is the subject, and she is fem/singular, “baja” is the form of the adj. used.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ontent Placeholder 2">
            <a:extLst>
              <a:ext uri="{FF2B5EF4-FFF2-40B4-BE49-F238E27FC236}">
                <a16:creationId xmlns:a16="http://schemas.microsoft.com/office/drawing/2014/main" id="{1FEB5F70-560C-48E2-AB42-EE8B1B132D5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52400"/>
            <a:ext cx="8229600" cy="5973763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/>
              <a:t>Los Avengers son más populares que el Justice League.</a:t>
            </a:r>
          </a:p>
        </p:txBody>
      </p:sp>
      <p:pic>
        <p:nvPicPr>
          <p:cNvPr id="29699" name="Picture 2" descr="Image result for the avengers vs. justice league">
            <a:extLst>
              <a:ext uri="{FF2B5EF4-FFF2-40B4-BE49-F238E27FC236}">
                <a16:creationId xmlns:a16="http://schemas.microsoft.com/office/drawing/2014/main" id="{7635E38F-24D4-4DB2-B65D-663C9A1CAD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60488"/>
            <a:ext cx="7075488" cy="546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>
            <a:extLst>
              <a:ext uri="{FF2B5EF4-FFF2-40B4-BE49-F238E27FC236}">
                <a16:creationId xmlns:a16="http://schemas.microsoft.com/office/drawing/2014/main" id="{F9A26327-F8FB-4422-B3F2-774DDD3519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19200"/>
            <a:ext cx="8229600" cy="1143000"/>
          </a:xfrm>
        </p:spPr>
        <p:txBody>
          <a:bodyPr/>
          <a:lstStyle/>
          <a:p>
            <a:r>
              <a:rPr lang="en-US" altLang="en-US"/>
              <a:t>Las chicas son más estudiosas que el chico.</a:t>
            </a:r>
          </a:p>
        </p:txBody>
      </p:sp>
      <p:pic>
        <p:nvPicPr>
          <p:cNvPr id="30723" name="Picture 4" descr="Image result for girls reading clipart">
            <a:extLst>
              <a:ext uri="{FF2B5EF4-FFF2-40B4-BE49-F238E27FC236}">
                <a16:creationId xmlns:a16="http://schemas.microsoft.com/office/drawing/2014/main" id="{55742A53-FDB0-403C-9A30-50F0A3DF8D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992563"/>
            <a:ext cx="2474913" cy="289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6" descr="Related image">
            <a:extLst>
              <a:ext uri="{FF2B5EF4-FFF2-40B4-BE49-F238E27FC236}">
                <a16:creationId xmlns:a16="http://schemas.microsoft.com/office/drawing/2014/main" id="{49CA7BB0-A876-439A-A8DB-20BAD1951A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995738"/>
            <a:ext cx="2286000" cy="285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8" descr="Image result for boys playing video games clipart">
            <a:extLst>
              <a:ext uri="{FF2B5EF4-FFF2-40B4-BE49-F238E27FC236}">
                <a16:creationId xmlns:a16="http://schemas.microsoft.com/office/drawing/2014/main" id="{D5B0DD15-41E4-4F07-9CF3-24B715B10E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14800"/>
            <a:ext cx="3952875" cy="273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>
            <a:extLst>
              <a:ext uri="{FF2B5EF4-FFF2-40B4-BE49-F238E27FC236}">
                <a16:creationId xmlns:a16="http://schemas.microsoft.com/office/drawing/2014/main" id="{D1F1C4E7-772E-4EF2-A08E-805854F8AD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-50800"/>
            <a:ext cx="8229600" cy="1143000"/>
          </a:xfrm>
        </p:spPr>
        <p:txBody>
          <a:bodyPr/>
          <a:lstStyle/>
          <a:p>
            <a:r>
              <a:rPr lang="en-US" altLang="en-US" b="1"/>
              <a:t>menos </a:t>
            </a:r>
            <a:r>
              <a:rPr lang="en-US" altLang="en-US" b="1" u="sng"/>
              <a:t>(adj.) </a:t>
            </a:r>
            <a:r>
              <a:rPr lang="en-US" altLang="en-US" b="1"/>
              <a:t>que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B936C3-42CF-4AA1-AD6C-D2A6EFD39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725" y="1149350"/>
            <a:ext cx="9058275" cy="4114800"/>
          </a:xfrm>
        </p:spPr>
        <p:txBody>
          <a:bodyPr/>
          <a:lstStyle/>
          <a:p>
            <a:pPr>
              <a:defRPr/>
            </a:pPr>
            <a:r>
              <a:rPr lang="en-US" dirty="0"/>
              <a:t>To say someone or something is less (adj.) than another person or thing, use this word formula:</a:t>
            </a:r>
          </a:p>
          <a:p>
            <a:pPr marL="0" indent="0">
              <a:buFontTx/>
              <a:buNone/>
              <a:defRPr/>
            </a:pPr>
            <a:r>
              <a:rPr lang="en-US" sz="2200" dirty="0">
                <a:solidFill>
                  <a:srgbClr val="FF0000"/>
                </a:solidFill>
              </a:rPr>
              <a:t>Subject</a:t>
            </a:r>
            <a:r>
              <a:rPr lang="en-US" sz="2200" dirty="0"/>
              <a:t> + </a:t>
            </a:r>
            <a:r>
              <a:rPr lang="en-US" sz="2200" dirty="0" err="1">
                <a:solidFill>
                  <a:schemeClr val="accent2"/>
                </a:solidFill>
              </a:rPr>
              <a:t>ser</a:t>
            </a:r>
            <a:r>
              <a:rPr lang="en-US" sz="2200" dirty="0"/>
              <a:t> + </a:t>
            </a:r>
            <a:r>
              <a:rPr lang="en-US" sz="2200" dirty="0" err="1">
                <a:solidFill>
                  <a:srgbClr val="00B050"/>
                </a:solidFill>
              </a:rPr>
              <a:t>menos</a:t>
            </a:r>
            <a:r>
              <a:rPr lang="en-US" sz="2200" dirty="0">
                <a:solidFill>
                  <a:srgbClr val="00B050"/>
                </a:solidFill>
              </a:rPr>
              <a:t> adj. que </a:t>
            </a:r>
            <a:r>
              <a:rPr lang="en-US" sz="2200" dirty="0"/>
              <a:t>+ person/object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 marL="0" indent="0">
              <a:buFontTx/>
              <a:buNone/>
              <a:defRPr/>
            </a:pPr>
            <a:r>
              <a:rPr lang="en-US" sz="2600" dirty="0" err="1">
                <a:solidFill>
                  <a:srgbClr val="FF0000"/>
                </a:solidFill>
              </a:rPr>
              <a:t>Yo</a:t>
            </a:r>
            <a:r>
              <a:rPr lang="en-US" sz="2600" dirty="0"/>
              <a:t> </a:t>
            </a:r>
            <a:r>
              <a:rPr lang="en-US" sz="2600" dirty="0">
                <a:solidFill>
                  <a:schemeClr val="accent2"/>
                </a:solidFill>
              </a:rPr>
              <a:t>soy</a:t>
            </a:r>
            <a:r>
              <a:rPr lang="en-US" sz="2600" dirty="0"/>
              <a:t> </a:t>
            </a:r>
            <a:r>
              <a:rPr lang="en-US" sz="2600" dirty="0" err="1">
                <a:solidFill>
                  <a:srgbClr val="00B050"/>
                </a:solidFill>
              </a:rPr>
              <a:t>menos</a:t>
            </a:r>
            <a:r>
              <a:rPr lang="en-US" sz="2600" dirty="0">
                <a:solidFill>
                  <a:srgbClr val="00B050"/>
                </a:solidFill>
              </a:rPr>
              <a:t> </a:t>
            </a:r>
            <a:r>
              <a:rPr lang="en-US" sz="2600" dirty="0" err="1">
                <a:solidFill>
                  <a:srgbClr val="00B050"/>
                </a:solidFill>
              </a:rPr>
              <a:t>rica</a:t>
            </a:r>
            <a:r>
              <a:rPr lang="en-US" sz="2600" dirty="0">
                <a:solidFill>
                  <a:srgbClr val="00B050"/>
                </a:solidFill>
              </a:rPr>
              <a:t> que </a:t>
            </a:r>
            <a:r>
              <a:rPr lang="en-US" sz="2600" dirty="0"/>
              <a:t>Bill Gates. </a:t>
            </a:r>
          </a:p>
          <a:p>
            <a:pPr marL="0" indent="0">
              <a:buFontTx/>
              <a:buNone/>
              <a:defRPr/>
            </a:pPr>
            <a:endParaRPr lang="en-US" sz="2600" dirty="0">
              <a:solidFill>
                <a:srgbClr val="FF0000"/>
              </a:solidFill>
            </a:endParaRPr>
          </a:p>
          <a:p>
            <a:pPr marL="0" indent="0">
              <a:buFontTx/>
              <a:buNone/>
              <a:defRPr/>
            </a:pPr>
            <a:endParaRPr lang="en-US" sz="2600" dirty="0">
              <a:solidFill>
                <a:srgbClr val="FF0000"/>
              </a:solidFill>
            </a:endParaRPr>
          </a:p>
          <a:p>
            <a:pPr marL="0" indent="0">
              <a:buFontTx/>
              <a:buNone/>
              <a:defRPr/>
            </a:pPr>
            <a:r>
              <a:rPr lang="en-US" sz="2600" dirty="0">
                <a:solidFill>
                  <a:schemeClr val="accent4"/>
                </a:solidFill>
              </a:rPr>
              <a:t>I am less rich than </a:t>
            </a:r>
            <a:r>
              <a:rPr lang="en-US" sz="2600" dirty="0"/>
              <a:t>Bill Gates.  / I am not as rich as Bill Gates</a:t>
            </a:r>
          </a:p>
          <a:p>
            <a:pPr marL="0" indent="0">
              <a:buFontTx/>
              <a:buNone/>
              <a:defRPr/>
            </a:pPr>
            <a:endParaRPr lang="en-US" sz="2600" dirty="0"/>
          </a:p>
          <a:p>
            <a:pPr marL="0" indent="0">
              <a:buFontTx/>
              <a:buNone/>
              <a:defRPr/>
            </a:pPr>
            <a:endParaRPr lang="en-US" sz="2600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A0779A6-59FB-4A2B-961A-62574BBF168D}"/>
              </a:ext>
            </a:extLst>
          </p:cNvPr>
          <p:cNvCxnSpPr>
            <a:cxnSpLocks/>
          </p:cNvCxnSpPr>
          <p:nvPr/>
        </p:nvCxnSpPr>
        <p:spPr>
          <a:xfrm flipH="1">
            <a:off x="266700" y="3048000"/>
            <a:ext cx="38100" cy="1066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DBFF549-F14C-4DF2-A2BB-1ACE419FC227}"/>
              </a:ext>
            </a:extLst>
          </p:cNvPr>
          <p:cNvCxnSpPr>
            <a:cxnSpLocks/>
          </p:cNvCxnSpPr>
          <p:nvPr/>
        </p:nvCxnSpPr>
        <p:spPr>
          <a:xfrm flipH="1">
            <a:off x="1066800" y="3205163"/>
            <a:ext cx="501650" cy="10620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9A696B4-FF88-4C42-878C-76D4BACF85BC}"/>
              </a:ext>
            </a:extLst>
          </p:cNvPr>
          <p:cNvCxnSpPr>
            <a:cxnSpLocks/>
          </p:cNvCxnSpPr>
          <p:nvPr/>
        </p:nvCxnSpPr>
        <p:spPr>
          <a:xfrm flipH="1">
            <a:off x="2667000" y="3205163"/>
            <a:ext cx="357188" cy="9096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74754F6-5B89-4F63-96B9-E2735CE3B1E2}"/>
              </a:ext>
            </a:extLst>
          </p:cNvPr>
          <p:cNvCxnSpPr>
            <a:cxnSpLocks/>
          </p:cNvCxnSpPr>
          <p:nvPr/>
        </p:nvCxnSpPr>
        <p:spPr>
          <a:xfrm flipH="1">
            <a:off x="4114800" y="3200400"/>
            <a:ext cx="709613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Arrow: U-Turn 13">
            <a:extLst>
              <a:ext uri="{FF2B5EF4-FFF2-40B4-BE49-F238E27FC236}">
                <a16:creationId xmlns:a16="http://schemas.microsoft.com/office/drawing/2014/main" id="{5640D37B-63A8-4C9A-99B9-7587C7CD0E86}"/>
              </a:ext>
            </a:extLst>
          </p:cNvPr>
          <p:cNvSpPr/>
          <p:nvPr/>
        </p:nvSpPr>
        <p:spPr>
          <a:xfrm rot="10800000" flipH="1">
            <a:off x="134938" y="4765675"/>
            <a:ext cx="1922462" cy="660400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79263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>
            <a:extLst>
              <a:ext uri="{FF2B5EF4-FFF2-40B4-BE49-F238E27FC236}">
                <a16:creationId xmlns:a16="http://schemas.microsoft.com/office/drawing/2014/main" id="{11875D3D-9852-4DD4-8579-8DC08AA469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17513" y="1447800"/>
            <a:ext cx="8229600" cy="1143000"/>
          </a:xfrm>
        </p:spPr>
        <p:txBody>
          <a:bodyPr/>
          <a:lstStyle/>
          <a:p>
            <a:r>
              <a:rPr lang="en-US" altLang="en-US"/>
              <a:t>El chico rubio es menos fuerte que Mickey</a:t>
            </a:r>
          </a:p>
        </p:txBody>
      </p:sp>
      <p:pic>
        <p:nvPicPr>
          <p:cNvPr id="32771" name="Picture 2" descr="Lifting">
            <a:extLst>
              <a:ext uri="{FF2B5EF4-FFF2-40B4-BE49-F238E27FC236}">
                <a16:creationId xmlns:a16="http://schemas.microsoft.com/office/drawing/2014/main" id="{956FF095-CE58-4C8A-A1B6-FF6292A1B0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8" y="3951288"/>
            <a:ext cx="2836862" cy="254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4" descr="Image result for strong weight lift clip art">
            <a:extLst>
              <a:ext uri="{FF2B5EF4-FFF2-40B4-BE49-F238E27FC236}">
                <a16:creationId xmlns:a16="http://schemas.microsoft.com/office/drawing/2014/main" id="{978D52D4-86EE-4540-AEB9-FFAD004EC6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352800"/>
            <a:ext cx="2857500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iRespondQuestionMaster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iRespondGraphMaster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FBA08DDD1A917498AC7B4DCB8B97810" ma:contentTypeVersion="13" ma:contentTypeDescription="Create a new document." ma:contentTypeScope="" ma:versionID="aabaab56e484b8749c3163d4e15740e3">
  <xsd:schema xmlns:xsd="http://www.w3.org/2001/XMLSchema" xmlns:xs="http://www.w3.org/2001/XMLSchema" xmlns:p="http://schemas.microsoft.com/office/2006/metadata/properties" xmlns:ns2="7054d92a-f9bd-4a27-ac5f-eeceb6ec5622" xmlns:ns3="33f9c857-4026-4e87-b366-f0dccd7f7974" targetNamespace="http://schemas.microsoft.com/office/2006/metadata/properties" ma:root="true" ma:fieldsID="c067a75919bd5b892bcdcc4662e5ba2c" ns2:_="" ns3:_="">
    <xsd:import namespace="7054d92a-f9bd-4a27-ac5f-eeceb6ec5622"/>
    <xsd:import namespace="33f9c857-4026-4e87-b366-f0dccd7f797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54d92a-f9bd-4a27-ac5f-eeceb6ec56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f9c857-4026-4e87-b366-f0dccd7f7974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80B7ACE-945C-42B0-A685-64AC08DCB99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054d92a-f9bd-4a27-ac5f-eeceb6ec5622"/>
    <ds:schemaRef ds:uri="33f9c857-4026-4e87-b366-f0dccd7f79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0598AED-2293-4290-B5E8-4A04D4ED656E}">
  <ds:schemaRefs>
    <ds:schemaRef ds:uri="http://schemas.microsoft.com/office/2006/documentManagement/types"/>
    <ds:schemaRef ds:uri="33f9c857-4026-4e87-b366-f0dccd7f7974"/>
    <ds:schemaRef ds:uri="http://purl.org/dc/dcmitype/"/>
    <ds:schemaRef ds:uri="http://schemas.openxmlformats.org/package/2006/metadata/core-properties"/>
    <ds:schemaRef ds:uri="http://purl.org/dc/elements/1.1/"/>
    <ds:schemaRef ds:uri="http://www.w3.org/XML/1998/namespace"/>
    <ds:schemaRef ds:uri="http://schemas.microsoft.com/office/infopath/2007/PartnerControls"/>
    <ds:schemaRef ds:uri="7054d92a-f9bd-4a27-ac5f-eeceb6ec5622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B065BA8C-A51B-4C73-A481-115D43F94D9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1147</TotalTime>
  <Words>666</Words>
  <Application>Microsoft Office PowerPoint</Application>
  <PresentationFormat>On-screen Show (4:3)</PresentationFormat>
  <Paragraphs>77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Default Design</vt:lpstr>
      <vt:lpstr>iRespondQuestionMaster</vt:lpstr>
      <vt:lpstr>iRespondGraphMaster</vt:lpstr>
      <vt:lpstr>PowerPoint Presentation</vt:lpstr>
      <vt:lpstr>PowerPoint Presentation</vt:lpstr>
      <vt:lpstr>Comparisons</vt:lpstr>
      <vt:lpstr>más (adj.) que</vt:lpstr>
      <vt:lpstr>más (adj.) que</vt:lpstr>
      <vt:lpstr>PowerPoint Presentation</vt:lpstr>
      <vt:lpstr>Las chicas son más estudiosas que el chico.</vt:lpstr>
      <vt:lpstr>menos (adj.) que</vt:lpstr>
      <vt:lpstr>El chico rubio es menos fuerte que Mickey</vt:lpstr>
      <vt:lpstr>tan (adj.) como</vt:lpstr>
      <vt:lpstr>La chica morena es tan deportista como la chica pelirroja.</vt:lpstr>
      <vt:lpstr>Dora es tan atrevida como Diego.  Diego es tan atrevido como Dora.</vt:lpstr>
      <vt:lpstr>Irregular Comparisons</vt:lpstr>
      <vt:lpstr>Irregular Comparisons</vt:lpstr>
      <vt:lpstr>Irregular Comparisons</vt:lpstr>
      <vt:lpstr>Irregular Comparisons</vt:lpstr>
      <vt:lpstr>PowerPoint Presentation</vt:lpstr>
    </vt:vector>
  </TitlesOfParts>
  <Company>Cobb County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Comparisons</dc:title>
  <dc:creator>Cobb County School District</dc:creator>
  <cp:lastModifiedBy>Sarah Bowers</cp:lastModifiedBy>
  <cp:revision>27</cp:revision>
  <cp:lastPrinted>2022-02-08T14:21:27Z</cp:lastPrinted>
  <dcterms:created xsi:type="dcterms:W3CDTF">2010-03-17T13:59:42Z</dcterms:created>
  <dcterms:modified xsi:type="dcterms:W3CDTF">2022-02-08T15:27:23Z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howTimer">
    <vt:bool>true</vt:bool>
  </property>
  <property fmtid="{D5CDD505-2E9C-101B-9397-08002B2CF9AE}" pid="3" name="ShowPercent">
    <vt:bool>true</vt:bool>
  </property>
  <property fmtid="{D5CDD505-2E9C-101B-9397-08002B2CF9AE}" pid="4" name="KeepGraph">
    <vt:bool>false</vt:bool>
  </property>
  <property fmtid="{D5CDD505-2E9C-101B-9397-08002B2CF9AE}" pid="5" name="AutoReflect">
    <vt:bool>false</vt:bool>
  </property>
  <property fmtid="{D5CDD505-2E9C-101B-9397-08002B2CF9AE}" pid="6" name="ContentTypeId">
    <vt:lpwstr>0x0101008FBA08DDD1A917498AC7B4DCB8B97810</vt:lpwstr>
  </property>
</Properties>
</file>