
<file path=[Content_Types].xml><?xml version="1.0" encoding="utf-8"?>
<Types xmlns="http://schemas.openxmlformats.org/package/2006/content-types">
  <Default Extension="bin" ContentType="audio/unknown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9" r:id="rId4"/>
  </p:sldMasterIdLst>
  <p:notesMasterIdLst>
    <p:notesMasterId r:id="rId18"/>
  </p:notesMasterIdLst>
  <p:sldIdLst>
    <p:sldId id="256" r:id="rId5"/>
    <p:sldId id="257" r:id="rId6"/>
    <p:sldId id="259" r:id="rId7"/>
    <p:sldId id="260" r:id="rId8"/>
    <p:sldId id="261" r:id="rId9"/>
    <p:sldId id="262" r:id="rId10"/>
    <p:sldId id="265" r:id="rId11"/>
    <p:sldId id="266" r:id="rId12"/>
    <p:sldId id="267" r:id="rId13"/>
    <p:sldId id="268" r:id="rId14"/>
    <p:sldId id="264" r:id="rId15"/>
    <p:sldId id="269" r:id="rId16"/>
    <p:sldId id="270" r:id="rId17"/>
  </p:sldIdLst>
  <p:sldSz cx="9144000" cy="6858000" type="screen4x3"/>
  <p:notesSz cx="6858000" cy="9144000"/>
  <p:custShowLst>
    <p:custShow name="Custom Show 1" id="0">
      <p:sldLst>
        <p:sld r:id="rId7"/>
      </p:sldLst>
    </p:custShow>
    <p:custShow name="Custom Show 2" id="1">
      <p:sldLst>
        <p:sld r:id="rId9"/>
      </p:sldLst>
    </p:custShow>
  </p:custShow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808080"/>
    <a:srgbClr val="A500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039" autoAdjust="0"/>
    <p:restoredTop sz="90951"/>
  </p:normalViewPr>
  <p:slideViewPr>
    <p:cSldViewPr>
      <p:cViewPr>
        <p:scale>
          <a:sx n="57" d="100"/>
          <a:sy n="57" d="100"/>
        </p:scale>
        <p:origin x="1292" y="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485CECA1-F67B-431F-8D0A-AA33BAD4ECA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F84793E-B9A5-487F-B7B4-C084ED46C7F8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90F897FD-2E7C-4FFB-8A40-66C6440CBD19}" type="datetimeFigureOut">
              <a:rPr lang="en-US"/>
              <a:pPr>
                <a:defRPr/>
              </a:pPr>
              <a:t>3/15/2024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6BBC9FB6-E4EF-4D39-860F-248BBC457E6B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77F7266A-A87E-41B8-8BE3-EC52E4E1F57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93630AA-397A-4670-8E5C-AC61900BEDE0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914A4EE-C245-43B1-8FC2-06F97B01120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A01270C-77A5-42A4-A34F-53A65A28F95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>
            <a:extLst>
              <a:ext uri="{FF2B5EF4-FFF2-40B4-BE49-F238E27FC236}">
                <a16:creationId xmlns:a16="http://schemas.microsoft.com/office/drawing/2014/main" id="{19205FE7-4CD2-4646-B101-199C797603B1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>
            <a:extLst>
              <a:ext uri="{FF2B5EF4-FFF2-40B4-BE49-F238E27FC236}">
                <a16:creationId xmlns:a16="http://schemas.microsoft.com/office/drawing/2014/main" id="{BE517F97-D7F0-4E60-9917-E3BE9801F10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19460" name="Slide Number Placeholder 3">
            <a:extLst>
              <a:ext uri="{FF2B5EF4-FFF2-40B4-BE49-F238E27FC236}">
                <a16:creationId xmlns:a16="http://schemas.microsoft.com/office/drawing/2014/main" id="{F7119DE1-DEAD-4200-98B4-AD2C4A3190A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ABC011B7-1733-4266-84A6-9883F7E06E6A}" type="slidenum">
              <a:rPr lang="en-US" altLang="en-US" sz="1200"/>
              <a:pPr/>
              <a:t>5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bin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bin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bin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bin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bin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bin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bin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bin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bin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bin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bin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>
            <a:extLst>
              <a:ext uri="{FF2B5EF4-FFF2-40B4-BE49-F238E27FC236}">
                <a16:creationId xmlns:a16="http://schemas.microsoft.com/office/drawing/2014/main" id="{A90702F8-092E-43F4-8017-CD50C6119F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C0C0C0"/>
              </a:clrFrom>
              <a:clrTo>
                <a:srgbClr val="C0C0C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828800"/>
            <a:ext cx="8229600" cy="38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685800"/>
            <a:ext cx="77216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33600" y="3886200"/>
            <a:ext cx="6400800" cy="1771650"/>
          </a:xfrm>
        </p:spPr>
        <p:txBody>
          <a:bodyPr/>
          <a:lstStyle>
            <a:lvl1pPr marL="0" indent="0">
              <a:buFont typeface="Monotype Sorts" charset="2"/>
              <a:buNone/>
              <a:defRPr>
                <a:latin typeface="Arial Black" charset="0"/>
              </a:defRPr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F30AC88-D798-4478-A377-80C37EA322D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711200" y="6229350"/>
            <a:ext cx="1930400" cy="514350"/>
          </a:xfrm>
        </p:spPr>
        <p:txBody>
          <a:bodyPr/>
          <a:lstStyle>
            <a:lvl1pPr>
              <a:defRPr>
                <a:solidFill>
                  <a:srgbClr val="5E574E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CA72A2F-482F-4A85-8FB9-0BBFD29D872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149600" y="6229350"/>
            <a:ext cx="2844800" cy="514350"/>
          </a:xfrm>
        </p:spPr>
        <p:txBody>
          <a:bodyPr/>
          <a:lstStyle>
            <a:lvl1pPr>
              <a:defRPr>
                <a:solidFill>
                  <a:srgbClr val="5E574E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3AB5324-0109-457B-9C56-2DACD3A8AA5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604000" y="6229350"/>
            <a:ext cx="1828800" cy="514350"/>
          </a:xfrm>
        </p:spPr>
        <p:txBody>
          <a:bodyPr/>
          <a:lstStyle>
            <a:lvl1pPr>
              <a:defRPr>
                <a:solidFill>
                  <a:srgbClr val="5E574E"/>
                </a:solidFill>
              </a:defRPr>
            </a:lvl1pPr>
          </a:lstStyle>
          <a:p>
            <a:fld id="{7DB03FB7-6A76-4B91-85AC-EF5AC1ADB9C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86609629"/>
      </p:ext>
    </p:extLst>
  </p:cSld>
  <p:clrMapOvr>
    <a:masterClrMapping/>
  </p:clrMapOvr>
  <p:transition spd="med">
    <p:pull dir="d"/>
    <p:sndAc>
      <p:stSnd>
        <p:snd r:embed="rId1" name="chimes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28">
            <a:extLst>
              <a:ext uri="{FF2B5EF4-FFF2-40B4-BE49-F238E27FC236}">
                <a16:creationId xmlns:a16="http://schemas.microsoft.com/office/drawing/2014/main" id="{8F31D4A6-625E-433B-A841-698D7145607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1029">
            <a:extLst>
              <a:ext uri="{FF2B5EF4-FFF2-40B4-BE49-F238E27FC236}">
                <a16:creationId xmlns:a16="http://schemas.microsoft.com/office/drawing/2014/main" id="{BEC8950E-A881-43DA-8945-5B2E4F1EC9B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030">
            <a:extLst>
              <a:ext uri="{FF2B5EF4-FFF2-40B4-BE49-F238E27FC236}">
                <a16:creationId xmlns:a16="http://schemas.microsoft.com/office/drawing/2014/main" id="{299CD0F5-3290-449A-8FCC-13BB806BB6B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211FA8-AA13-4300-B43E-3ED50CC0993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54010372"/>
      </p:ext>
    </p:extLst>
  </p:cSld>
  <p:clrMapOvr>
    <a:masterClrMapping/>
  </p:clrMapOvr>
  <p:transition spd="med">
    <p:pull dir="d"/>
    <p:sndAc>
      <p:stSnd>
        <p:snd r:embed="rId1" name="chimes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8600" y="228600"/>
            <a:ext cx="2057400" cy="58293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06400" y="228600"/>
            <a:ext cx="6019800" cy="58293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28">
            <a:extLst>
              <a:ext uri="{FF2B5EF4-FFF2-40B4-BE49-F238E27FC236}">
                <a16:creationId xmlns:a16="http://schemas.microsoft.com/office/drawing/2014/main" id="{CC70E885-6E2B-48E0-9C7B-BCB746B2734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1029">
            <a:extLst>
              <a:ext uri="{FF2B5EF4-FFF2-40B4-BE49-F238E27FC236}">
                <a16:creationId xmlns:a16="http://schemas.microsoft.com/office/drawing/2014/main" id="{AB451A6C-2689-4E87-AA5A-92E77540E74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030">
            <a:extLst>
              <a:ext uri="{FF2B5EF4-FFF2-40B4-BE49-F238E27FC236}">
                <a16:creationId xmlns:a16="http://schemas.microsoft.com/office/drawing/2014/main" id="{EBE297F4-29A2-4256-B59A-D1D212510C6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0A47E6-B214-4FDD-A2F8-902DCBC9015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92421575"/>
      </p:ext>
    </p:extLst>
  </p:cSld>
  <p:clrMapOvr>
    <a:masterClrMapping/>
  </p:clrMapOvr>
  <p:transition spd="med">
    <p:pull dir="d"/>
    <p:sndAc>
      <p:stSnd>
        <p:snd r:embed="rId1" name="chimes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28">
            <a:extLst>
              <a:ext uri="{FF2B5EF4-FFF2-40B4-BE49-F238E27FC236}">
                <a16:creationId xmlns:a16="http://schemas.microsoft.com/office/drawing/2014/main" id="{E2EA093B-1FA3-4C7A-B5B2-12DDFB1E46D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1029">
            <a:extLst>
              <a:ext uri="{FF2B5EF4-FFF2-40B4-BE49-F238E27FC236}">
                <a16:creationId xmlns:a16="http://schemas.microsoft.com/office/drawing/2014/main" id="{965FA051-67AC-4190-9C70-970D585ADDD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030">
            <a:extLst>
              <a:ext uri="{FF2B5EF4-FFF2-40B4-BE49-F238E27FC236}">
                <a16:creationId xmlns:a16="http://schemas.microsoft.com/office/drawing/2014/main" id="{7874AA70-5968-4CE9-9165-AE35B1110C0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5F3CDE-079C-4051-B130-E4BE9F2D801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42956723"/>
      </p:ext>
    </p:extLst>
  </p:cSld>
  <p:clrMapOvr>
    <a:masterClrMapping/>
  </p:clrMapOvr>
  <p:transition spd="med">
    <p:pull dir="d"/>
    <p:sndAc>
      <p:stSnd>
        <p:snd r:embed="rId1" name="chimes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028">
            <a:extLst>
              <a:ext uri="{FF2B5EF4-FFF2-40B4-BE49-F238E27FC236}">
                <a16:creationId xmlns:a16="http://schemas.microsoft.com/office/drawing/2014/main" id="{C4B57FB8-138F-4946-9D88-6FF86F4A5C2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1029">
            <a:extLst>
              <a:ext uri="{FF2B5EF4-FFF2-40B4-BE49-F238E27FC236}">
                <a16:creationId xmlns:a16="http://schemas.microsoft.com/office/drawing/2014/main" id="{B9C2059A-EB58-4392-9C8A-CA955E0C7C3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030">
            <a:extLst>
              <a:ext uri="{FF2B5EF4-FFF2-40B4-BE49-F238E27FC236}">
                <a16:creationId xmlns:a16="http://schemas.microsoft.com/office/drawing/2014/main" id="{AAD505A7-97AB-4CDB-87BF-E2E3DE8AAE9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5A78D6-DE4D-4DEF-BA08-106D7EE09B8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15286147"/>
      </p:ext>
    </p:extLst>
  </p:cSld>
  <p:clrMapOvr>
    <a:masterClrMapping/>
  </p:clrMapOvr>
  <p:transition spd="med">
    <p:pull dir="d"/>
    <p:sndAc>
      <p:stSnd>
        <p:snd r:embed="rId1" name="chimes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885950"/>
            <a:ext cx="4013200" cy="41719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2800" y="1885950"/>
            <a:ext cx="4013200" cy="41719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028">
            <a:extLst>
              <a:ext uri="{FF2B5EF4-FFF2-40B4-BE49-F238E27FC236}">
                <a16:creationId xmlns:a16="http://schemas.microsoft.com/office/drawing/2014/main" id="{CD1B4B95-D9D9-4BC4-BB46-71B8EA286A9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029">
            <a:extLst>
              <a:ext uri="{FF2B5EF4-FFF2-40B4-BE49-F238E27FC236}">
                <a16:creationId xmlns:a16="http://schemas.microsoft.com/office/drawing/2014/main" id="{80AA617C-9007-4311-A4B4-A7F2803B2D3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1030">
            <a:extLst>
              <a:ext uri="{FF2B5EF4-FFF2-40B4-BE49-F238E27FC236}">
                <a16:creationId xmlns:a16="http://schemas.microsoft.com/office/drawing/2014/main" id="{CE2FC642-E279-4B65-B875-5D7A81E425C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685461-D122-426B-9828-7591EE4F4EA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88854329"/>
      </p:ext>
    </p:extLst>
  </p:cSld>
  <p:clrMapOvr>
    <a:masterClrMapping/>
  </p:clrMapOvr>
  <p:transition spd="med">
    <p:pull dir="d"/>
    <p:sndAc>
      <p:stSnd>
        <p:snd r:embed="rId1" name="chimes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028">
            <a:extLst>
              <a:ext uri="{FF2B5EF4-FFF2-40B4-BE49-F238E27FC236}">
                <a16:creationId xmlns:a16="http://schemas.microsoft.com/office/drawing/2014/main" id="{CED43EB6-53B5-4547-AE3C-5AB69864277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1029">
            <a:extLst>
              <a:ext uri="{FF2B5EF4-FFF2-40B4-BE49-F238E27FC236}">
                <a16:creationId xmlns:a16="http://schemas.microsoft.com/office/drawing/2014/main" id="{27F6D279-8C88-42AC-B4ED-FFEF290F5FA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1030">
            <a:extLst>
              <a:ext uri="{FF2B5EF4-FFF2-40B4-BE49-F238E27FC236}">
                <a16:creationId xmlns:a16="http://schemas.microsoft.com/office/drawing/2014/main" id="{5CA7653D-C510-459F-BFC7-633ED444EEF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FC6FA8-E493-4705-AA70-63A4C7AA807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07370527"/>
      </p:ext>
    </p:extLst>
  </p:cSld>
  <p:clrMapOvr>
    <a:masterClrMapping/>
  </p:clrMapOvr>
  <p:transition spd="med">
    <p:pull dir="d"/>
    <p:sndAc>
      <p:stSnd>
        <p:snd r:embed="rId1" name="chimes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028">
            <a:extLst>
              <a:ext uri="{FF2B5EF4-FFF2-40B4-BE49-F238E27FC236}">
                <a16:creationId xmlns:a16="http://schemas.microsoft.com/office/drawing/2014/main" id="{81D71EB8-03D4-4D0E-8B66-60743CDB626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1029">
            <a:extLst>
              <a:ext uri="{FF2B5EF4-FFF2-40B4-BE49-F238E27FC236}">
                <a16:creationId xmlns:a16="http://schemas.microsoft.com/office/drawing/2014/main" id="{B00C82E7-E5C3-4C6C-973D-EED046B379E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1030">
            <a:extLst>
              <a:ext uri="{FF2B5EF4-FFF2-40B4-BE49-F238E27FC236}">
                <a16:creationId xmlns:a16="http://schemas.microsoft.com/office/drawing/2014/main" id="{9A6F36BF-4BBB-480A-A8D9-C1C46EE3CE1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429182-C5BE-419A-A724-7BC977D39A3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15951634"/>
      </p:ext>
    </p:extLst>
  </p:cSld>
  <p:clrMapOvr>
    <a:masterClrMapping/>
  </p:clrMapOvr>
  <p:transition spd="med">
    <p:pull dir="d"/>
    <p:sndAc>
      <p:stSnd>
        <p:snd r:embed="rId1" name="chimes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28">
            <a:extLst>
              <a:ext uri="{FF2B5EF4-FFF2-40B4-BE49-F238E27FC236}">
                <a16:creationId xmlns:a16="http://schemas.microsoft.com/office/drawing/2014/main" id="{D27763EE-3B1E-49FF-94B5-DA61F4158D4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1029">
            <a:extLst>
              <a:ext uri="{FF2B5EF4-FFF2-40B4-BE49-F238E27FC236}">
                <a16:creationId xmlns:a16="http://schemas.microsoft.com/office/drawing/2014/main" id="{9CC4FABA-F17F-48E0-B9A6-1E19099530F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1030">
            <a:extLst>
              <a:ext uri="{FF2B5EF4-FFF2-40B4-BE49-F238E27FC236}">
                <a16:creationId xmlns:a16="http://schemas.microsoft.com/office/drawing/2014/main" id="{4B78D420-04AE-47C1-A7A6-91B6D21D296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AB4D62-EF32-49FD-81C2-7447B93B7A0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81809907"/>
      </p:ext>
    </p:extLst>
  </p:cSld>
  <p:clrMapOvr>
    <a:masterClrMapping/>
  </p:clrMapOvr>
  <p:transition spd="med">
    <p:pull dir="d"/>
    <p:sndAc>
      <p:stSnd>
        <p:snd r:embed="rId1" name="chimes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028">
            <a:extLst>
              <a:ext uri="{FF2B5EF4-FFF2-40B4-BE49-F238E27FC236}">
                <a16:creationId xmlns:a16="http://schemas.microsoft.com/office/drawing/2014/main" id="{F9B15E89-1887-436F-BA0A-6B97EBF72BE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029">
            <a:extLst>
              <a:ext uri="{FF2B5EF4-FFF2-40B4-BE49-F238E27FC236}">
                <a16:creationId xmlns:a16="http://schemas.microsoft.com/office/drawing/2014/main" id="{9FA5C8B0-7D94-4A72-A1DC-C6B17FC214D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1030">
            <a:extLst>
              <a:ext uri="{FF2B5EF4-FFF2-40B4-BE49-F238E27FC236}">
                <a16:creationId xmlns:a16="http://schemas.microsoft.com/office/drawing/2014/main" id="{8122D683-1904-4903-B864-9FBCDE954CD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7E6423-55F2-46C8-9D6E-4A76A67AC68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30687426"/>
      </p:ext>
    </p:extLst>
  </p:cSld>
  <p:clrMapOvr>
    <a:masterClrMapping/>
  </p:clrMapOvr>
  <p:transition spd="med">
    <p:pull dir="d"/>
    <p:sndAc>
      <p:stSnd>
        <p:snd r:embed="rId1" name="chimes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028">
            <a:extLst>
              <a:ext uri="{FF2B5EF4-FFF2-40B4-BE49-F238E27FC236}">
                <a16:creationId xmlns:a16="http://schemas.microsoft.com/office/drawing/2014/main" id="{56B54B73-58AE-483C-80CF-EC06197FA40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029">
            <a:extLst>
              <a:ext uri="{FF2B5EF4-FFF2-40B4-BE49-F238E27FC236}">
                <a16:creationId xmlns:a16="http://schemas.microsoft.com/office/drawing/2014/main" id="{77E33F11-6D8E-42E6-9425-DDC1A7BB562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1030">
            <a:extLst>
              <a:ext uri="{FF2B5EF4-FFF2-40B4-BE49-F238E27FC236}">
                <a16:creationId xmlns:a16="http://schemas.microsoft.com/office/drawing/2014/main" id="{19D3B274-3A27-42B2-81CD-F7C755C2193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D83D99-7BCC-4F56-A127-57AD1F1A6DE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45136731"/>
      </p:ext>
    </p:extLst>
  </p:cSld>
  <p:clrMapOvr>
    <a:masterClrMapping/>
  </p:clrMapOvr>
  <p:transition spd="med">
    <p:pull dir="d"/>
    <p:sndAc>
      <p:stSnd>
        <p:snd r:embed="rId1" name="chimes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bin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026">
            <a:extLst>
              <a:ext uri="{FF2B5EF4-FFF2-40B4-BE49-F238E27FC236}">
                <a16:creationId xmlns:a16="http://schemas.microsoft.com/office/drawing/2014/main" id="{C1F95E2B-4895-45D0-BB2D-4371AAA63DF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06400" y="228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1027">
            <a:extLst>
              <a:ext uri="{FF2B5EF4-FFF2-40B4-BE49-F238E27FC236}">
                <a16:creationId xmlns:a16="http://schemas.microsoft.com/office/drawing/2014/main" id="{7359E33E-C308-4C95-8345-44D82EA5CF2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885950"/>
            <a:ext cx="8178800" cy="417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100" name="Rectangle 1028">
            <a:extLst>
              <a:ext uri="{FF2B5EF4-FFF2-40B4-BE49-F238E27FC236}">
                <a16:creationId xmlns:a16="http://schemas.microsoft.com/office/drawing/2014/main" id="{9FCCC9B1-01C7-43EC-97AF-71F26D69C6B0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31800" y="622935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>
                <a:solidFill>
                  <a:schemeClr val="bg2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101" name="Rectangle 1029">
            <a:extLst>
              <a:ext uri="{FF2B5EF4-FFF2-40B4-BE49-F238E27FC236}">
                <a16:creationId xmlns:a16="http://schemas.microsoft.com/office/drawing/2014/main" id="{DA58A247-74C4-4F12-BB7A-1824DDD6BA2B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2935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>
                <a:solidFill>
                  <a:schemeClr val="bg2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102" name="Rectangle 1030">
            <a:extLst>
              <a:ext uri="{FF2B5EF4-FFF2-40B4-BE49-F238E27FC236}">
                <a16:creationId xmlns:a16="http://schemas.microsoft.com/office/drawing/2014/main" id="{F9370D94-1405-4A82-B3C2-8B08422105D1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31000" y="622935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>
                <a:solidFill>
                  <a:schemeClr val="bg2"/>
                </a:solidFill>
                <a:latin typeface="Arial" panose="020B0604020202020204" pitchFamily="34" charset="0"/>
              </a:defRPr>
            </a:lvl1pPr>
          </a:lstStyle>
          <a:p>
            <a:fld id="{BE04F52C-C3D7-48FC-B5C9-385C643B7345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1031" name="Picture 1031">
            <a:extLst>
              <a:ext uri="{FF2B5EF4-FFF2-40B4-BE49-F238E27FC236}">
                <a16:creationId xmlns:a16="http://schemas.microsoft.com/office/drawing/2014/main" id="{3CB8F2C9-1CF4-426F-B535-6B16FC02F6D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>
            <a:clrChange>
              <a:clrFrom>
                <a:srgbClr val="C0C0C0"/>
              </a:clrFrom>
              <a:clrTo>
                <a:srgbClr val="C0C0C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314450"/>
            <a:ext cx="8229600" cy="38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50" r:id="rId1"/>
    <p:sldLayoutId id="2147483751" r:id="rId2"/>
    <p:sldLayoutId id="2147483752" r:id="rId3"/>
    <p:sldLayoutId id="2147483753" r:id="rId4"/>
    <p:sldLayoutId id="2147483754" r:id="rId5"/>
    <p:sldLayoutId id="2147483755" r:id="rId6"/>
    <p:sldLayoutId id="2147483756" r:id="rId7"/>
    <p:sldLayoutId id="2147483757" r:id="rId8"/>
    <p:sldLayoutId id="2147483758" r:id="rId9"/>
    <p:sldLayoutId id="2147483759" r:id="rId10"/>
    <p:sldLayoutId id="2147483760" r:id="rId11"/>
  </p:sldLayoutIdLst>
  <p:transition spd="med">
    <p:pull dir="d"/>
    <p:sndAc>
      <p:stSnd>
        <p:snd r:embed="rId13" name="chimes.wav"/>
      </p:stSnd>
    </p:sndAc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 Black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 Black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 Black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 Black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 Black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 Black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 Black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 Black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Monotype Sorts" pitchFamily="2" charset="2"/>
        <a:buChar char="z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Monotype Sorts" pitchFamily="2" charset="2"/>
        <a:buChar char="y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Monotype Sorts" pitchFamily="2" charset="2"/>
        <a:buChar char="x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3" Type="http://schemas.openxmlformats.org/officeDocument/2006/relationships/audio" Target="../media/audio2.bin"/><Relationship Id="rId7" Type="http://schemas.openxmlformats.org/officeDocument/2006/relationships/image" Target="../media/image4.wmf"/><Relationship Id="rId2" Type="http://schemas.openxmlformats.org/officeDocument/2006/relationships/audio" Target="../media/audio1.bin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wmf"/><Relationship Id="rId5" Type="http://schemas.openxmlformats.org/officeDocument/2006/relationships/image" Target="../media/image2.wmf"/><Relationship Id="rId4" Type="http://schemas.openxmlformats.org/officeDocument/2006/relationships/audio" Target="../media/audio3.bin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audio" Target="../media/audio1.bin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bin"/><Relationship Id="rId2" Type="http://schemas.openxmlformats.org/officeDocument/2006/relationships/audio" Target="../media/audio1.bin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4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bin"/><Relationship Id="rId2" Type="http://schemas.openxmlformats.org/officeDocument/2006/relationships/audio" Target="../media/audio1.bin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4.bin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bin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bin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bin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Sound%20effects\swimming.wav" TargetMode="External"/><Relationship Id="rId5" Type="http://schemas.openxmlformats.org/officeDocument/2006/relationships/image" Target="../media/image6.png"/><Relationship Id="rId4" Type="http://schemas.openxmlformats.org/officeDocument/2006/relationships/image" Target="../media/image5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audio" Target="../media/audio1.bin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audio" Target="../media/audio1.bin"/><Relationship Id="rId7" Type="http://schemas.openxmlformats.org/officeDocument/2006/relationships/image" Target="../media/image9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wmf"/><Relationship Id="rId5" Type="http://schemas.openxmlformats.org/officeDocument/2006/relationships/audio" Target="../media/audio5.bin"/><Relationship Id="rId10" Type="http://schemas.openxmlformats.org/officeDocument/2006/relationships/image" Target="../media/image12.png"/><Relationship Id="rId4" Type="http://schemas.openxmlformats.org/officeDocument/2006/relationships/audio" Target="../media/audio4.bin"/><Relationship Id="rId9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5.bin"/><Relationship Id="rId2" Type="http://schemas.openxmlformats.org/officeDocument/2006/relationships/audio" Target="../media/audio1.bin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wmf"/><Relationship Id="rId5" Type="http://schemas.openxmlformats.org/officeDocument/2006/relationships/image" Target="../media/image14.wmf"/><Relationship Id="rId4" Type="http://schemas.openxmlformats.org/officeDocument/2006/relationships/image" Target="../media/image13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audio" Target="../media/audio1.bin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audio" Target="../media/audio1.bin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audio" Target="../media/audio1.bin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2">
            <a:extLst>
              <a:ext uri="{FF2B5EF4-FFF2-40B4-BE49-F238E27FC236}">
                <a16:creationId xmlns:a16="http://schemas.microsoft.com/office/drawing/2014/main" id="{903894ED-B184-4010-AF29-092B757F99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228600"/>
            <a:ext cx="751205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altLang="en-US" sz="5400" b="1" i="1" dirty="0">
                <a:latin typeface="Verdana" charset="0"/>
              </a:rPr>
              <a:t>¿</a:t>
            </a:r>
            <a:r>
              <a:rPr lang="en-US" altLang="en-US" sz="5400" b="1" i="1" dirty="0" err="1">
                <a:latin typeface="Verdana" charset="0"/>
              </a:rPr>
              <a:t>Qué</a:t>
            </a:r>
            <a:r>
              <a:rPr lang="en-US" altLang="en-US" sz="5400" b="1" i="1" dirty="0">
                <a:latin typeface="Verdana" charset="0"/>
              </a:rPr>
              <a:t> </a:t>
            </a:r>
            <a:r>
              <a:rPr lang="en-US" altLang="en-US" sz="5400" b="1" i="1" dirty="0" err="1">
                <a:latin typeface="Verdana" charset="0"/>
              </a:rPr>
              <a:t>tiempo</a:t>
            </a:r>
            <a:r>
              <a:rPr lang="en-US" altLang="en-US" sz="5400" b="1" i="1" dirty="0">
                <a:latin typeface="Verdana" charset="0"/>
              </a:rPr>
              <a:t> </a:t>
            </a:r>
            <a:r>
              <a:rPr lang="en-US" altLang="en-US" sz="5400" b="1" i="1" dirty="0" err="1">
                <a:latin typeface="Verdana" charset="0"/>
              </a:rPr>
              <a:t>hace</a:t>
            </a:r>
            <a:r>
              <a:rPr lang="en-US" altLang="en-US" sz="5400" b="1" i="1" dirty="0">
                <a:latin typeface="Verdana" charset="0"/>
              </a:rPr>
              <a:t>?</a:t>
            </a:r>
          </a:p>
        </p:txBody>
      </p:sp>
      <p:grpSp>
        <p:nvGrpSpPr>
          <p:cNvPr id="2061" name="Group 13">
            <a:extLst>
              <a:ext uri="{FF2B5EF4-FFF2-40B4-BE49-F238E27FC236}">
                <a16:creationId xmlns:a16="http://schemas.microsoft.com/office/drawing/2014/main" id="{90CA8ACC-B90F-4AC2-B038-61007FF66D94}"/>
              </a:ext>
            </a:extLst>
          </p:cNvPr>
          <p:cNvGrpSpPr>
            <a:grpSpLocks/>
          </p:cNvGrpSpPr>
          <p:nvPr/>
        </p:nvGrpSpPr>
        <p:grpSpPr bwMode="auto">
          <a:xfrm>
            <a:off x="1819028" y="1752600"/>
            <a:ext cx="3346450" cy="1828800"/>
            <a:chOff x="192" y="144"/>
            <a:chExt cx="2108" cy="1151"/>
          </a:xfrm>
        </p:grpSpPr>
        <p:pic>
          <p:nvPicPr>
            <p:cNvPr id="14349" name="Picture 3">
              <a:extLst>
                <a:ext uri="{FF2B5EF4-FFF2-40B4-BE49-F238E27FC236}">
                  <a16:creationId xmlns:a16="http://schemas.microsoft.com/office/drawing/2014/main" id="{D73E019E-E22F-4646-B0F2-88ECE079E6E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2" y="144"/>
              <a:ext cx="823" cy="11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055" name="Text Box 7">
              <a:extLst>
                <a:ext uri="{FF2B5EF4-FFF2-40B4-BE49-F238E27FC236}">
                  <a16:creationId xmlns:a16="http://schemas.microsoft.com/office/drawing/2014/main" id="{1955B839-28F7-4D84-B8F6-CCB213319A1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12" y="192"/>
              <a:ext cx="13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>
                <a:defRPr/>
              </a:pPr>
              <a:r>
                <a:rPr lang="en-US" altLang="en-US">
                  <a:latin typeface="Verdana" charset="0"/>
                </a:rPr>
                <a:t>La primavera</a:t>
              </a:r>
            </a:p>
          </p:txBody>
        </p:sp>
      </p:grpSp>
      <p:grpSp>
        <p:nvGrpSpPr>
          <p:cNvPr id="2059" name="Group 11">
            <a:extLst>
              <a:ext uri="{FF2B5EF4-FFF2-40B4-BE49-F238E27FC236}">
                <a16:creationId xmlns:a16="http://schemas.microsoft.com/office/drawing/2014/main" id="{778416B1-72F3-4301-9E8D-FADCCD3C1E84}"/>
              </a:ext>
            </a:extLst>
          </p:cNvPr>
          <p:cNvGrpSpPr>
            <a:grpSpLocks/>
          </p:cNvGrpSpPr>
          <p:nvPr/>
        </p:nvGrpSpPr>
        <p:grpSpPr bwMode="auto">
          <a:xfrm>
            <a:off x="4114800" y="4876800"/>
            <a:ext cx="2162175" cy="1643063"/>
            <a:chOff x="4080" y="2928"/>
            <a:chExt cx="1362" cy="1035"/>
          </a:xfrm>
        </p:grpSpPr>
        <p:pic>
          <p:nvPicPr>
            <p:cNvPr id="14347" name="Picture 6">
              <a:extLst>
                <a:ext uri="{FF2B5EF4-FFF2-40B4-BE49-F238E27FC236}">
                  <a16:creationId xmlns:a16="http://schemas.microsoft.com/office/drawing/2014/main" id="{7C064556-5024-4BAD-801A-BB943A11A00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80" y="3216"/>
              <a:ext cx="1362" cy="7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056" name="Text Box 8">
              <a:extLst>
                <a:ext uri="{FF2B5EF4-FFF2-40B4-BE49-F238E27FC236}">
                  <a16:creationId xmlns:a16="http://schemas.microsoft.com/office/drawing/2014/main" id="{F2A2FA18-332A-4F7F-B4E3-20D1C35CDF8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76" y="2928"/>
              <a:ext cx="113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>
                <a:defRPr/>
              </a:pPr>
              <a:r>
                <a:rPr lang="en-US" altLang="en-US">
                  <a:latin typeface="Verdana" charset="0"/>
                </a:rPr>
                <a:t>El invierno</a:t>
              </a:r>
            </a:p>
          </p:txBody>
        </p:sp>
      </p:grpSp>
      <p:grpSp>
        <p:nvGrpSpPr>
          <p:cNvPr id="2060" name="Group 12">
            <a:extLst>
              <a:ext uri="{FF2B5EF4-FFF2-40B4-BE49-F238E27FC236}">
                <a16:creationId xmlns:a16="http://schemas.microsoft.com/office/drawing/2014/main" id="{2B37EFA3-C487-4E69-827D-BBEC46D5A0CD}"/>
              </a:ext>
            </a:extLst>
          </p:cNvPr>
          <p:cNvGrpSpPr>
            <a:grpSpLocks/>
          </p:cNvGrpSpPr>
          <p:nvPr/>
        </p:nvGrpSpPr>
        <p:grpSpPr bwMode="auto">
          <a:xfrm>
            <a:off x="457200" y="4038600"/>
            <a:ext cx="1676400" cy="1981200"/>
            <a:chOff x="240" y="2544"/>
            <a:chExt cx="1056" cy="1248"/>
          </a:xfrm>
        </p:grpSpPr>
        <p:pic>
          <p:nvPicPr>
            <p:cNvPr id="14345" name="Picture 5">
              <a:extLst>
                <a:ext uri="{FF2B5EF4-FFF2-40B4-BE49-F238E27FC236}">
                  <a16:creationId xmlns:a16="http://schemas.microsoft.com/office/drawing/2014/main" id="{C58EAD01-1D2B-4A56-848F-CE2E028CF52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0" y="2544"/>
              <a:ext cx="1056" cy="9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057" name="Text Box 9">
              <a:extLst>
                <a:ext uri="{FF2B5EF4-FFF2-40B4-BE49-F238E27FC236}">
                  <a16:creationId xmlns:a16="http://schemas.microsoft.com/office/drawing/2014/main" id="{F0365691-2AA7-4974-9FF6-359BDA85ED9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8" y="3504"/>
              <a:ext cx="90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>
                <a:defRPr/>
              </a:pPr>
              <a:r>
                <a:rPr lang="en-US" altLang="en-US">
                  <a:latin typeface="Verdana" charset="0"/>
                </a:rPr>
                <a:t>El otoño</a:t>
              </a:r>
            </a:p>
          </p:txBody>
        </p:sp>
      </p:grpSp>
      <p:grpSp>
        <p:nvGrpSpPr>
          <p:cNvPr id="2062" name="Group 14">
            <a:extLst>
              <a:ext uri="{FF2B5EF4-FFF2-40B4-BE49-F238E27FC236}">
                <a16:creationId xmlns:a16="http://schemas.microsoft.com/office/drawing/2014/main" id="{69413C6D-FB30-4562-8179-D07532805ABA}"/>
              </a:ext>
            </a:extLst>
          </p:cNvPr>
          <p:cNvGrpSpPr>
            <a:grpSpLocks/>
          </p:cNvGrpSpPr>
          <p:nvPr/>
        </p:nvGrpSpPr>
        <p:grpSpPr bwMode="auto">
          <a:xfrm>
            <a:off x="5334000" y="2057400"/>
            <a:ext cx="3413125" cy="1752600"/>
            <a:chOff x="3408" y="144"/>
            <a:chExt cx="2150" cy="1104"/>
          </a:xfrm>
        </p:grpSpPr>
        <p:pic>
          <p:nvPicPr>
            <p:cNvPr id="14343" name="Picture 4">
              <a:extLst>
                <a:ext uri="{FF2B5EF4-FFF2-40B4-BE49-F238E27FC236}">
                  <a16:creationId xmlns:a16="http://schemas.microsoft.com/office/drawing/2014/main" id="{5C96C260-0C08-4B92-A67C-24F3BE4141D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72" y="144"/>
              <a:ext cx="1086" cy="11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058" name="Text Box 10">
              <a:extLst>
                <a:ext uri="{FF2B5EF4-FFF2-40B4-BE49-F238E27FC236}">
                  <a16:creationId xmlns:a16="http://schemas.microsoft.com/office/drawing/2014/main" id="{13755F08-E0DB-4A1D-9895-BED6724A237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08" y="864"/>
              <a:ext cx="102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>
                <a:defRPr/>
              </a:pPr>
              <a:r>
                <a:rPr lang="en-US" altLang="en-US">
                  <a:latin typeface="Verdana" charset="0"/>
                </a:rPr>
                <a:t>El verano</a:t>
              </a:r>
            </a:p>
          </p:txBody>
        </p:sp>
      </p:grpSp>
    </p:spTree>
  </p:cSld>
  <p:clrMapOvr>
    <a:masterClrMapping/>
  </p:clrMapOvr>
  <p:transition spd="med">
    <p:pull dir="d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75"/>
                                        <p:tgtEl>
                                          <p:spTgt spid="20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206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206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206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205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 build="p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>
            <a:extLst>
              <a:ext uri="{FF2B5EF4-FFF2-40B4-BE49-F238E27FC236}">
                <a16:creationId xmlns:a16="http://schemas.microsoft.com/office/drawing/2014/main" id="{31AC7B23-5F4F-4B45-885B-8149CE91A44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¿Qué estación es?</a:t>
            </a:r>
          </a:p>
        </p:txBody>
      </p:sp>
      <p:pic>
        <p:nvPicPr>
          <p:cNvPr id="24579" name="Picture 3">
            <a:extLst>
              <a:ext uri="{FF2B5EF4-FFF2-40B4-BE49-F238E27FC236}">
                <a16:creationId xmlns:a16="http://schemas.microsoft.com/office/drawing/2014/main" id="{9447486A-EEB9-4925-A85B-8CCB4C6F600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2350" y="2286000"/>
            <a:ext cx="4897438" cy="315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pull dir="d"/>
    <p:sndAc>
      <p:stSnd>
        <p:snd r:embed="rId2" name="chimes.wav"/>
      </p:stSnd>
    </p:sndAc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>
            <a:extLst>
              <a:ext uri="{FF2B5EF4-FFF2-40B4-BE49-F238E27FC236}">
                <a16:creationId xmlns:a16="http://schemas.microsoft.com/office/drawing/2014/main" id="{9B587750-1818-4E1D-AC7B-3A125C502E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9875" y="228600"/>
            <a:ext cx="7807325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altLang="en-US" sz="5400" b="1" i="1">
                <a:latin typeface="Verdana" charset="0"/>
              </a:rPr>
              <a:t>¿Qué tiempo hace…</a:t>
            </a:r>
          </a:p>
        </p:txBody>
      </p:sp>
      <p:sp>
        <p:nvSpPr>
          <p:cNvPr id="11267" name="Text Box 3">
            <a:extLst>
              <a:ext uri="{FF2B5EF4-FFF2-40B4-BE49-F238E27FC236}">
                <a16:creationId xmlns:a16="http://schemas.microsoft.com/office/drawing/2014/main" id="{B768CE4C-384B-491C-9480-CEEF4267A2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2325" y="2012950"/>
            <a:ext cx="6224588" cy="3970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sz="3600" dirty="0">
                <a:latin typeface="Verdana" charset="0"/>
              </a:rPr>
              <a:t>…</a:t>
            </a:r>
            <a:r>
              <a:rPr lang="en-US" altLang="en-US" sz="3600" dirty="0" err="1">
                <a:latin typeface="Verdana" charset="0"/>
              </a:rPr>
              <a:t>en</a:t>
            </a:r>
            <a:r>
              <a:rPr lang="en-US" altLang="en-US" sz="3600" dirty="0">
                <a:latin typeface="Verdana" charset="0"/>
              </a:rPr>
              <a:t> el </a:t>
            </a:r>
            <a:r>
              <a:rPr lang="en-US" altLang="en-US" sz="3600" dirty="0" err="1">
                <a:latin typeface="Verdana" charset="0"/>
              </a:rPr>
              <a:t>otoño</a:t>
            </a:r>
            <a:r>
              <a:rPr lang="en-US" altLang="en-US" sz="3600" dirty="0">
                <a:latin typeface="Verdana" charset="0"/>
              </a:rPr>
              <a:t>?</a:t>
            </a:r>
          </a:p>
          <a:p>
            <a:pPr>
              <a:defRPr/>
            </a:pPr>
            <a:endParaRPr lang="en-US" altLang="en-US" sz="3600" dirty="0">
              <a:latin typeface="Verdana" charset="0"/>
            </a:endParaRPr>
          </a:p>
          <a:p>
            <a:pPr>
              <a:defRPr/>
            </a:pPr>
            <a:r>
              <a:rPr lang="en-US" altLang="en-US" sz="3600" dirty="0">
                <a:latin typeface="Verdana" charset="0"/>
              </a:rPr>
              <a:t>…</a:t>
            </a:r>
            <a:r>
              <a:rPr lang="en-US" altLang="en-US" sz="3600" dirty="0" err="1">
                <a:latin typeface="Verdana" charset="0"/>
              </a:rPr>
              <a:t>en</a:t>
            </a:r>
            <a:r>
              <a:rPr lang="en-US" altLang="en-US" sz="3600" dirty="0">
                <a:latin typeface="Verdana" charset="0"/>
              </a:rPr>
              <a:t> el </a:t>
            </a:r>
            <a:r>
              <a:rPr lang="en-US" altLang="en-US" sz="3600" dirty="0" err="1">
                <a:latin typeface="Verdana" charset="0"/>
              </a:rPr>
              <a:t>verano</a:t>
            </a:r>
            <a:r>
              <a:rPr lang="en-US" altLang="en-US" sz="3600" dirty="0">
                <a:latin typeface="Verdana" charset="0"/>
              </a:rPr>
              <a:t>?</a:t>
            </a:r>
          </a:p>
          <a:p>
            <a:pPr>
              <a:defRPr/>
            </a:pPr>
            <a:endParaRPr lang="en-US" altLang="en-US" sz="3600" dirty="0">
              <a:latin typeface="Verdana" charset="0"/>
            </a:endParaRPr>
          </a:p>
          <a:p>
            <a:pPr>
              <a:defRPr/>
            </a:pPr>
            <a:r>
              <a:rPr lang="en-US" altLang="en-US" sz="3600" dirty="0">
                <a:latin typeface="Verdana" charset="0"/>
              </a:rPr>
              <a:t>…</a:t>
            </a:r>
            <a:r>
              <a:rPr lang="en-US" altLang="en-US" sz="3600" dirty="0" err="1">
                <a:latin typeface="Verdana" charset="0"/>
              </a:rPr>
              <a:t>en</a:t>
            </a:r>
            <a:r>
              <a:rPr lang="en-US" altLang="en-US" sz="3600" dirty="0">
                <a:latin typeface="Verdana" charset="0"/>
              </a:rPr>
              <a:t> el </a:t>
            </a:r>
            <a:r>
              <a:rPr lang="en-US" altLang="en-US" sz="3600" dirty="0" err="1">
                <a:latin typeface="Verdana" charset="0"/>
              </a:rPr>
              <a:t>mes</a:t>
            </a:r>
            <a:r>
              <a:rPr lang="en-US" altLang="en-US" sz="3600" dirty="0">
                <a:latin typeface="Verdana" charset="0"/>
              </a:rPr>
              <a:t> de </a:t>
            </a:r>
            <a:r>
              <a:rPr lang="en-US" altLang="en-US" sz="3600" dirty="0" err="1">
                <a:latin typeface="Verdana" charset="0"/>
              </a:rPr>
              <a:t>diciembre</a:t>
            </a:r>
            <a:r>
              <a:rPr lang="en-US" altLang="en-US" sz="3600" dirty="0">
                <a:latin typeface="Verdana" charset="0"/>
              </a:rPr>
              <a:t>?</a:t>
            </a:r>
          </a:p>
          <a:p>
            <a:pPr>
              <a:defRPr/>
            </a:pPr>
            <a:endParaRPr lang="en-US" altLang="en-US" sz="3600" dirty="0">
              <a:latin typeface="Verdana" charset="0"/>
            </a:endParaRPr>
          </a:p>
          <a:p>
            <a:pPr>
              <a:defRPr/>
            </a:pPr>
            <a:r>
              <a:rPr lang="en-US" altLang="en-US" sz="3600" dirty="0">
                <a:latin typeface="Verdana" charset="0"/>
              </a:rPr>
              <a:t>…</a:t>
            </a:r>
            <a:r>
              <a:rPr lang="en-US" altLang="en-US" sz="3600" dirty="0" err="1">
                <a:latin typeface="Verdana" charset="0"/>
              </a:rPr>
              <a:t>en</a:t>
            </a:r>
            <a:r>
              <a:rPr lang="en-US" altLang="en-US" sz="3600" dirty="0">
                <a:latin typeface="Verdana" charset="0"/>
              </a:rPr>
              <a:t> el </a:t>
            </a:r>
            <a:r>
              <a:rPr lang="en-US" altLang="en-US" sz="3600" dirty="0" err="1">
                <a:latin typeface="Verdana" charset="0"/>
              </a:rPr>
              <a:t>mes</a:t>
            </a:r>
            <a:r>
              <a:rPr lang="en-US" altLang="en-US" sz="3600" dirty="0">
                <a:latin typeface="Verdana" charset="0"/>
              </a:rPr>
              <a:t> de </a:t>
            </a:r>
            <a:r>
              <a:rPr lang="en-US" altLang="en-US" sz="3600" dirty="0" err="1">
                <a:latin typeface="Verdana" charset="0"/>
              </a:rPr>
              <a:t>abril</a:t>
            </a:r>
            <a:r>
              <a:rPr lang="en-US" altLang="en-US" sz="3600" dirty="0">
                <a:latin typeface="Verdana" charset="0"/>
              </a:rPr>
              <a:t>?</a:t>
            </a:r>
          </a:p>
        </p:txBody>
      </p:sp>
    </p:spTree>
  </p:cSld>
  <p:clrMapOvr>
    <a:masterClrMapping/>
  </p:clrMapOvr>
  <p:transition spd="med">
    <p:pull dir="d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75"/>
                                        <p:tgtEl>
                                          <p:spTgt spid="11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 build="p" autoUpdateAnimBg="0"/>
      <p:bldP spid="11267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>
            <a:extLst>
              <a:ext uri="{FF2B5EF4-FFF2-40B4-BE49-F238E27FC236}">
                <a16:creationId xmlns:a16="http://schemas.microsoft.com/office/drawing/2014/main" id="{9B587750-1818-4E1D-AC7B-3A125C502E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40113" y="228600"/>
            <a:ext cx="8427307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altLang="en-US" sz="5400" b="1" i="1" dirty="0">
                <a:latin typeface="Verdana" charset="0"/>
              </a:rPr>
              <a:t>¿</a:t>
            </a:r>
            <a:r>
              <a:rPr lang="en-US" altLang="en-US" sz="5400" b="1" i="1" dirty="0" err="1">
                <a:latin typeface="Verdana" charset="0"/>
              </a:rPr>
              <a:t>Qué</a:t>
            </a:r>
            <a:r>
              <a:rPr lang="en-US" altLang="en-US" sz="5400" b="1" i="1" dirty="0">
                <a:latin typeface="Verdana" charset="0"/>
              </a:rPr>
              <a:t> </a:t>
            </a:r>
            <a:r>
              <a:rPr lang="en-US" altLang="en-US" sz="5400" b="1" i="1" dirty="0" err="1">
                <a:latin typeface="Verdana" charset="0"/>
              </a:rPr>
              <a:t>llevas</a:t>
            </a:r>
            <a:r>
              <a:rPr lang="en-US" altLang="en-US" sz="5400" b="1" i="1" dirty="0">
                <a:latin typeface="Verdana" charset="0"/>
              </a:rPr>
              <a:t> </a:t>
            </a:r>
            <a:r>
              <a:rPr lang="en-US" altLang="en-US" sz="5400" b="1" i="1" dirty="0" err="1">
                <a:latin typeface="Verdana" charset="0"/>
              </a:rPr>
              <a:t>cuando</a:t>
            </a:r>
            <a:r>
              <a:rPr lang="en-US" altLang="en-US" sz="5400" b="1" i="1" dirty="0">
                <a:latin typeface="Verdana" charset="0"/>
              </a:rPr>
              <a:t>…</a:t>
            </a:r>
          </a:p>
        </p:txBody>
      </p:sp>
      <p:sp>
        <p:nvSpPr>
          <p:cNvPr id="11267" name="Text Box 3">
            <a:extLst>
              <a:ext uri="{FF2B5EF4-FFF2-40B4-BE49-F238E27FC236}">
                <a16:creationId xmlns:a16="http://schemas.microsoft.com/office/drawing/2014/main" id="{B768CE4C-384B-491C-9480-CEEF4267A2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34524" y="2362200"/>
            <a:ext cx="5674951" cy="3416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sz="3600" dirty="0">
                <a:latin typeface="Verdana" charset="0"/>
              </a:rPr>
              <a:t>…</a:t>
            </a:r>
            <a:r>
              <a:rPr lang="en-US" altLang="en-US" sz="3600" dirty="0" err="1">
                <a:latin typeface="Verdana" charset="0"/>
              </a:rPr>
              <a:t>hace</a:t>
            </a:r>
            <a:r>
              <a:rPr lang="en-US" altLang="en-US" sz="3600" dirty="0">
                <a:latin typeface="Verdana" charset="0"/>
              </a:rPr>
              <a:t> sol y </a:t>
            </a:r>
            <a:r>
              <a:rPr lang="en-US" altLang="en-US" sz="3600" dirty="0" err="1">
                <a:latin typeface="Verdana" charset="0"/>
              </a:rPr>
              <a:t>hace</a:t>
            </a:r>
            <a:r>
              <a:rPr lang="en-US" altLang="en-US" sz="3600" dirty="0">
                <a:latin typeface="Verdana" charset="0"/>
              </a:rPr>
              <a:t> </a:t>
            </a:r>
            <a:r>
              <a:rPr lang="en-US" altLang="en-US" sz="3600" dirty="0" err="1">
                <a:latin typeface="Verdana" charset="0"/>
              </a:rPr>
              <a:t>calor</a:t>
            </a:r>
            <a:r>
              <a:rPr lang="en-US" altLang="en-US" sz="3600" dirty="0">
                <a:latin typeface="Verdana" charset="0"/>
              </a:rPr>
              <a:t>?</a:t>
            </a:r>
          </a:p>
          <a:p>
            <a:pPr>
              <a:defRPr/>
            </a:pPr>
            <a:endParaRPr lang="en-US" altLang="en-US" sz="3600" dirty="0">
              <a:latin typeface="Verdana" charset="0"/>
            </a:endParaRPr>
          </a:p>
          <a:p>
            <a:pPr>
              <a:defRPr/>
            </a:pPr>
            <a:r>
              <a:rPr lang="en-US" altLang="en-US" sz="3600" dirty="0">
                <a:latin typeface="Verdana" charset="0"/>
              </a:rPr>
              <a:t>…</a:t>
            </a:r>
            <a:r>
              <a:rPr lang="en-US" altLang="en-US" sz="3600" dirty="0" err="1">
                <a:latin typeface="Verdana" charset="0"/>
              </a:rPr>
              <a:t>llueve</a:t>
            </a:r>
            <a:r>
              <a:rPr lang="en-US" altLang="en-US" sz="3600" dirty="0">
                <a:latin typeface="Verdana" charset="0"/>
              </a:rPr>
              <a:t>?</a:t>
            </a:r>
          </a:p>
          <a:p>
            <a:pPr>
              <a:defRPr/>
            </a:pPr>
            <a:endParaRPr lang="en-US" altLang="en-US" sz="3600" dirty="0">
              <a:latin typeface="Verdana" charset="0"/>
            </a:endParaRPr>
          </a:p>
          <a:p>
            <a:pPr>
              <a:defRPr/>
            </a:pPr>
            <a:r>
              <a:rPr lang="en-US" altLang="en-US" sz="3600" dirty="0">
                <a:latin typeface="Verdana" charset="0"/>
              </a:rPr>
              <a:t>…</a:t>
            </a:r>
            <a:r>
              <a:rPr lang="en-US" altLang="en-US" sz="3600" dirty="0" err="1">
                <a:latin typeface="Verdana" charset="0"/>
              </a:rPr>
              <a:t>nieva</a:t>
            </a:r>
            <a:r>
              <a:rPr lang="en-US" altLang="en-US" sz="3600" dirty="0">
                <a:latin typeface="Verdana" charset="0"/>
              </a:rPr>
              <a:t>?</a:t>
            </a:r>
          </a:p>
          <a:p>
            <a:pPr>
              <a:defRPr/>
            </a:pPr>
            <a:endParaRPr lang="en-US" altLang="en-US" sz="3600" dirty="0">
              <a:latin typeface="Verdan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359312"/>
      </p:ext>
    </p:extLst>
  </p:cSld>
  <p:clrMapOvr>
    <a:masterClrMapping/>
  </p:clrMapOvr>
  <p:transition spd="med">
    <p:pull dir="d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75"/>
                                        <p:tgtEl>
                                          <p:spTgt spid="11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 build="p" autoUpdateAnimBg="0"/>
      <p:bldP spid="11267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7ACB29-A3D3-4E09-86A1-537A5C0DFE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Ahora</a:t>
            </a:r>
            <a:r>
              <a:rPr lang="en-US" dirty="0"/>
              <a:t>…..Choose one.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FB8E48-0C80-4D32-B7E5-9D9FF31721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2600" y="1752600"/>
            <a:ext cx="8178800" cy="4171950"/>
          </a:xfrm>
        </p:spPr>
        <p:txBody>
          <a:bodyPr/>
          <a:lstStyle/>
          <a:p>
            <a:r>
              <a:rPr lang="en-US" sz="2400" dirty="0"/>
              <a:t>1. Draw 4 outfits that represent each of the four seasons.  </a:t>
            </a:r>
            <a:r>
              <a:rPr lang="en-US" sz="2400" u="sng" dirty="0"/>
              <a:t>In complete sentences</a:t>
            </a:r>
            <a:r>
              <a:rPr lang="en-US" sz="2400" dirty="0"/>
              <a:t>, next to each picture, you should tell me the season being represented and the weather in that season, along with what clothing the person is wearing with a detailed description of the clothing.  </a:t>
            </a:r>
          </a:p>
          <a:p>
            <a:r>
              <a:rPr lang="en-US" sz="2400" dirty="0"/>
              <a:t>OR</a:t>
            </a:r>
          </a:p>
          <a:p>
            <a:r>
              <a:rPr lang="en-US" sz="2400" dirty="0"/>
              <a:t>2. On your paper, draw a picture to represent each of the four seasons.  Describe the weather in that season, what activities people typically do in that season and what people should/prefer to wear during that season.  Be sure to include why/why not you like that season. </a:t>
            </a:r>
          </a:p>
        </p:txBody>
      </p:sp>
    </p:spTree>
    <p:extLst>
      <p:ext uri="{BB962C8B-B14F-4D97-AF65-F5344CB8AC3E}">
        <p14:creationId xmlns:p14="http://schemas.microsoft.com/office/powerpoint/2010/main" val="3838978129"/>
      </p:ext>
    </p:extLst>
  </p:cSld>
  <p:clrMapOvr>
    <a:masterClrMapping/>
  </p:clrMapOvr>
  <p:transition spd="med">
    <p:pull dir="d"/>
    <p:sndAc>
      <p:stSnd>
        <p:snd r:embed="rId2" name="chimes.wav"/>
      </p:stSnd>
    </p:sndAc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>
            <a:extLst>
              <a:ext uri="{FF2B5EF4-FFF2-40B4-BE49-F238E27FC236}">
                <a16:creationId xmlns:a16="http://schemas.microsoft.com/office/drawing/2014/main" id="{C833FABC-B00B-4BDB-BD0E-BBF49F649D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228600"/>
            <a:ext cx="751205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altLang="en-US" sz="5400" b="1" i="1">
                <a:latin typeface="Verdana" charset="0"/>
              </a:rPr>
              <a:t>¿Qué tiempo hace?</a:t>
            </a:r>
          </a:p>
        </p:txBody>
      </p:sp>
      <p:grpSp>
        <p:nvGrpSpPr>
          <p:cNvPr id="3082" name="Group 10">
            <a:extLst>
              <a:ext uri="{FF2B5EF4-FFF2-40B4-BE49-F238E27FC236}">
                <a16:creationId xmlns:a16="http://schemas.microsoft.com/office/drawing/2014/main" id="{497D5BA3-7CF0-46C5-A45E-246C341BAF0D}"/>
              </a:ext>
            </a:extLst>
          </p:cNvPr>
          <p:cNvGrpSpPr>
            <a:grpSpLocks/>
          </p:cNvGrpSpPr>
          <p:nvPr/>
        </p:nvGrpSpPr>
        <p:grpSpPr bwMode="auto">
          <a:xfrm>
            <a:off x="685800" y="3657600"/>
            <a:ext cx="2454275" cy="701675"/>
            <a:chOff x="1814" y="1073"/>
            <a:chExt cx="1546" cy="442"/>
          </a:xfrm>
        </p:grpSpPr>
        <p:sp>
          <p:nvSpPr>
            <p:cNvPr id="3075" name="Text Box 3">
              <a:extLst>
                <a:ext uri="{FF2B5EF4-FFF2-40B4-BE49-F238E27FC236}">
                  <a16:creationId xmlns:a16="http://schemas.microsoft.com/office/drawing/2014/main" id="{B33E4FA8-F0F4-4AD6-92E8-CB888A0E5A8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14" y="1073"/>
              <a:ext cx="999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altLang="en-US" sz="4000" b="1">
                  <a:solidFill>
                    <a:srgbClr val="A50021"/>
                  </a:solidFill>
                  <a:latin typeface="Verdana" charset="0"/>
                </a:rPr>
                <a:t>Hace</a:t>
              </a:r>
            </a:p>
          </p:txBody>
        </p:sp>
        <p:sp>
          <p:nvSpPr>
            <p:cNvPr id="3077" name="Text Box 5">
              <a:extLst>
                <a:ext uri="{FF2B5EF4-FFF2-40B4-BE49-F238E27FC236}">
                  <a16:creationId xmlns:a16="http://schemas.microsoft.com/office/drawing/2014/main" id="{3B2FD227-7579-4FE3-8F09-76EA5935DE1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66" y="1073"/>
              <a:ext cx="394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altLang="en-US" sz="4000" b="1">
                  <a:solidFill>
                    <a:srgbClr val="A50021"/>
                  </a:solidFill>
                  <a:latin typeface="Verdana" charset="0"/>
                </a:rPr>
                <a:t>+</a:t>
              </a:r>
            </a:p>
          </p:txBody>
        </p:sp>
      </p:grpSp>
      <p:sp>
        <p:nvSpPr>
          <p:cNvPr id="3078" name="Text Box 6">
            <a:extLst>
              <a:ext uri="{FF2B5EF4-FFF2-40B4-BE49-F238E27FC236}">
                <a16:creationId xmlns:a16="http://schemas.microsoft.com/office/drawing/2014/main" id="{10F18239-EE8E-45E3-921D-4EFF37A5D5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6400" y="2343338"/>
            <a:ext cx="4191000" cy="40318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en-US" sz="3200" b="1" dirty="0" err="1">
                <a:solidFill>
                  <a:srgbClr val="A50021"/>
                </a:solidFill>
                <a:latin typeface="Verdana" charset="0"/>
              </a:rPr>
              <a:t>buen</a:t>
            </a:r>
            <a:r>
              <a:rPr lang="en-US" altLang="en-US" sz="3200" b="1" dirty="0">
                <a:solidFill>
                  <a:srgbClr val="A50021"/>
                </a:solidFill>
                <a:latin typeface="Verdana" charset="0"/>
              </a:rPr>
              <a:t> </a:t>
            </a:r>
            <a:r>
              <a:rPr lang="en-US" altLang="en-US" sz="3200" b="1" dirty="0" err="1">
                <a:solidFill>
                  <a:srgbClr val="A50021"/>
                </a:solidFill>
                <a:latin typeface="Verdana" charset="0"/>
              </a:rPr>
              <a:t>tiempo</a:t>
            </a:r>
            <a:r>
              <a:rPr lang="en-US" altLang="en-US" sz="3200" b="1" dirty="0">
                <a:solidFill>
                  <a:srgbClr val="A50021"/>
                </a:solidFill>
                <a:latin typeface="Verdana" charset="0"/>
              </a:rPr>
              <a:t> / </a:t>
            </a:r>
            <a:br>
              <a:rPr lang="en-US" altLang="en-US" sz="3200" b="1" dirty="0">
                <a:solidFill>
                  <a:srgbClr val="A50021"/>
                </a:solidFill>
                <a:latin typeface="Verdana" charset="0"/>
              </a:rPr>
            </a:br>
            <a:r>
              <a:rPr lang="en-US" altLang="en-US" sz="3200" b="1" dirty="0">
                <a:solidFill>
                  <a:srgbClr val="A50021"/>
                </a:solidFill>
                <a:latin typeface="Verdana" charset="0"/>
              </a:rPr>
              <a:t>mal </a:t>
            </a:r>
            <a:r>
              <a:rPr lang="en-US" altLang="en-US" sz="3200" b="1" dirty="0" err="1">
                <a:solidFill>
                  <a:srgbClr val="A50021"/>
                </a:solidFill>
                <a:latin typeface="Verdana" charset="0"/>
              </a:rPr>
              <a:t>tiempo</a:t>
            </a:r>
            <a:endParaRPr lang="en-US" altLang="en-US" sz="3200" b="1" dirty="0">
              <a:solidFill>
                <a:srgbClr val="A50021"/>
              </a:solidFill>
              <a:latin typeface="Verdana" charset="0"/>
            </a:endParaRPr>
          </a:p>
          <a:p>
            <a:pPr>
              <a:defRPr/>
            </a:pPr>
            <a:endParaRPr lang="en-US" altLang="en-US" sz="3200" b="1" dirty="0">
              <a:solidFill>
                <a:srgbClr val="A50021"/>
              </a:solidFill>
              <a:latin typeface="Verdana" charset="0"/>
            </a:endParaRPr>
          </a:p>
          <a:p>
            <a:pPr>
              <a:defRPr/>
            </a:pPr>
            <a:r>
              <a:rPr lang="en-US" altLang="en-US" sz="3200" b="1" dirty="0">
                <a:solidFill>
                  <a:srgbClr val="A50021"/>
                </a:solidFill>
                <a:latin typeface="Verdana" charset="0"/>
              </a:rPr>
              <a:t>sol</a:t>
            </a:r>
          </a:p>
          <a:p>
            <a:pPr>
              <a:defRPr/>
            </a:pPr>
            <a:r>
              <a:rPr lang="en-US" altLang="en-US" sz="3200" b="1" dirty="0" err="1">
                <a:solidFill>
                  <a:srgbClr val="A50021"/>
                </a:solidFill>
                <a:latin typeface="Verdana" charset="0"/>
              </a:rPr>
              <a:t>calor</a:t>
            </a:r>
            <a:endParaRPr lang="en-US" altLang="en-US" sz="3200" b="1" dirty="0">
              <a:solidFill>
                <a:srgbClr val="A50021"/>
              </a:solidFill>
              <a:latin typeface="Verdana" charset="0"/>
            </a:endParaRPr>
          </a:p>
          <a:p>
            <a:pPr>
              <a:defRPr/>
            </a:pPr>
            <a:r>
              <a:rPr lang="en-US" altLang="en-US" sz="3200" b="1" dirty="0" err="1">
                <a:solidFill>
                  <a:srgbClr val="A50021"/>
                </a:solidFill>
                <a:latin typeface="Verdana" charset="0"/>
              </a:rPr>
              <a:t>frío</a:t>
            </a:r>
            <a:endParaRPr lang="en-US" altLang="en-US" sz="3200" b="1" dirty="0">
              <a:solidFill>
                <a:srgbClr val="A50021"/>
              </a:solidFill>
              <a:latin typeface="Verdana" charset="0"/>
            </a:endParaRPr>
          </a:p>
          <a:p>
            <a:pPr>
              <a:defRPr/>
            </a:pPr>
            <a:r>
              <a:rPr lang="en-US" altLang="en-US" sz="3200" b="1" dirty="0">
                <a:solidFill>
                  <a:srgbClr val="A50021"/>
                </a:solidFill>
                <a:latin typeface="Verdana" charset="0"/>
              </a:rPr>
              <a:t>fresco</a:t>
            </a:r>
          </a:p>
          <a:p>
            <a:pPr>
              <a:defRPr/>
            </a:pPr>
            <a:r>
              <a:rPr lang="en-US" altLang="en-US" sz="3200" b="1" dirty="0" err="1">
                <a:solidFill>
                  <a:srgbClr val="A50021"/>
                </a:solidFill>
                <a:latin typeface="Verdana" charset="0"/>
              </a:rPr>
              <a:t>viento</a:t>
            </a:r>
            <a:endParaRPr lang="en-US" altLang="en-US" sz="3200" b="1" dirty="0">
              <a:solidFill>
                <a:srgbClr val="A50021"/>
              </a:solidFill>
              <a:latin typeface="Verdana" charset="0"/>
            </a:endParaRPr>
          </a:p>
        </p:txBody>
      </p:sp>
      <p:sp>
        <p:nvSpPr>
          <p:cNvPr id="3079" name="Text Box 7">
            <a:extLst>
              <a:ext uri="{FF2B5EF4-FFF2-40B4-BE49-F238E27FC236}">
                <a16:creationId xmlns:a16="http://schemas.microsoft.com/office/drawing/2014/main" id="{44A0B936-0A73-49EE-B5A5-6A3861BB7A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44119" y="2590800"/>
            <a:ext cx="16097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sz="3200" b="1" dirty="0">
                <a:solidFill>
                  <a:srgbClr val="A50021"/>
                </a:solidFill>
                <a:latin typeface="Verdana" charset="0"/>
              </a:rPr>
              <a:t>(</a:t>
            </a:r>
            <a:r>
              <a:rPr lang="en-US" altLang="en-US" sz="3200" b="1" dirty="0" err="1">
                <a:solidFill>
                  <a:srgbClr val="A50021"/>
                </a:solidFill>
                <a:latin typeface="Verdana" charset="0"/>
              </a:rPr>
              <a:t>muy</a:t>
            </a:r>
            <a:r>
              <a:rPr lang="en-US" altLang="en-US" sz="3200" b="1" dirty="0">
                <a:solidFill>
                  <a:srgbClr val="A50021"/>
                </a:solidFill>
                <a:latin typeface="Verdana" charset="0"/>
              </a:rPr>
              <a:t>)</a:t>
            </a:r>
          </a:p>
        </p:txBody>
      </p:sp>
      <p:sp>
        <p:nvSpPr>
          <p:cNvPr id="3081" name="Text Box 9">
            <a:extLst>
              <a:ext uri="{FF2B5EF4-FFF2-40B4-BE49-F238E27FC236}">
                <a16:creationId xmlns:a16="http://schemas.microsoft.com/office/drawing/2014/main" id="{405B5D8F-D27B-48B8-9040-08121579BE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68638" y="4785518"/>
            <a:ext cx="21526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sz="3200" b="1" dirty="0">
                <a:solidFill>
                  <a:srgbClr val="A50021"/>
                </a:solidFill>
                <a:latin typeface="Verdana" charset="0"/>
              </a:rPr>
              <a:t>(</a:t>
            </a:r>
            <a:r>
              <a:rPr lang="en-US" altLang="en-US" sz="3200" b="1" dirty="0" err="1">
                <a:solidFill>
                  <a:srgbClr val="A50021"/>
                </a:solidFill>
                <a:latin typeface="Verdana" charset="0"/>
              </a:rPr>
              <a:t>mucho</a:t>
            </a:r>
            <a:r>
              <a:rPr lang="en-US" altLang="en-US" sz="3200" b="1" dirty="0">
                <a:solidFill>
                  <a:srgbClr val="A50021"/>
                </a:solidFill>
                <a:latin typeface="Verdana" charset="0"/>
              </a:rPr>
              <a:t>)</a:t>
            </a:r>
          </a:p>
        </p:txBody>
      </p:sp>
      <p:sp>
        <p:nvSpPr>
          <p:cNvPr id="2" name="Left Brace 1">
            <a:extLst>
              <a:ext uri="{FF2B5EF4-FFF2-40B4-BE49-F238E27FC236}">
                <a16:creationId xmlns:a16="http://schemas.microsoft.com/office/drawing/2014/main" id="{8F96F8AD-0C3A-451D-9A14-CD1D96D9B7ED}"/>
              </a:ext>
            </a:extLst>
          </p:cNvPr>
          <p:cNvSpPr/>
          <p:nvPr/>
        </p:nvSpPr>
        <p:spPr bwMode="auto">
          <a:xfrm>
            <a:off x="5210778" y="3894137"/>
            <a:ext cx="275622" cy="2481074"/>
          </a:xfrm>
          <a:prstGeom prst="leftBrace">
            <a:avLst/>
          </a:prstGeom>
          <a:noFill/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charset="0"/>
            </a:endParaRPr>
          </a:p>
        </p:txBody>
      </p:sp>
    </p:spTree>
  </p:cSld>
  <p:clrMapOvr>
    <a:masterClrMapping/>
  </p:clrMapOvr>
  <p:transition spd="med">
    <p:pull dir="d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3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8" grpId="0" autoUpdateAnimBg="0"/>
      <p:bldP spid="3079" grpId="0" autoUpdateAnimBg="0"/>
      <p:bldP spid="3081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>
            <a:extLst>
              <a:ext uri="{FF2B5EF4-FFF2-40B4-BE49-F238E27FC236}">
                <a16:creationId xmlns:a16="http://schemas.microsoft.com/office/drawing/2014/main" id="{1A47E33D-76C6-4CE0-9EDF-41A4A0E151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228600"/>
            <a:ext cx="7858125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altLang="en-US" sz="5400" b="1">
                <a:solidFill>
                  <a:schemeClr val="accent1"/>
                </a:solidFill>
                <a:latin typeface="Verdana" charset="0"/>
              </a:rPr>
              <a:t>Hace buen tiempo…</a:t>
            </a:r>
          </a:p>
        </p:txBody>
      </p:sp>
      <p:pic>
        <p:nvPicPr>
          <p:cNvPr id="6147" name="Picture 3">
            <a:extLst>
              <a:ext uri="{FF2B5EF4-FFF2-40B4-BE49-F238E27FC236}">
                <a16:creationId xmlns:a16="http://schemas.microsoft.com/office/drawing/2014/main" id="{40067AF6-37E8-46B5-95A6-D12976E527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2438400"/>
            <a:ext cx="3413125" cy="3468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0" name="swimming.wav">
            <a:hlinkClick r:id="" action="ppaction://media"/>
            <a:extLst>
              <a:ext uri="{FF2B5EF4-FFF2-40B4-BE49-F238E27FC236}">
                <a16:creationId xmlns:a16="http://schemas.microsoft.com/office/drawing/2014/main" id="{8611BAB3-1EEB-4D95-931B-F0A7AB163E4C}"/>
              </a:ext>
            </a:extLst>
          </p:cNvPr>
          <p:cNvPicPr>
            <a:picLocks noChangeAspect="1" noChangeArrowheads="1"/>
          </p:cNvPicPr>
          <p:nvPr>
            <a:audioFile r:link="rId1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2514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pull dir="d"/>
    <p:sndAc>
      <p:stSnd>
        <p:snd r:embed="rId3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0" dur="1" fill="hold"/>
                                        <p:tgtEl>
                                          <p:spTgt spid="615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1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150"/>
                </p:tgtEl>
              </p:cMediaNode>
            </p:audio>
          </p:childTnLst>
        </p:cTn>
      </p:par>
    </p:tnLst>
    <p:bldLst>
      <p:bldP spid="6146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>
            <a:extLst>
              <a:ext uri="{FF2B5EF4-FFF2-40B4-BE49-F238E27FC236}">
                <a16:creationId xmlns:a16="http://schemas.microsoft.com/office/drawing/2014/main" id="{0501EFF3-602A-4C07-B71E-E8BA4F4236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228600"/>
            <a:ext cx="7364413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altLang="en-US" sz="5400" b="1">
                <a:solidFill>
                  <a:schemeClr val="accent1"/>
                </a:solidFill>
                <a:latin typeface="Verdana" charset="0"/>
              </a:rPr>
              <a:t>Hace mal tiempo…</a:t>
            </a:r>
          </a:p>
        </p:txBody>
      </p:sp>
      <p:pic>
        <p:nvPicPr>
          <p:cNvPr id="7171" name="Picture 3">
            <a:extLst>
              <a:ext uri="{FF2B5EF4-FFF2-40B4-BE49-F238E27FC236}">
                <a16:creationId xmlns:a16="http://schemas.microsoft.com/office/drawing/2014/main" id="{F74BD157-BD7F-4DDE-A685-5C0A7424C07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2362200"/>
            <a:ext cx="3251200" cy="3268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pull dir="d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>
            <a:extLst>
              <a:ext uri="{FF2B5EF4-FFF2-40B4-BE49-F238E27FC236}">
                <a16:creationId xmlns:a16="http://schemas.microsoft.com/office/drawing/2014/main" id="{4ED5559A-136C-4D1B-832E-F235A5B70C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228600"/>
            <a:ext cx="3030538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altLang="en-US" sz="5400" b="1">
                <a:solidFill>
                  <a:schemeClr val="accent1"/>
                </a:solidFill>
                <a:latin typeface="Verdana" charset="0"/>
              </a:rPr>
              <a:t>Hace …</a:t>
            </a:r>
          </a:p>
        </p:txBody>
      </p:sp>
      <p:pic>
        <p:nvPicPr>
          <p:cNvPr id="8195" name="Picture 3">
            <a:extLst>
              <a:ext uri="{FF2B5EF4-FFF2-40B4-BE49-F238E27FC236}">
                <a16:creationId xmlns:a16="http://schemas.microsoft.com/office/drawing/2014/main" id="{99DA85CF-0571-414E-9233-2802DE9D2B0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0750" y="1873250"/>
            <a:ext cx="1371600" cy="1358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8" name="Picture 6">
            <a:extLst>
              <a:ext uri="{FF2B5EF4-FFF2-40B4-BE49-F238E27FC236}">
                <a16:creationId xmlns:a16="http://schemas.microsoft.com/office/drawing/2014/main" id="{A20DF207-37E1-4ACC-A0BA-DF19A72BB3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1828800"/>
            <a:ext cx="742950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00" name="Picture 8">
            <a:extLst>
              <a:ext uri="{FF2B5EF4-FFF2-40B4-BE49-F238E27FC236}">
                <a16:creationId xmlns:a16="http://schemas.microsoft.com/office/drawing/2014/main" id="{1A1236B9-1EB7-46BF-886B-E64D6CD0F3C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5410200" y="4648200"/>
            <a:ext cx="1446213" cy="144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8203" name="Text Box 11">
            <a:extLst>
              <a:ext uri="{FF2B5EF4-FFF2-40B4-BE49-F238E27FC236}">
                <a16:creationId xmlns:a16="http://schemas.microsoft.com/office/drawing/2014/main" id="{3F2ACA12-E43D-4E8F-B645-2CE765B886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82663" y="3271838"/>
            <a:ext cx="998537" cy="457200"/>
          </a:xfrm>
          <a:prstGeom prst="rect">
            <a:avLst/>
          </a:prstGeom>
          <a:noFill/>
          <a:ln>
            <a:noFill/>
          </a:ln>
          <a:effectLst>
            <a:outerShdw blurRad="63500" dist="63500" dir="3187806" algn="ctr" rotWithShape="0">
              <a:srgbClr val="000000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altLang="en-US" b="1" i="1" dirty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charset="0"/>
              </a:rPr>
              <a:t>…sol</a:t>
            </a:r>
          </a:p>
        </p:txBody>
      </p:sp>
      <p:sp>
        <p:nvSpPr>
          <p:cNvPr id="8204" name="Text Box 12">
            <a:extLst>
              <a:ext uri="{FF2B5EF4-FFF2-40B4-BE49-F238E27FC236}">
                <a16:creationId xmlns:a16="http://schemas.microsoft.com/office/drawing/2014/main" id="{0438ADD3-FFBC-49CB-8601-7A1754D95C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87813" y="3500438"/>
            <a:ext cx="1350962" cy="457200"/>
          </a:xfrm>
          <a:prstGeom prst="rect">
            <a:avLst/>
          </a:prstGeom>
          <a:noFill/>
          <a:ln>
            <a:noFill/>
          </a:ln>
          <a:effectLst>
            <a:outerShdw blurRad="63500" dist="63500" dir="3187806" algn="ctr" rotWithShape="0">
              <a:srgbClr val="000000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altLang="en-US" b="1" i="1" dirty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charset="0"/>
              </a:rPr>
              <a:t>…</a:t>
            </a:r>
            <a:r>
              <a:rPr lang="en-US" altLang="en-US" b="1" i="1" dirty="0" err="1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charset="0"/>
              </a:rPr>
              <a:t>calor</a:t>
            </a:r>
            <a:endParaRPr lang="en-US" altLang="en-US" b="1" i="1" dirty="0">
              <a:solidFill>
                <a:schemeClr val="accent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charset="0"/>
            </a:endParaRPr>
          </a:p>
        </p:txBody>
      </p:sp>
      <p:sp>
        <p:nvSpPr>
          <p:cNvPr id="8205" name="Text Box 13">
            <a:extLst>
              <a:ext uri="{FF2B5EF4-FFF2-40B4-BE49-F238E27FC236}">
                <a16:creationId xmlns:a16="http://schemas.microsoft.com/office/drawing/2014/main" id="{91CDC6BF-B0D6-471A-B116-DF77F38ABC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81875" y="3917950"/>
            <a:ext cx="1096963" cy="457200"/>
          </a:xfrm>
          <a:prstGeom prst="rect">
            <a:avLst/>
          </a:prstGeom>
          <a:noFill/>
          <a:ln>
            <a:noFill/>
          </a:ln>
          <a:effectLst>
            <a:outerShdw blurRad="63500" dist="63500" dir="3187806" algn="ctr" rotWithShape="0">
              <a:srgbClr val="000000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altLang="en-US" b="1" i="1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charset="0"/>
              </a:rPr>
              <a:t>…frío</a:t>
            </a:r>
          </a:p>
        </p:txBody>
      </p:sp>
      <p:sp>
        <p:nvSpPr>
          <p:cNvPr id="8206" name="Text Box 14">
            <a:extLst>
              <a:ext uri="{FF2B5EF4-FFF2-40B4-BE49-F238E27FC236}">
                <a16:creationId xmlns:a16="http://schemas.microsoft.com/office/drawing/2014/main" id="{C7F379F0-A33D-40C1-AC78-7A837BE328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24475" y="6172200"/>
            <a:ext cx="1574800" cy="457200"/>
          </a:xfrm>
          <a:prstGeom prst="rect">
            <a:avLst/>
          </a:prstGeom>
          <a:noFill/>
          <a:ln>
            <a:noFill/>
          </a:ln>
          <a:effectLst>
            <a:outerShdw blurRad="63500" dist="63500" dir="3187806" algn="ctr" rotWithShape="0">
              <a:srgbClr val="000000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altLang="en-US" b="1" i="1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charset="0"/>
              </a:rPr>
              <a:t>…viento</a:t>
            </a:r>
          </a:p>
        </p:txBody>
      </p:sp>
      <p:sp>
        <p:nvSpPr>
          <p:cNvPr id="8207" name="Text Box 15">
            <a:extLst>
              <a:ext uri="{FF2B5EF4-FFF2-40B4-BE49-F238E27FC236}">
                <a16:creationId xmlns:a16="http://schemas.microsoft.com/office/drawing/2014/main" id="{BBC99DED-0709-4E48-B7A8-B9FEC07C8C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6172200"/>
            <a:ext cx="1555750" cy="457200"/>
          </a:xfrm>
          <a:prstGeom prst="rect">
            <a:avLst/>
          </a:prstGeom>
          <a:noFill/>
          <a:ln>
            <a:noFill/>
          </a:ln>
          <a:effectLst>
            <a:outerShdw blurRad="63500" dist="63500" dir="3187806" algn="ctr" rotWithShape="0">
              <a:srgbClr val="000000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altLang="en-US" b="1" i="1" dirty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charset="0"/>
              </a:rPr>
              <a:t>…fresco</a:t>
            </a:r>
          </a:p>
        </p:txBody>
      </p:sp>
      <p:pic>
        <p:nvPicPr>
          <p:cNvPr id="18444" name="Picture 2">
            <a:extLst>
              <a:ext uri="{FF2B5EF4-FFF2-40B4-BE49-F238E27FC236}">
                <a16:creationId xmlns:a16="http://schemas.microsoft.com/office/drawing/2014/main" id="{73D6F5A7-EB6F-478E-9BA2-E13108CCF86B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5288" y="1811338"/>
            <a:ext cx="962025" cy="1674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89A57325-7A21-4D66-B4ED-F78B62F98EED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2488" y="4508500"/>
            <a:ext cx="1538287" cy="172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pull dir="d"/>
    <p:sndAc>
      <p:stSnd>
        <p:snd r:embed="rId3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3" dur="5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2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2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2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2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2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2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2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2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8" dur="5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2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2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82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82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82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82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82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82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82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82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82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82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 autoUpdateAnimBg="0"/>
      <p:bldP spid="8203" grpId="0" autoUpdateAnimBg="0"/>
      <p:bldP spid="8204" grpId="0" autoUpdateAnimBg="0"/>
      <p:bldP spid="8205" grpId="0" autoUpdateAnimBg="0"/>
      <p:bldP spid="8206" grpId="0" autoUpdateAnimBg="0"/>
      <p:bldP spid="8207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Text Box 4">
            <a:extLst>
              <a:ext uri="{FF2B5EF4-FFF2-40B4-BE49-F238E27FC236}">
                <a16:creationId xmlns:a16="http://schemas.microsoft.com/office/drawing/2014/main" id="{9DB827E7-399F-4FBA-AF6F-83804D685B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228600"/>
            <a:ext cx="751205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altLang="en-US" sz="5400" b="1" i="1">
                <a:latin typeface="Verdana" charset="0"/>
              </a:rPr>
              <a:t>¿Qué tiempo hace?</a:t>
            </a:r>
          </a:p>
        </p:txBody>
      </p:sp>
      <p:grpSp>
        <p:nvGrpSpPr>
          <p:cNvPr id="9223" name="Group 7">
            <a:extLst>
              <a:ext uri="{FF2B5EF4-FFF2-40B4-BE49-F238E27FC236}">
                <a16:creationId xmlns:a16="http://schemas.microsoft.com/office/drawing/2014/main" id="{BE02B7F4-61B3-4552-BF47-D960F0052ED3}"/>
              </a:ext>
            </a:extLst>
          </p:cNvPr>
          <p:cNvGrpSpPr>
            <a:grpSpLocks/>
          </p:cNvGrpSpPr>
          <p:nvPr/>
        </p:nvGrpSpPr>
        <p:grpSpPr bwMode="auto">
          <a:xfrm>
            <a:off x="533400" y="1681163"/>
            <a:ext cx="2024063" cy="2971800"/>
            <a:chOff x="480" y="1296"/>
            <a:chExt cx="1275" cy="1872"/>
          </a:xfrm>
        </p:grpSpPr>
        <p:sp>
          <p:nvSpPr>
            <p:cNvPr id="9218" name="Text Box 2">
              <a:extLst>
                <a:ext uri="{FF2B5EF4-FFF2-40B4-BE49-F238E27FC236}">
                  <a16:creationId xmlns:a16="http://schemas.microsoft.com/office/drawing/2014/main" id="{66CCF3C5-E5A9-4DE5-BCD0-F7E9D8DE62F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41" y="1296"/>
              <a:ext cx="1148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altLang="en-US" sz="3200" b="1" i="1" dirty="0" err="1">
                  <a:solidFill>
                    <a:srgbClr val="A50021"/>
                  </a:solidFill>
                  <a:latin typeface="Verdana" charset="0"/>
                </a:rPr>
                <a:t>Llueve</a:t>
              </a:r>
              <a:r>
                <a:rPr lang="en-US" altLang="en-US" sz="3200" b="1" i="1" dirty="0">
                  <a:solidFill>
                    <a:srgbClr val="A50021"/>
                  </a:solidFill>
                  <a:latin typeface="Verdana" charset="0"/>
                </a:rPr>
                <a:t>.</a:t>
              </a:r>
            </a:p>
          </p:txBody>
        </p:sp>
        <p:pic>
          <p:nvPicPr>
            <p:cNvPr id="20493" name="Picture 5">
              <a:extLst>
                <a:ext uri="{FF2B5EF4-FFF2-40B4-BE49-F238E27FC236}">
                  <a16:creationId xmlns:a16="http://schemas.microsoft.com/office/drawing/2014/main" id="{2B95DE01-4706-4BD3-A287-D54AD9CA1F4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0" y="1872"/>
              <a:ext cx="1275" cy="12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9224" name="Group 8">
            <a:extLst>
              <a:ext uri="{FF2B5EF4-FFF2-40B4-BE49-F238E27FC236}">
                <a16:creationId xmlns:a16="http://schemas.microsoft.com/office/drawing/2014/main" id="{5D1C062B-78EF-4D48-9F08-6B0F3F93130F}"/>
              </a:ext>
            </a:extLst>
          </p:cNvPr>
          <p:cNvGrpSpPr>
            <a:grpSpLocks/>
          </p:cNvGrpSpPr>
          <p:nvPr/>
        </p:nvGrpSpPr>
        <p:grpSpPr bwMode="auto">
          <a:xfrm>
            <a:off x="3233738" y="1692275"/>
            <a:ext cx="2106612" cy="3124200"/>
            <a:chOff x="3984" y="1296"/>
            <a:chExt cx="1327" cy="1968"/>
          </a:xfrm>
        </p:grpSpPr>
        <p:sp>
          <p:nvSpPr>
            <p:cNvPr id="9219" name="Text Box 3">
              <a:extLst>
                <a:ext uri="{FF2B5EF4-FFF2-40B4-BE49-F238E27FC236}">
                  <a16:creationId xmlns:a16="http://schemas.microsoft.com/office/drawing/2014/main" id="{CE000920-EB58-4A88-8F97-DE094FEFCA0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28" y="1296"/>
              <a:ext cx="1021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altLang="en-US" sz="3200" b="1" i="1" dirty="0" err="1">
                  <a:solidFill>
                    <a:srgbClr val="A50021"/>
                  </a:solidFill>
                  <a:latin typeface="Verdana" charset="0"/>
                </a:rPr>
                <a:t>Nieva</a:t>
              </a:r>
              <a:r>
                <a:rPr lang="en-US" altLang="en-US" sz="3200" b="1" i="1" dirty="0">
                  <a:solidFill>
                    <a:srgbClr val="A50021"/>
                  </a:solidFill>
                  <a:latin typeface="Verdana" charset="0"/>
                </a:rPr>
                <a:t>.</a:t>
              </a:r>
            </a:p>
          </p:txBody>
        </p:sp>
        <p:pic>
          <p:nvPicPr>
            <p:cNvPr id="9222" name="Picture 6">
              <a:extLst>
                <a:ext uri="{FF2B5EF4-FFF2-40B4-BE49-F238E27FC236}">
                  <a16:creationId xmlns:a16="http://schemas.microsoft.com/office/drawing/2014/main" id="{CD583807-9D0F-4A59-AEA4-A1D743D85AD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3984" y="1920"/>
              <a:ext cx="1327" cy="13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pic>
      </p:grpSp>
      <p:sp>
        <p:nvSpPr>
          <p:cNvPr id="9225" name="Text Box 9">
            <a:extLst>
              <a:ext uri="{FF2B5EF4-FFF2-40B4-BE49-F238E27FC236}">
                <a16:creationId xmlns:a16="http://schemas.microsoft.com/office/drawing/2014/main" id="{E9F27359-F6AE-493A-B50B-46B4FCABE6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2425" y="4627563"/>
            <a:ext cx="1746250" cy="830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defRPr/>
            </a:pPr>
            <a:endParaRPr lang="en-US" altLang="en-US" dirty="0">
              <a:solidFill>
                <a:srgbClr val="A50021"/>
              </a:solidFill>
              <a:latin typeface="Verdana" charset="0"/>
            </a:endParaRPr>
          </a:p>
          <a:p>
            <a:pPr algn="ctr">
              <a:defRPr/>
            </a:pPr>
            <a:r>
              <a:rPr lang="en-US" altLang="en-US" dirty="0">
                <a:solidFill>
                  <a:srgbClr val="A50021"/>
                </a:solidFill>
                <a:latin typeface="Verdana" charset="0"/>
              </a:rPr>
              <a:t>(La </a:t>
            </a:r>
            <a:r>
              <a:rPr lang="en-US" altLang="en-US" dirty="0" err="1">
                <a:solidFill>
                  <a:srgbClr val="A50021"/>
                </a:solidFill>
                <a:latin typeface="Verdana" charset="0"/>
              </a:rPr>
              <a:t>lluvia</a:t>
            </a:r>
            <a:r>
              <a:rPr lang="en-US" altLang="en-US" dirty="0">
                <a:solidFill>
                  <a:srgbClr val="A50021"/>
                </a:solidFill>
                <a:latin typeface="Verdana" charset="0"/>
              </a:rPr>
              <a:t>)</a:t>
            </a:r>
          </a:p>
        </p:txBody>
      </p:sp>
      <p:sp>
        <p:nvSpPr>
          <p:cNvPr id="9226" name="Text Box 10">
            <a:extLst>
              <a:ext uri="{FF2B5EF4-FFF2-40B4-BE49-F238E27FC236}">
                <a16:creationId xmlns:a16="http://schemas.microsoft.com/office/drawing/2014/main" id="{3DB6DAC8-0049-4892-878B-3F73D7C7D0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09950" y="4995863"/>
            <a:ext cx="1754188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altLang="en-US" dirty="0">
                <a:solidFill>
                  <a:srgbClr val="A50021"/>
                </a:solidFill>
                <a:latin typeface="Verdana" charset="0"/>
              </a:rPr>
              <a:t>(La </a:t>
            </a:r>
            <a:r>
              <a:rPr lang="en-US" altLang="en-US" dirty="0" err="1">
                <a:solidFill>
                  <a:srgbClr val="A50021"/>
                </a:solidFill>
                <a:latin typeface="Verdana" charset="0"/>
              </a:rPr>
              <a:t>nieve</a:t>
            </a:r>
            <a:r>
              <a:rPr lang="en-US" altLang="en-US" dirty="0">
                <a:solidFill>
                  <a:srgbClr val="A50021"/>
                </a:solidFill>
                <a:latin typeface="Verdana" charset="0"/>
              </a:rPr>
              <a:t>)</a:t>
            </a:r>
          </a:p>
        </p:txBody>
      </p:sp>
      <p:sp>
        <p:nvSpPr>
          <p:cNvPr id="20487" name="AutoShape 12" descr="Image result for hace fresco clipart">
            <a:extLst>
              <a:ext uri="{FF2B5EF4-FFF2-40B4-BE49-F238E27FC236}">
                <a16:creationId xmlns:a16="http://schemas.microsoft.com/office/drawing/2014/main" id="{6092DEF8-3A62-4CFF-BD98-E55857639A8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00025" y="-1825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z"/>
              <a:defRPr kumimoji="1"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y"/>
              <a:defRPr kumimoji="1"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x"/>
              <a:defRPr kumimoji="1"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kumimoji="0" lang="en-US" altLang="en-US" sz="2400">
              <a:latin typeface="Verdana" panose="020B0604030504040204" pitchFamily="34" charset="0"/>
            </a:endParaRPr>
          </a:p>
        </p:txBody>
      </p:sp>
      <p:sp>
        <p:nvSpPr>
          <p:cNvPr id="12" name="Text Box 4">
            <a:extLst>
              <a:ext uri="{FF2B5EF4-FFF2-40B4-BE49-F238E27FC236}">
                <a16:creationId xmlns:a16="http://schemas.microsoft.com/office/drawing/2014/main" id="{68EE7C05-E0A8-4A23-8C24-D8F6DE10CE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02300" y="1692275"/>
            <a:ext cx="328453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sz="3200" b="1" i="1" dirty="0" err="1">
                <a:solidFill>
                  <a:srgbClr val="A50021"/>
                </a:solidFill>
                <a:latin typeface="Verdana" charset="0"/>
              </a:rPr>
              <a:t>Está</a:t>
            </a:r>
            <a:r>
              <a:rPr lang="en-US" altLang="en-US" sz="3200" b="1" i="1" dirty="0">
                <a:solidFill>
                  <a:srgbClr val="A50021"/>
                </a:solidFill>
                <a:latin typeface="Verdana" charset="0"/>
              </a:rPr>
              <a:t> </a:t>
            </a:r>
            <a:r>
              <a:rPr lang="en-US" altLang="en-US" sz="3200" b="1" i="1" dirty="0" err="1">
                <a:solidFill>
                  <a:srgbClr val="A50021"/>
                </a:solidFill>
                <a:latin typeface="Verdana" charset="0"/>
              </a:rPr>
              <a:t>nublado</a:t>
            </a:r>
            <a:r>
              <a:rPr lang="en-US" altLang="en-US" sz="3200" b="1" i="1" dirty="0">
                <a:solidFill>
                  <a:srgbClr val="A50021"/>
                </a:solidFill>
                <a:latin typeface="Verdana" charset="0"/>
              </a:rPr>
              <a:t>.</a:t>
            </a:r>
          </a:p>
        </p:txBody>
      </p:sp>
      <p:pic>
        <p:nvPicPr>
          <p:cNvPr id="13" name="Picture 14">
            <a:extLst>
              <a:ext uri="{FF2B5EF4-FFF2-40B4-BE49-F238E27FC236}">
                <a16:creationId xmlns:a16="http://schemas.microsoft.com/office/drawing/2014/main" id="{611DA616-71E1-4FBD-B76A-C6A4E1D617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2895600"/>
            <a:ext cx="1905000" cy="949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pull dir="d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9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9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2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2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2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2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5" grpId="0"/>
      <p:bldP spid="9226" grpId="0" autoUpdateAnimBg="0"/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BBC17A-0578-4966-8EE8-81B8F7FE024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200" y="457200"/>
            <a:ext cx="7772400" cy="1125538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dirty="0"/>
              <a:t>¿</a:t>
            </a:r>
            <a:r>
              <a:rPr lang="en-US" dirty="0" err="1"/>
              <a:t>Qué</a:t>
            </a:r>
            <a:r>
              <a:rPr lang="en-US" dirty="0"/>
              <a:t> </a:t>
            </a:r>
            <a:r>
              <a:rPr lang="en-US" dirty="0" err="1"/>
              <a:t>estación</a:t>
            </a:r>
            <a:r>
              <a:rPr lang="en-US" dirty="0"/>
              <a:t> </a:t>
            </a:r>
            <a:r>
              <a:rPr lang="en-US" dirty="0" err="1"/>
              <a:t>es</a:t>
            </a:r>
            <a:r>
              <a:rPr lang="en-US" dirty="0"/>
              <a:t>?</a:t>
            </a:r>
            <a:br>
              <a:rPr lang="en-US" dirty="0"/>
            </a:br>
            <a:r>
              <a:rPr lang="en-US" sz="3111" i="1" dirty="0" err="1"/>
              <a:t>verano</a:t>
            </a:r>
            <a:r>
              <a:rPr lang="en-US" sz="3111" i="1" dirty="0"/>
              <a:t>, </a:t>
            </a:r>
            <a:r>
              <a:rPr lang="en-US" sz="3111" i="1" dirty="0" err="1"/>
              <a:t>otoño</a:t>
            </a:r>
            <a:r>
              <a:rPr lang="en-US" sz="3111" i="1" dirty="0"/>
              <a:t>, </a:t>
            </a:r>
            <a:r>
              <a:rPr lang="en-US" sz="3111" i="1" dirty="0" err="1"/>
              <a:t>invierno</a:t>
            </a:r>
            <a:r>
              <a:rPr lang="en-US" sz="3111" i="1" dirty="0"/>
              <a:t>, primavera</a:t>
            </a:r>
          </a:p>
        </p:txBody>
      </p:sp>
      <p:pic>
        <p:nvPicPr>
          <p:cNvPr id="21507" name="Picture 3">
            <a:extLst>
              <a:ext uri="{FF2B5EF4-FFF2-40B4-BE49-F238E27FC236}">
                <a16:creationId xmlns:a16="http://schemas.microsoft.com/office/drawing/2014/main" id="{105E0B3A-20CD-46AD-B0EC-BEBE907DB00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2286000"/>
            <a:ext cx="5578475" cy="433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pull dir="d"/>
    <p:sndAc>
      <p:stSnd>
        <p:snd r:embed="rId2" name="chimes.wav"/>
      </p:stSnd>
    </p:sndAc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8A6179-3984-4920-BDB7-583E2FEF5D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6575" y="609600"/>
            <a:ext cx="7772400" cy="11430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dirty="0"/>
              <a:t>¿</a:t>
            </a:r>
            <a:r>
              <a:rPr lang="en-US" dirty="0" err="1"/>
              <a:t>Qué</a:t>
            </a:r>
            <a:r>
              <a:rPr lang="en-US" dirty="0"/>
              <a:t> </a:t>
            </a:r>
            <a:r>
              <a:rPr lang="en-US" dirty="0" err="1"/>
              <a:t>estación</a:t>
            </a:r>
            <a:r>
              <a:rPr lang="en-US" dirty="0"/>
              <a:t> </a:t>
            </a:r>
            <a:r>
              <a:rPr lang="en-US" dirty="0" err="1"/>
              <a:t>es</a:t>
            </a:r>
            <a:r>
              <a:rPr lang="en-US" dirty="0"/>
              <a:t>?</a:t>
            </a:r>
            <a:br>
              <a:rPr lang="en-US" dirty="0"/>
            </a:br>
            <a:endParaRPr lang="en-US" dirty="0"/>
          </a:p>
        </p:txBody>
      </p:sp>
      <p:pic>
        <p:nvPicPr>
          <p:cNvPr id="22531" name="Picture 3">
            <a:extLst>
              <a:ext uri="{FF2B5EF4-FFF2-40B4-BE49-F238E27FC236}">
                <a16:creationId xmlns:a16="http://schemas.microsoft.com/office/drawing/2014/main" id="{12F14232-4C95-436E-B022-6D0A3507354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6213" y="2254250"/>
            <a:ext cx="5954712" cy="4035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pull dir="d"/>
    <p:sndAc>
      <p:stSnd>
        <p:snd r:embed="rId2" name="chimes.wav"/>
      </p:stSnd>
    </p:sndAc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8C4FC8-E3A9-4BD6-B7FE-E7AB35E8E6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533400"/>
            <a:ext cx="7772400" cy="11430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dirty="0"/>
              <a:t>¿</a:t>
            </a:r>
            <a:r>
              <a:rPr lang="en-US" dirty="0" err="1"/>
              <a:t>Qué</a:t>
            </a:r>
            <a:r>
              <a:rPr lang="en-US" dirty="0"/>
              <a:t> </a:t>
            </a:r>
            <a:r>
              <a:rPr lang="en-US" dirty="0" err="1"/>
              <a:t>estación</a:t>
            </a:r>
            <a:r>
              <a:rPr lang="en-US" dirty="0"/>
              <a:t> </a:t>
            </a:r>
            <a:r>
              <a:rPr lang="en-US" dirty="0" err="1"/>
              <a:t>es</a:t>
            </a:r>
            <a:r>
              <a:rPr lang="en-US" dirty="0"/>
              <a:t>?</a:t>
            </a:r>
            <a:br>
              <a:rPr lang="en-US" dirty="0"/>
            </a:br>
            <a:endParaRPr lang="en-US" dirty="0"/>
          </a:p>
        </p:txBody>
      </p:sp>
      <p:pic>
        <p:nvPicPr>
          <p:cNvPr id="23555" name="Picture 4">
            <a:extLst>
              <a:ext uri="{FF2B5EF4-FFF2-40B4-BE49-F238E27FC236}">
                <a16:creationId xmlns:a16="http://schemas.microsoft.com/office/drawing/2014/main" id="{896D0405-51AA-40A7-8C6F-03DAC6BF328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6975" y="1933575"/>
            <a:ext cx="4924425" cy="394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pull dir="d"/>
    <p:sndAc>
      <p:stSnd>
        <p:snd r:embed="rId2" name="chimes.wav"/>
      </p:stSnd>
    </p:sndAc>
  </p:transition>
</p:sld>
</file>

<file path=ppt/theme/theme1.xml><?xml version="1.0" encoding="utf-8"?>
<a:theme xmlns:a="http://schemas.openxmlformats.org/drawingml/2006/main" name="Contemporary Portrait">
  <a:themeElements>
    <a:clrScheme name="Contemporary Portrait 2">
      <a:dk1>
        <a:srgbClr val="000000"/>
      </a:dk1>
      <a:lt1>
        <a:srgbClr val="FFFFFF"/>
      </a:lt1>
      <a:dk2>
        <a:srgbClr val="000000"/>
      </a:dk2>
      <a:lt2>
        <a:srgbClr val="5E574E"/>
      </a:lt2>
      <a:accent1>
        <a:srgbClr val="FF6600"/>
      </a:accent1>
      <a:accent2>
        <a:srgbClr val="FFCC00"/>
      </a:accent2>
      <a:accent3>
        <a:srgbClr val="FFFFFF"/>
      </a:accent3>
      <a:accent4>
        <a:srgbClr val="000000"/>
      </a:accent4>
      <a:accent5>
        <a:srgbClr val="FFB8AA"/>
      </a:accent5>
      <a:accent6>
        <a:srgbClr val="E7B900"/>
      </a:accent6>
      <a:hlink>
        <a:srgbClr val="996633"/>
      </a:hlink>
      <a:folHlink>
        <a:srgbClr val="808000"/>
      </a:folHlink>
    </a:clrScheme>
    <a:fontScheme name="Contemporary Portrait">
      <a:majorFont>
        <a:latin typeface="Arial Black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Verdan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Verdana" charset="0"/>
          </a:defRPr>
        </a:defPPr>
      </a:lstStyle>
    </a:lnDef>
  </a:objectDefaults>
  <a:extraClrSchemeLst>
    <a:extraClrScheme>
      <a:clrScheme name="Contemporary Portrait 1">
        <a:dk1>
          <a:srgbClr val="5E574E"/>
        </a:dk1>
        <a:lt1>
          <a:srgbClr val="FFFFCC"/>
        </a:lt1>
        <a:dk2>
          <a:srgbClr val="0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AA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temporary Portrait 2">
        <a:dk1>
          <a:srgbClr val="000000"/>
        </a:dk1>
        <a:lt1>
          <a:srgbClr val="FFFFFF"/>
        </a:lt1>
        <a:dk2>
          <a:srgbClr val="0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996633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emporary Portrait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emporary Portrait 4">
        <a:dk1>
          <a:srgbClr val="000000"/>
        </a:dk1>
        <a:lt1>
          <a:srgbClr val="FFFFFF"/>
        </a:lt1>
        <a:dk2>
          <a:srgbClr val="8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FF0000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emporary Portrait 5">
        <a:dk1>
          <a:srgbClr val="000066"/>
        </a:dk1>
        <a:lt1>
          <a:srgbClr val="FFFFFF"/>
        </a:lt1>
        <a:dk2>
          <a:srgbClr val="0000FF"/>
        </a:dk2>
        <a:lt2>
          <a:srgbClr val="000000"/>
        </a:lt2>
        <a:accent1>
          <a:srgbClr val="0066FF"/>
        </a:accent1>
        <a:accent2>
          <a:srgbClr val="33CCCC"/>
        </a:accent2>
        <a:accent3>
          <a:srgbClr val="FFFFFF"/>
        </a:accent3>
        <a:accent4>
          <a:srgbClr val="000056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emporary Portrait 6">
        <a:dk1>
          <a:srgbClr val="000000"/>
        </a:dk1>
        <a:lt1>
          <a:srgbClr val="FFFFFF"/>
        </a:lt1>
        <a:dk2>
          <a:srgbClr val="000066"/>
        </a:dk2>
        <a:lt2>
          <a:srgbClr val="FFCC00"/>
        </a:lt2>
        <a:accent1>
          <a:srgbClr val="0066FF"/>
        </a:accent1>
        <a:accent2>
          <a:srgbClr val="33CCCC"/>
        </a:accent2>
        <a:accent3>
          <a:srgbClr val="AAAAB8"/>
        </a:accent3>
        <a:accent4>
          <a:srgbClr val="DADADA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temporary Portrait 7">
        <a:dk1>
          <a:srgbClr val="5E574E"/>
        </a:dk1>
        <a:lt1>
          <a:srgbClr val="FFFFCC"/>
        </a:lt1>
        <a:dk2>
          <a:srgbClr val="8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C0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7FD82FD6BE2334EB764975919625C31" ma:contentTypeVersion="18" ma:contentTypeDescription="Create a new document." ma:contentTypeScope="" ma:versionID="7c30be6609bce6b7b48262fb6c4b7746">
  <xsd:schema xmlns:xsd="http://www.w3.org/2001/XMLSchema" xmlns:xs="http://www.w3.org/2001/XMLSchema" xmlns:p="http://schemas.microsoft.com/office/2006/metadata/properties" xmlns:ns2="43dd8ca5-5978-4cb9-92b4-7675e82103fc" xmlns:ns3="48930964-4bf5-4ac7-aabc-3b671be476d0" targetNamespace="http://schemas.microsoft.com/office/2006/metadata/properties" ma:root="true" ma:fieldsID="5380a784261d747a2894d2d46c95dcf8" ns2:_="" ns3:_="">
    <xsd:import namespace="43dd8ca5-5978-4cb9-92b4-7675e82103fc"/>
    <xsd:import namespace="48930964-4bf5-4ac7-aabc-3b671be476d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LengthInSeconds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3dd8ca5-5978-4cb9-92b4-7675e82103f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Location" ma:index="12" nillable="true" ma:displayName="Location" ma:internalName="MediaServiceLocatio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6" nillable="true" ma:displayName="Length (seconds)" ma:internalName="MediaLengthInSeconds" ma:readOnly="true">
      <xsd:simpleType>
        <xsd:restriction base="dms:Unknown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b2358ff1-2e0e-433d-bfb0-121866fdb5d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930964-4bf5-4ac7-aabc-3b671be476d0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8c1a74cf-78c0-4b0b-bf0c-26124ff27e2a}" ma:internalName="TaxCatchAll" ma:showField="CatchAllData" ma:web="48930964-4bf5-4ac7-aabc-3b671be476d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43dd8ca5-5978-4cb9-92b4-7675e82103fc">
      <Terms xmlns="http://schemas.microsoft.com/office/infopath/2007/PartnerControls"/>
    </lcf76f155ced4ddcb4097134ff3c332f>
    <TaxCatchAll xmlns="48930964-4bf5-4ac7-aabc-3b671be476d0" xsi:nil="true"/>
  </documentManagement>
</p:properties>
</file>

<file path=customXml/itemProps1.xml><?xml version="1.0" encoding="utf-8"?>
<ds:datastoreItem xmlns:ds="http://schemas.openxmlformats.org/officeDocument/2006/customXml" ds:itemID="{A409A842-668C-4258-9169-01E21D09240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3dd8ca5-5978-4cb9-92b4-7675e82103fc"/>
    <ds:schemaRef ds:uri="48930964-4bf5-4ac7-aabc-3b671be476d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3AD2A71-6E8F-4D43-BCDB-E9E41203AFD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3BDBDEA-FFC5-43A6-998C-E40195549ED9}">
  <ds:schemaRefs>
    <ds:schemaRef ds:uri="http://schemas.microsoft.com/office/2006/metadata/properties"/>
    <ds:schemaRef ds:uri="http://www.w3.org/XML/1998/namespace"/>
    <ds:schemaRef ds:uri="http://schemas.openxmlformats.org/package/2006/metadata/core-properties"/>
    <ds:schemaRef ds:uri="http://schemas.microsoft.com/office/2006/documentManagement/types"/>
    <ds:schemaRef ds:uri="http://purl.org/dc/elements/1.1/"/>
    <ds:schemaRef ds:uri="http://schemas.microsoft.com/office/infopath/2007/PartnerControls"/>
    <ds:schemaRef ds:uri="43dd8ca5-5978-4cb9-92b4-7675e82103fc"/>
    <ds:schemaRef ds:uri="http://purl.org/dc/terms/"/>
    <ds:schemaRef ds:uri="48930964-4bf5-4ac7-aabc-3b671be476d0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260</TotalTime>
  <Words>271</Words>
  <Application>Microsoft Office PowerPoint</Application>
  <PresentationFormat>On-screen Show (4:3)</PresentationFormat>
  <Paragraphs>55</Paragraphs>
  <Slides>13</Slides>
  <Notes>1</Notes>
  <HiddenSlides>0</HiddenSlides>
  <MMClips>1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  <vt:variant>
        <vt:lpstr>Custom Shows</vt:lpstr>
      </vt:variant>
      <vt:variant>
        <vt:i4>2</vt:i4>
      </vt:variant>
    </vt:vector>
  </HeadingPairs>
  <TitlesOfParts>
    <vt:vector size="22" baseType="lpstr">
      <vt:lpstr>Arial</vt:lpstr>
      <vt:lpstr>Arial Black</vt:lpstr>
      <vt:lpstr>Calibri</vt:lpstr>
      <vt:lpstr>Monotype Sorts</vt:lpstr>
      <vt:lpstr>Tahoma</vt:lpstr>
      <vt:lpstr>Verdana</vt:lpstr>
      <vt:lpstr>Contemporary Portrait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¿Qué estación es? verano, otoño, invierno, primavera</vt:lpstr>
      <vt:lpstr>¿Qué estación es? </vt:lpstr>
      <vt:lpstr>¿Qué estación es? </vt:lpstr>
      <vt:lpstr>¿Qué estación es?</vt:lpstr>
      <vt:lpstr>PowerPoint Presentation</vt:lpstr>
      <vt:lpstr>PowerPoint Presentation</vt:lpstr>
      <vt:lpstr>Ahora…..Choose one.</vt:lpstr>
      <vt:lpstr>Custom Show 1</vt:lpstr>
      <vt:lpstr>Custom Show 2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Devinder Rodriguez</dc:creator>
  <cp:lastModifiedBy>Sarah Bowers</cp:lastModifiedBy>
  <cp:revision>23</cp:revision>
  <dcterms:modified xsi:type="dcterms:W3CDTF">2024-03-15T14:58:05Z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0x01010077FD82FD6BE2334EB764975919625C31</vt:lpwstr>
  </property>
</Properties>
</file>