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3" d="100"/>
          <a:sy n="63" d="100"/>
        </p:scale>
        <p:origin x="76"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Bowers" userId="087f6c21-3676-4c5b-bd1f-21e9447cfcd6" providerId="ADAL" clId="{ACA78E60-7D25-4324-878B-9901C98EA28B}"/>
    <pc:docChg chg="custSel addSld modSld sldOrd">
      <pc:chgData name="Sarah Bowers" userId="087f6c21-3676-4c5b-bd1f-21e9447cfcd6" providerId="ADAL" clId="{ACA78E60-7D25-4324-878B-9901C98EA28B}" dt="2024-04-09T15:27:19.347" v="253" actId="20577"/>
      <pc:docMkLst>
        <pc:docMk/>
      </pc:docMkLst>
      <pc:sldChg chg="modSp new mod ord">
        <pc:chgData name="Sarah Bowers" userId="087f6c21-3676-4c5b-bd1f-21e9447cfcd6" providerId="ADAL" clId="{ACA78E60-7D25-4324-878B-9901C98EA28B}" dt="2024-04-09T15:27:19.347" v="253" actId="20577"/>
        <pc:sldMkLst>
          <pc:docMk/>
          <pc:sldMk cId="98956518" sldId="259"/>
        </pc:sldMkLst>
        <pc:spChg chg="mod">
          <ac:chgData name="Sarah Bowers" userId="087f6c21-3676-4c5b-bd1f-21e9447cfcd6" providerId="ADAL" clId="{ACA78E60-7D25-4324-878B-9901C98EA28B}" dt="2024-04-09T15:27:19.347" v="253" actId="20577"/>
          <ac:spMkLst>
            <pc:docMk/>
            <pc:sldMk cId="98956518" sldId="259"/>
            <ac:spMk id="2" creationId="{120B5619-80B0-4FB1-ABED-34A56B7BB1F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AD011-BE74-4013-9F4F-9E704B2AA0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5D5BA1A-AE7E-48B9-9395-1D090792F3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73AFA0-39E8-45AD-94B5-944DE4BA1DFA}"/>
              </a:ext>
            </a:extLst>
          </p:cNvPr>
          <p:cNvSpPr>
            <a:spLocks noGrp="1"/>
          </p:cNvSpPr>
          <p:nvPr>
            <p:ph type="dt" sz="half" idx="10"/>
          </p:nvPr>
        </p:nvSpPr>
        <p:spPr/>
        <p:txBody>
          <a:bodyPr/>
          <a:lstStyle/>
          <a:p>
            <a:fld id="{136BE2E8-A4B9-4597-8552-9C1498A59C40}" type="datetimeFigureOut">
              <a:rPr lang="en-US" smtClean="0"/>
              <a:t>4/9/2024</a:t>
            </a:fld>
            <a:endParaRPr lang="en-US"/>
          </a:p>
        </p:txBody>
      </p:sp>
      <p:sp>
        <p:nvSpPr>
          <p:cNvPr id="5" name="Footer Placeholder 4">
            <a:extLst>
              <a:ext uri="{FF2B5EF4-FFF2-40B4-BE49-F238E27FC236}">
                <a16:creationId xmlns:a16="http://schemas.microsoft.com/office/drawing/2014/main" id="{C8DD1BBA-4371-4608-892D-8E37A4012D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7DB834-D6CE-48C5-BD22-C4B75B7E9023}"/>
              </a:ext>
            </a:extLst>
          </p:cNvPr>
          <p:cNvSpPr>
            <a:spLocks noGrp="1"/>
          </p:cNvSpPr>
          <p:nvPr>
            <p:ph type="sldNum" sz="quarter" idx="12"/>
          </p:nvPr>
        </p:nvSpPr>
        <p:spPr/>
        <p:txBody>
          <a:bodyPr/>
          <a:lstStyle/>
          <a:p>
            <a:fld id="{BF6F036C-2767-4B64-B382-3D9742D15E2F}" type="slidenum">
              <a:rPr lang="en-US" smtClean="0"/>
              <a:t>‹#›</a:t>
            </a:fld>
            <a:endParaRPr lang="en-US"/>
          </a:p>
        </p:txBody>
      </p:sp>
    </p:spTree>
    <p:extLst>
      <p:ext uri="{BB962C8B-B14F-4D97-AF65-F5344CB8AC3E}">
        <p14:creationId xmlns:p14="http://schemas.microsoft.com/office/powerpoint/2010/main" val="342934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D8E8-9418-4C27-9D07-A2BC831532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1FE659-2CCB-47AB-BD4A-801E3F51B4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9C48FA-DA78-4A3B-9F5D-642A728260C1}"/>
              </a:ext>
            </a:extLst>
          </p:cNvPr>
          <p:cNvSpPr>
            <a:spLocks noGrp="1"/>
          </p:cNvSpPr>
          <p:nvPr>
            <p:ph type="dt" sz="half" idx="10"/>
          </p:nvPr>
        </p:nvSpPr>
        <p:spPr/>
        <p:txBody>
          <a:bodyPr/>
          <a:lstStyle/>
          <a:p>
            <a:fld id="{136BE2E8-A4B9-4597-8552-9C1498A59C40}" type="datetimeFigureOut">
              <a:rPr lang="en-US" smtClean="0"/>
              <a:t>4/9/2024</a:t>
            </a:fld>
            <a:endParaRPr lang="en-US"/>
          </a:p>
        </p:txBody>
      </p:sp>
      <p:sp>
        <p:nvSpPr>
          <p:cNvPr id="5" name="Footer Placeholder 4">
            <a:extLst>
              <a:ext uri="{FF2B5EF4-FFF2-40B4-BE49-F238E27FC236}">
                <a16:creationId xmlns:a16="http://schemas.microsoft.com/office/drawing/2014/main" id="{C735979D-FD2A-4C7F-8CA4-48BBA4F60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2E39D-75E6-469C-AF67-7A895C92D9D1}"/>
              </a:ext>
            </a:extLst>
          </p:cNvPr>
          <p:cNvSpPr>
            <a:spLocks noGrp="1"/>
          </p:cNvSpPr>
          <p:nvPr>
            <p:ph type="sldNum" sz="quarter" idx="12"/>
          </p:nvPr>
        </p:nvSpPr>
        <p:spPr/>
        <p:txBody>
          <a:bodyPr/>
          <a:lstStyle/>
          <a:p>
            <a:fld id="{BF6F036C-2767-4B64-B382-3D9742D15E2F}" type="slidenum">
              <a:rPr lang="en-US" smtClean="0"/>
              <a:t>‹#›</a:t>
            </a:fld>
            <a:endParaRPr lang="en-US"/>
          </a:p>
        </p:txBody>
      </p:sp>
    </p:spTree>
    <p:extLst>
      <p:ext uri="{BB962C8B-B14F-4D97-AF65-F5344CB8AC3E}">
        <p14:creationId xmlns:p14="http://schemas.microsoft.com/office/powerpoint/2010/main" val="1528153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3976BB-6A0F-45E1-9AC5-B0DFDE8BC8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C5B08B-1909-4C7B-9BBA-D1EB3E2730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5DCCA-B28F-449D-94A1-AD2AF03FD854}"/>
              </a:ext>
            </a:extLst>
          </p:cNvPr>
          <p:cNvSpPr>
            <a:spLocks noGrp="1"/>
          </p:cNvSpPr>
          <p:nvPr>
            <p:ph type="dt" sz="half" idx="10"/>
          </p:nvPr>
        </p:nvSpPr>
        <p:spPr/>
        <p:txBody>
          <a:bodyPr/>
          <a:lstStyle/>
          <a:p>
            <a:fld id="{136BE2E8-A4B9-4597-8552-9C1498A59C40}" type="datetimeFigureOut">
              <a:rPr lang="en-US" smtClean="0"/>
              <a:t>4/9/2024</a:t>
            </a:fld>
            <a:endParaRPr lang="en-US"/>
          </a:p>
        </p:txBody>
      </p:sp>
      <p:sp>
        <p:nvSpPr>
          <p:cNvPr id="5" name="Footer Placeholder 4">
            <a:extLst>
              <a:ext uri="{FF2B5EF4-FFF2-40B4-BE49-F238E27FC236}">
                <a16:creationId xmlns:a16="http://schemas.microsoft.com/office/drawing/2014/main" id="{75CEDD57-0B45-4ED1-AB86-4F7566CE43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64961-DB16-46D3-AFEC-D02A70E2833D}"/>
              </a:ext>
            </a:extLst>
          </p:cNvPr>
          <p:cNvSpPr>
            <a:spLocks noGrp="1"/>
          </p:cNvSpPr>
          <p:nvPr>
            <p:ph type="sldNum" sz="quarter" idx="12"/>
          </p:nvPr>
        </p:nvSpPr>
        <p:spPr/>
        <p:txBody>
          <a:bodyPr/>
          <a:lstStyle/>
          <a:p>
            <a:fld id="{BF6F036C-2767-4B64-B382-3D9742D15E2F}" type="slidenum">
              <a:rPr lang="en-US" smtClean="0"/>
              <a:t>‹#›</a:t>
            </a:fld>
            <a:endParaRPr lang="en-US"/>
          </a:p>
        </p:txBody>
      </p:sp>
    </p:spTree>
    <p:extLst>
      <p:ext uri="{BB962C8B-B14F-4D97-AF65-F5344CB8AC3E}">
        <p14:creationId xmlns:p14="http://schemas.microsoft.com/office/powerpoint/2010/main" val="367634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BA0B2-C073-4BFD-9262-DB36BE4C55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59152F-C032-4512-9761-711740F274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A25006-BBDB-4CF8-BA3B-57D3096ABAFD}"/>
              </a:ext>
            </a:extLst>
          </p:cNvPr>
          <p:cNvSpPr>
            <a:spLocks noGrp="1"/>
          </p:cNvSpPr>
          <p:nvPr>
            <p:ph type="dt" sz="half" idx="10"/>
          </p:nvPr>
        </p:nvSpPr>
        <p:spPr/>
        <p:txBody>
          <a:bodyPr/>
          <a:lstStyle/>
          <a:p>
            <a:fld id="{136BE2E8-A4B9-4597-8552-9C1498A59C40}" type="datetimeFigureOut">
              <a:rPr lang="en-US" smtClean="0"/>
              <a:t>4/9/2024</a:t>
            </a:fld>
            <a:endParaRPr lang="en-US"/>
          </a:p>
        </p:txBody>
      </p:sp>
      <p:sp>
        <p:nvSpPr>
          <p:cNvPr id="5" name="Footer Placeholder 4">
            <a:extLst>
              <a:ext uri="{FF2B5EF4-FFF2-40B4-BE49-F238E27FC236}">
                <a16:creationId xmlns:a16="http://schemas.microsoft.com/office/drawing/2014/main" id="{3B7999C8-1E4A-403C-9739-61E670FEF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9B5B7-DA89-4074-89E5-5A3252F042BF}"/>
              </a:ext>
            </a:extLst>
          </p:cNvPr>
          <p:cNvSpPr>
            <a:spLocks noGrp="1"/>
          </p:cNvSpPr>
          <p:nvPr>
            <p:ph type="sldNum" sz="quarter" idx="12"/>
          </p:nvPr>
        </p:nvSpPr>
        <p:spPr/>
        <p:txBody>
          <a:bodyPr/>
          <a:lstStyle/>
          <a:p>
            <a:fld id="{BF6F036C-2767-4B64-B382-3D9742D15E2F}" type="slidenum">
              <a:rPr lang="en-US" smtClean="0"/>
              <a:t>‹#›</a:t>
            </a:fld>
            <a:endParaRPr lang="en-US"/>
          </a:p>
        </p:txBody>
      </p:sp>
    </p:spTree>
    <p:extLst>
      <p:ext uri="{BB962C8B-B14F-4D97-AF65-F5344CB8AC3E}">
        <p14:creationId xmlns:p14="http://schemas.microsoft.com/office/powerpoint/2010/main" val="256870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4082B-CE05-4DDC-A684-11CFB48F05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313F0E-1F28-4499-931B-445249FCB2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CEA4C2-F751-4A1D-BC9F-C72B45B3051C}"/>
              </a:ext>
            </a:extLst>
          </p:cNvPr>
          <p:cNvSpPr>
            <a:spLocks noGrp="1"/>
          </p:cNvSpPr>
          <p:nvPr>
            <p:ph type="dt" sz="half" idx="10"/>
          </p:nvPr>
        </p:nvSpPr>
        <p:spPr/>
        <p:txBody>
          <a:bodyPr/>
          <a:lstStyle/>
          <a:p>
            <a:fld id="{136BE2E8-A4B9-4597-8552-9C1498A59C40}" type="datetimeFigureOut">
              <a:rPr lang="en-US" smtClean="0"/>
              <a:t>4/9/2024</a:t>
            </a:fld>
            <a:endParaRPr lang="en-US"/>
          </a:p>
        </p:txBody>
      </p:sp>
      <p:sp>
        <p:nvSpPr>
          <p:cNvPr id="5" name="Footer Placeholder 4">
            <a:extLst>
              <a:ext uri="{FF2B5EF4-FFF2-40B4-BE49-F238E27FC236}">
                <a16:creationId xmlns:a16="http://schemas.microsoft.com/office/drawing/2014/main" id="{D391DBD1-1891-496F-9E76-112382A229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29E659-8951-4774-871B-003CB4DDF3C9}"/>
              </a:ext>
            </a:extLst>
          </p:cNvPr>
          <p:cNvSpPr>
            <a:spLocks noGrp="1"/>
          </p:cNvSpPr>
          <p:nvPr>
            <p:ph type="sldNum" sz="quarter" idx="12"/>
          </p:nvPr>
        </p:nvSpPr>
        <p:spPr/>
        <p:txBody>
          <a:bodyPr/>
          <a:lstStyle/>
          <a:p>
            <a:fld id="{BF6F036C-2767-4B64-B382-3D9742D15E2F}" type="slidenum">
              <a:rPr lang="en-US" smtClean="0"/>
              <a:t>‹#›</a:t>
            </a:fld>
            <a:endParaRPr lang="en-US"/>
          </a:p>
        </p:txBody>
      </p:sp>
    </p:spTree>
    <p:extLst>
      <p:ext uri="{BB962C8B-B14F-4D97-AF65-F5344CB8AC3E}">
        <p14:creationId xmlns:p14="http://schemas.microsoft.com/office/powerpoint/2010/main" val="2926096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3D253-E683-4492-BFD0-D9575F5ADC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578455-E8AB-4C7F-A9D9-8DC0EFE38F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AB74A9-F117-4893-AE84-EB8F3000BC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4F477C-BC73-45F9-B802-BA832D1DEC60}"/>
              </a:ext>
            </a:extLst>
          </p:cNvPr>
          <p:cNvSpPr>
            <a:spLocks noGrp="1"/>
          </p:cNvSpPr>
          <p:nvPr>
            <p:ph type="dt" sz="half" idx="10"/>
          </p:nvPr>
        </p:nvSpPr>
        <p:spPr/>
        <p:txBody>
          <a:bodyPr/>
          <a:lstStyle/>
          <a:p>
            <a:fld id="{136BE2E8-A4B9-4597-8552-9C1498A59C40}" type="datetimeFigureOut">
              <a:rPr lang="en-US" smtClean="0"/>
              <a:t>4/9/2024</a:t>
            </a:fld>
            <a:endParaRPr lang="en-US"/>
          </a:p>
        </p:txBody>
      </p:sp>
      <p:sp>
        <p:nvSpPr>
          <p:cNvPr id="6" name="Footer Placeholder 5">
            <a:extLst>
              <a:ext uri="{FF2B5EF4-FFF2-40B4-BE49-F238E27FC236}">
                <a16:creationId xmlns:a16="http://schemas.microsoft.com/office/drawing/2014/main" id="{AA0670EB-0C39-4737-8242-FECB0E518F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52C051-F85E-4713-BE15-D3CC081481EC}"/>
              </a:ext>
            </a:extLst>
          </p:cNvPr>
          <p:cNvSpPr>
            <a:spLocks noGrp="1"/>
          </p:cNvSpPr>
          <p:nvPr>
            <p:ph type="sldNum" sz="quarter" idx="12"/>
          </p:nvPr>
        </p:nvSpPr>
        <p:spPr/>
        <p:txBody>
          <a:bodyPr/>
          <a:lstStyle/>
          <a:p>
            <a:fld id="{BF6F036C-2767-4B64-B382-3D9742D15E2F}" type="slidenum">
              <a:rPr lang="en-US" smtClean="0"/>
              <a:t>‹#›</a:t>
            </a:fld>
            <a:endParaRPr lang="en-US"/>
          </a:p>
        </p:txBody>
      </p:sp>
    </p:spTree>
    <p:extLst>
      <p:ext uri="{BB962C8B-B14F-4D97-AF65-F5344CB8AC3E}">
        <p14:creationId xmlns:p14="http://schemas.microsoft.com/office/powerpoint/2010/main" val="1864771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A9B11-499C-4464-A765-1C46468342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AC3FDCD-DD1A-4244-A985-528AE0AF04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C3755E-9F2A-4C04-9E76-B71D0AE0EB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5B85B9-1035-49ED-833C-3BE84A07F2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28FD48-240F-4F65-B363-4E4FFDF2E5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CA8202-6EAE-431B-9E6D-9D993003E19B}"/>
              </a:ext>
            </a:extLst>
          </p:cNvPr>
          <p:cNvSpPr>
            <a:spLocks noGrp="1"/>
          </p:cNvSpPr>
          <p:nvPr>
            <p:ph type="dt" sz="half" idx="10"/>
          </p:nvPr>
        </p:nvSpPr>
        <p:spPr/>
        <p:txBody>
          <a:bodyPr/>
          <a:lstStyle/>
          <a:p>
            <a:fld id="{136BE2E8-A4B9-4597-8552-9C1498A59C40}" type="datetimeFigureOut">
              <a:rPr lang="en-US" smtClean="0"/>
              <a:t>4/9/2024</a:t>
            </a:fld>
            <a:endParaRPr lang="en-US"/>
          </a:p>
        </p:txBody>
      </p:sp>
      <p:sp>
        <p:nvSpPr>
          <p:cNvPr id="8" name="Footer Placeholder 7">
            <a:extLst>
              <a:ext uri="{FF2B5EF4-FFF2-40B4-BE49-F238E27FC236}">
                <a16:creationId xmlns:a16="http://schemas.microsoft.com/office/drawing/2014/main" id="{8FA5675F-36AD-4D4F-BD44-65E7BB3FB8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EAD9A1-9D17-4254-8E0A-2F2E01D60C36}"/>
              </a:ext>
            </a:extLst>
          </p:cNvPr>
          <p:cNvSpPr>
            <a:spLocks noGrp="1"/>
          </p:cNvSpPr>
          <p:nvPr>
            <p:ph type="sldNum" sz="quarter" idx="12"/>
          </p:nvPr>
        </p:nvSpPr>
        <p:spPr/>
        <p:txBody>
          <a:bodyPr/>
          <a:lstStyle/>
          <a:p>
            <a:fld id="{BF6F036C-2767-4B64-B382-3D9742D15E2F}" type="slidenum">
              <a:rPr lang="en-US" smtClean="0"/>
              <a:t>‹#›</a:t>
            </a:fld>
            <a:endParaRPr lang="en-US"/>
          </a:p>
        </p:txBody>
      </p:sp>
    </p:spTree>
    <p:extLst>
      <p:ext uri="{BB962C8B-B14F-4D97-AF65-F5344CB8AC3E}">
        <p14:creationId xmlns:p14="http://schemas.microsoft.com/office/powerpoint/2010/main" val="3327598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32C6D-3F6F-4A4E-8270-37D18FE91F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D46FC1-2105-4D17-BC34-F9E1975F7509}"/>
              </a:ext>
            </a:extLst>
          </p:cNvPr>
          <p:cNvSpPr>
            <a:spLocks noGrp="1"/>
          </p:cNvSpPr>
          <p:nvPr>
            <p:ph type="dt" sz="half" idx="10"/>
          </p:nvPr>
        </p:nvSpPr>
        <p:spPr/>
        <p:txBody>
          <a:bodyPr/>
          <a:lstStyle/>
          <a:p>
            <a:fld id="{136BE2E8-A4B9-4597-8552-9C1498A59C40}" type="datetimeFigureOut">
              <a:rPr lang="en-US" smtClean="0"/>
              <a:t>4/9/2024</a:t>
            </a:fld>
            <a:endParaRPr lang="en-US"/>
          </a:p>
        </p:txBody>
      </p:sp>
      <p:sp>
        <p:nvSpPr>
          <p:cNvPr id="4" name="Footer Placeholder 3">
            <a:extLst>
              <a:ext uri="{FF2B5EF4-FFF2-40B4-BE49-F238E27FC236}">
                <a16:creationId xmlns:a16="http://schemas.microsoft.com/office/drawing/2014/main" id="{929BE79E-D18D-463B-9065-739B07B3D7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B53511-7421-4BDB-AC20-6BC817DD6A39}"/>
              </a:ext>
            </a:extLst>
          </p:cNvPr>
          <p:cNvSpPr>
            <a:spLocks noGrp="1"/>
          </p:cNvSpPr>
          <p:nvPr>
            <p:ph type="sldNum" sz="quarter" idx="12"/>
          </p:nvPr>
        </p:nvSpPr>
        <p:spPr/>
        <p:txBody>
          <a:bodyPr/>
          <a:lstStyle/>
          <a:p>
            <a:fld id="{BF6F036C-2767-4B64-B382-3D9742D15E2F}" type="slidenum">
              <a:rPr lang="en-US" smtClean="0"/>
              <a:t>‹#›</a:t>
            </a:fld>
            <a:endParaRPr lang="en-US"/>
          </a:p>
        </p:txBody>
      </p:sp>
    </p:spTree>
    <p:extLst>
      <p:ext uri="{BB962C8B-B14F-4D97-AF65-F5344CB8AC3E}">
        <p14:creationId xmlns:p14="http://schemas.microsoft.com/office/powerpoint/2010/main" val="406876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8E8534-281B-4A80-8745-458452D932DF}"/>
              </a:ext>
            </a:extLst>
          </p:cNvPr>
          <p:cNvSpPr>
            <a:spLocks noGrp="1"/>
          </p:cNvSpPr>
          <p:nvPr>
            <p:ph type="dt" sz="half" idx="10"/>
          </p:nvPr>
        </p:nvSpPr>
        <p:spPr/>
        <p:txBody>
          <a:bodyPr/>
          <a:lstStyle/>
          <a:p>
            <a:fld id="{136BE2E8-A4B9-4597-8552-9C1498A59C40}" type="datetimeFigureOut">
              <a:rPr lang="en-US" smtClean="0"/>
              <a:t>4/9/2024</a:t>
            </a:fld>
            <a:endParaRPr lang="en-US"/>
          </a:p>
        </p:txBody>
      </p:sp>
      <p:sp>
        <p:nvSpPr>
          <p:cNvPr id="3" name="Footer Placeholder 2">
            <a:extLst>
              <a:ext uri="{FF2B5EF4-FFF2-40B4-BE49-F238E27FC236}">
                <a16:creationId xmlns:a16="http://schemas.microsoft.com/office/drawing/2014/main" id="{17B2F69C-CEAA-439A-BCC5-4530BD5D33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9B6DF-6D3B-4EEE-B462-C74808B35B29}"/>
              </a:ext>
            </a:extLst>
          </p:cNvPr>
          <p:cNvSpPr>
            <a:spLocks noGrp="1"/>
          </p:cNvSpPr>
          <p:nvPr>
            <p:ph type="sldNum" sz="quarter" idx="12"/>
          </p:nvPr>
        </p:nvSpPr>
        <p:spPr/>
        <p:txBody>
          <a:bodyPr/>
          <a:lstStyle/>
          <a:p>
            <a:fld id="{BF6F036C-2767-4B64-B382-3D9742D15E2F}" type="slidenum">
              <a:rPr lang="en-US" smtClean="0"/>
              <a:t>‹#›</a:t>
            </a:fld>
            <a:endParaRPr lang="en-US"/>
          </a:p>
        </p:txBody>
      </p:sp>
    </p:spTree>
    <p:extLst>
      <p:ext uri="{BB962C8B-B14F-4D97-AF65-F5344CB8AC3E}">
        <p14:creationId xmlns:p14="http://schemas.microsoft.com/office/powerpoint/2010/main" val="2067884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2F0A1-3E5A-41AD-B736-8F67214186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14ABAE-8508-47CD-85E8-AB69F1F9AC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6869508-8A57-4154-AEB4-26C7DEF7D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54B213-AD12-4C21-9021-4B1881BC2BB8}"/>
              </a:ext>
            </a:extLst>
          </p:cNvPr>
          <p:cNvSpPr>
            <a:spLocks noGrp="1"/>
          </p:cNvSpPr>
          <p:nvPr>
            <p:ph type="dt" sz="half" idx="10"/>
          </p:nvPr>
        </p:nvSpPr>
        <p:spPr/>
        <p:txBody>
          <a:bodyPr/>
          <a:lstStyle/>
          <a:p>
            <a:fld id="{136BE2E8-A4B9-4597-8552-9C1498A59C40}" type="datetimeFigureOut">
              <a:rPr lang="en-US" smtClean="0"/>
              <a:t>4/9/2024</a:t>
            </a:fld>
            <a:endParaRPr lang="en-US"/>
          </a:p>
        </p:txBody>
      </p:sp>
      <p:sp>
        <p:nvSpPr>
          <p:cNvPr id="6" name="Footer Placeholder 5">
            <a:extLst>
              <a:ext uri="{FF2B5EF4-FFF2-40B4-BE49-F238E27FC236}">
                <a16:creationId xmlns:a16="http://schemas.microsoft.com/office/drawing/2014/main" id="{3A5B667B-B9CB-4F31-BCE2-F05F65C66D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0452DE-B60B-4298-94F1-E96ABC8A7C5B}"/>
              </a:ext>
            </a:extLst>
          </p:cNvPr>
          <p:cNvSpPr>
            <a:spLocks noGrp="1"/>
          </p:cNvSpPr>
          <p:nvPr>
            <p:ph type="sldNum" sz="quarter" idx="12"/>
          </p:nvPr>
        </p:nvSpPr>
        <p:spPr/>
        <p:txBody>
          <a:bodyPr/>
          <a:lstStyle/>
          <a:p>
            <a:fld id="{BF6F036C-2767-4B64-B382-3D9742D15E2F}" type="slidenum">
              <a:rPr lang="en-US" smtClean="0"/>
              <a:t>‹#›</a:t>
            </a:fld>
            <a:endParaRPr lang="en-US"/>
          </a:p>
        </p:txBody>
      </p:sp>
    </p:spTree>
    <p:extLst>
      <p:ext uri="{BB962C8B-B14F-4D97-AF65-F5344CB8AC3E}">
        <p14:creationId xmlns:p14="http://schemas.microsoft.com/office/powerpoint/2010/main" val="48971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78EE7-0509-4F0E-AF76-EB9B84AD08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DD767E-2806-4306-B197-A00EB9B58C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0BA989-DD78-4841-B887-81079F015D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B22003-EC66-4799-A729-BC99975D35D2}"/>
              </a:ext>
            </a:extLst>
          </p:cNvPr>
          <p:cNvSpPr>
            <a:spLocks noGrp="1"/>
          </p:cNvSpPr>
          <p:nvPr>
            <p:ph type="dt" sz="half" idx="10"/>
          </p:nvPr>
        </p:nvSpPr>
        <p:spPr/>
        <p:txBody>
          <a:bodyPr/>
          <a:lstStyle/>
          <a:p>
            <a:fld id="{136BE2E8-A4B9-4597-8552-9C1498A59C40}" type="datetimeFigureOut">
              <a:rPr lang="en-US" smtClean="0"/>
              <a:t>4/9/2024</a:t>
            </a:fld>
            <a:endParaRPr lang="en-US"/>
          </a:p>
        </p:txBody>
      </p:sp>
      <p:sp>
        <p:nvSpPr>
          <p:cNvPr id="6" name="Footer Placeholder 5">
            <a:extLst>
              <a:ext uri="{FF2B5EF4-FFF2-40B4-BE49-F238E27FC236}">
                <a16:creationId xmlns:a16="http://schemas.microsoft.com/office/drawing/2014/main" id="{6F17E7DD-E0A3-4891-89AD-A5C20F4B01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BE17E8-48A9-46A0-9957-AF3C8C0603ED}"/>
              </a:ext>
            </a:extLst>
          </p:cNvPr>
          <p:cNvSpPr>
            <a:spLocks noGrp="1"/>
          </p:cNvSpPr>
          <p:nvPr>
            <p:ph type="sldNum" sz="quarter" idx="12"/>
          </p:nvPr>
        </p:nvSpPr>
        <p:spPr/>
        <p:txBody>
          <a:bodyPr/>
          <a:lstStyle/>
          <a:p>
            <a:fld id="{BF6F036C-2767-4B64-B382-3D9742D15E2F}" type="slidenum">
              <a:rPr lang="en-US" smtClean="0"/>
              <a:t>‹#›</a:t>
            </a:fld>
            <a:endParaRPr lang="en-US"/>
          </a:p>
        </p:txBody>
      </p:sp>
    </p:spTree>
    <p:extLst>
      <p:ext uri="{BB962C8B-B14F-4D97-AF65-F5344CB8AC3E}">
        <p14:creationId xmlns:p14="http://schemas.microsoft.com/office/powerpoint/2010/main" val="4068767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52FC84-4BED-46B5-800B-A870ABD4C7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8D5F2A-B306-4CC7-82A8-01DB9DAE5C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810578-9DF5-4D8C-A59E-2797D61DB8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6BE2E8-A4B9-4597-8552-9C1498A59C40}" type="datetimeFigureOut">
              <a:rPr lang="en-US" smtClean="0"/>
              <a:t>4/9/2024</a:t>
            </a:fld>
            <a:endParaRPr lang="en-US"/>
          </a:p>
        </p:txBody>
      </p:sp>
      <p:sp>
        <p:nvSpPr>
          <p:cNvPr id="5" name="Footer Placeholder 4">
            <a:extLst>
              <a:ext uri="{FF2B5EF4-FFF2-40B4-BE49-F238E27FC236}">
                <a16:creationId xmlns:a16="http://schemas.microsoft.com/office/drawing/2014/main" id="{F37850DD-7D99-4CFC-AF75-FA7E72E457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278FBD-0B77-4C38-9D7A-EBFB5786F8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F036C-2767-4B64-B382-3D9742D15E2F}" type="slidenum">
              <a:rPr lang="en-US" smtClean="0"/>
              <a:t>‹#›</a:t>
            </a:fld>
            <a:endParaRPr lang="en-US"/>
          </a:p>
        </p:txBody>
      </p:sp>
    </p:spTree>
    <p:extLst>
      <p:ext uri="{BB962C8B-B14F-4D97-AF65-F5344CB8AC3E}">
        <p14:creationId xmlns:p14="http://schemas.microsoft.com/office/powerpoint/2010/main" val="4096052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B5619-80B0-4FB1-ABED-34A56B7BB1F3}"/>
              </a:ext>
            </a:extLst>
          </p:cNvPr>
          <p:cNvSpPr>
            <a:spLocks noGrp="1"/>
          </p:cNvSpPr>
          <p:nvPr>
            <p:ph type="title"/>
          </p:nvPr>
        </p:nvSpPr>
        <p:spPr>
          <a:xfrm>
            <a:off x="838200" y="182881"/>
            <a:ext cx="11089640" cy="6532880"/>
          </a:xfrm>
        </p:spPr>
        <p:txBody>
          <a:bodyPr/>
          <a:lstStyle/>
          <a:p>
            <a:r>
              <a:rPr lang="en-US" dirty="0"/>
              <a:t>1. Pick a cohesive theme for your fashion show</a:t>
            </a:r>
            <a:br>
              <a:rPr lang="en-US" dirty="0"/>
            </a:br>
            <a:br>
              <a:rPr lang="en-US" dirty="0"/>
            </a:br>
            <a:r>
              <a:rPr lang="en-US" dirty="0"/>
              <a:t>2. Each group member will put together an outfit that you will wear for the show (on Monday next week)</a:t>
            </a:r>
            <a:br>
              <a:rPr lang="en-US" dirty="0"/>
            </a:br>
            <a:br>
              <a:rPr lang="en-US" dirty="0"/>
            </a:br>
            <a:r>
              <a:rPr lang="en-US" dirty="0"/>
              <a:t>3. You will write about your outfit on THURSDAY during class.</a:t>
            </a:r>
          </a:p>
        </p:txBody>
      </p:sp>
    </p:spTree>
    <p:extLst>
      <p:ext uri="{BB962C8B-B14F-4D97-AF65-F5344CB8AC3E}">
        <p14:creationId xmlns:p14="http://schemas.microsoft.com/office/powerpoint/2010/main" val="98956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D1F1B6-1D02-4AC1-B8DB-25AD00221346}"/>
              </a:ext>
            </a:extLst>
          </p:cNvPr>
          <p:cNvSpPr>
            <a:spLocks noGrp="1"/>
          </p:cNvSpPr>
          <p:nvPr>
            <p:ph sz="half" idx="1"/>
          </p:nvPr>
        </p:nvSpPr>
        <p:spPr>
          <a:xfrm>
            <a:off x="6710680" y="237490"/>
            <a:ext cx="2423160" cy="2685415"/>
          </a:xfrm>
          <a:ln>
            <a:solidFill>
              <a:schemeClr val="accent1"/>
            </a:solidFill>
          </a:ln>
        </p:spPr>
        <p:txBody>
          <a:bodyPr>
            <a:normAutofit fontScale="92500" lnSpcReduction="10000"/>
          </a:bodyPr>
          <a:lstStyle/>
          <a:p>
            <a:pPr marL="0" indent="0">
              <a:buNone/>
            </a:pPr>
            <a:r>
              <a:rPr lang="en-US" dirty="0"/>
              <a:t>Group 3</a:t>
            </a:r>
          </a:p>
          <a:p>
            <a:r>
              <a:rPr lang="en-US" dirty="0"/>
              <a:t>Isaac</a:t>
            </a:r>
          </a:p>
          <a:p>
            <a:r>
              <a:rPr lang="en-US" dirty="0"/>
              <a:t>Matthew</a:t>
            </a:r>
          </a:p>
          <a:p>
            <a:r>
              <a:rPr lang="en-US" dirty="0"/>
              <a:t>Abel</a:t>
            </a:r>
          </a:p>
          <a:p>
            <a:r>
              <a:rPr lang="en-US" dirty="0"/>
              <a:t>Jenna</a:t>
            </a:r>
          </a:p>
          <a:p>
            <a:r>
              <a:rPr lang="en-US" dirty="0"/>
              <a:t>Bekah</a:t>
            </a:r>
          </a:p>
          <a:p>
            <a:endParaRPr lang="en-US" dirty="0"/>
          </a:p>
        </p:txBody>
      </p:sp>
      <p:sp>
        <p:nvSpPr>
          <p:cNvPr id="5" name="Content Placeholder 2">
            <a:extLst>
              <a:ext uri="{FF2B5EF4-FFF2-40B4-BE49-F238E27FC236}">
                <a16:creationId xmlns:a16="http://schemas.microsoft.com/office/drawing/2014/main" id="{A4CD12F9-2BFE-47BA-BC99-F34B04F0E567}"/>
              </a:ext>
            </a:extLst>
          </p:cNvPr>
          <p:cNvSpPr txBox="1">
            <a:spLocks/>
          </p:cNvSpPr>
          <p:nvPr/>
        </p:nvSpPr>
        <p:spPr>
          <a:xfrm>
            <a:off x="614680" y="237489"/>
            <a:ext cx="2423160" cy="2685415"/>
          </a:xfrm>
          <a:prstGeom prst="rect">
            <a:avLst/>
          </a:prstGeom>
          <a:ln>
            <a:solidFill>
              <a:schemeClr val="accent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Group 1</a:t>
            </a:r>
          </a:p>
          <a:p>
            <a:r>
              <a:rPr lang="en-US" dirty="0"/>
              <a:t>Maya</a:t>
            </a:r>
          </a:p>
          <a:p>
            <a:r>
              <a:rPr lang="en-US" dirty="0"/>
              <a:t>Cam</a:t>
            </a:r>
          </a:p>
          <a:p>
            <a:r>
              <a:rPr lang="en-US" dirty="0"/>
              <a:t>Finn</a:t>
            </a:r>
          </a:p>
          <a:p>
            <a:r>
              <a:rPr lang="en-US" dirty="0"/>
              <a:t>Anthony</a:t>
            </a:r>
          </a:p>
          <a:p>
            <a:r>
              <a:rPr lang="en-US" dirty="0"/>
              <a:t>Trey</a:t>
            </a:r>
          </a:p>
          <a:p>
            <a:endParaRPr lang="en-US" dirty="0"/>
          </a:p>
        </p:txBody>
      </p:sp>
      <p:sp>
        <p:nvSpPr>
          <p:cNvPr id="6" name="Content Placeholder 2">
            <a:extLst>
              <a:ext uri="{FF2B5EF4-FFF2-40B4-BE49-F238E27FC236}">
                <a16:creationId xmlns:a16="http://schemas.microsoft.com/office/drawing/2014/main" id="{0AA7FBA1-B848-4EBB-8313-BBFA6CB1BCC8}"/>
              </a:ext>
            </a:extLst>
          </p:cNvPr>
          <p:cNvSpPr txBox="1">
            <a:spLocks/>
          </p:cNvSpPr>
          <p:nvPr/>
        </p:nvSpPr>
        <p:spPr>
          <a:xfrm>
            <a:off x="3703320" y="237490"/>
            <a:ext cx="2423160" cy="2685415"/>
          </a:xfrm>
          <a:prstGeom prst="rect">
            <a:avLst/>
          </a:prstGeom>
          <a:ln>
            <a:solidFill>
              <a:schemeClr val="accent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Group 2</a:t>
            </a:r>
          </a:p>
          <a:p>
            <a:r>
              <a:rPr lang="en-US" dirty="0"/>
              <a:t>Jack</a:t>
            </a:r>
          </a:p>
          <a:p>
            <a:r>
              <a:rPr lang="en-US" dirty="0"/>
              <a:t>Maryam</a:t>
            </a:r>
          </a:p>
          <a:p>
            <a:r>
              <a:rPr lang="en-US" dirty="0"/>
              <a:t>Marvin</a:t>
            </a:r>
          </a:p>
          <a:p>
            <a:r>
              <a:rPr lang="en-US" dirty="0"/>
              <a:t>Lucy</a:t>
            </a:r>
          </a:p>
          <a:p>
            <a:r>
              <a:rPr lang="en-US" dirty="0"/>
              <a:t>Mason</a:t>
            </a:r>
          </a:p>
          <a:p>
            <a:endParaRPr lang="en-US" dirty="0"/>
          </a:p>
        </p:txBody>
      </p:sp>
      <p:sp>
        <p:nvSpPr>
          <p:cNvPr id="7" name="Content Placeholder 2">
            <a:extLst>
              <a:ext uri="{FF2B5EF4-FFF2-40B4-BE49-F238E27FC236}">
                <a16:creationId xmlns:a16="http://schemas.microsoft.com/office/drawing/2014/main" id="{3D76321F-71E4-4AA5-830C-65B0071FBC67}"/>
              </a:ext>
            </a:extLst>
          </p:cNvPr>
          <p:cNvSpPr txBox="1">
            <a:spLocks/>
          </p:cNvSpPr>
          <p:nvPr/>
        </p:nvSpPr>
        <p:spPr>
          <a:xfrm>
            <a:off x="523240" y="3532505"/>
            <a:ext cx="2423160" cy="2685415"/>
          </a:xfrm>
          <a:prstGeom prst="rect">
            <a:avLst/>
          </a:prstGeom>
          <a:ln>
            <a:solidFill>
              <a:schemeClr val="accent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t>Group 4</a:t>
            </a:r>
          </a:p>
          <a:p>
            <a:r>
              <a:rPr lang="en-US"/>
              <a:t>Kendra</a:t>
            </a:r>
          </a:p>
          <a:p>
            <a:r>
              <a:rPr lang="en-US"/>
              <a:t>Kyle</a:t>
            </a:r>
          </a:p>
          <a:p>
            <a:r>
              <a:rPr lang="en-US"/>
              <a:t>Dean</a:t>
            </a:r>
          </a:p>
          <a:p>
            <a:r>
              <a:rPr lang="en-US"/>
              <a:t>Olivia H.</a:t>
            </a:r>
          </a:p>
          <a:p>
            <a:r>
              <a:rPr lang="en-US"/>
              <a:t>Langston</a:t>
            </a:r>
          </a:p>
          <a:p>
            <a:endParaRPr lang="en-US" dirty="0"/>
          </a:p>
        </p:txBody>
      </p:sp>
      <p:sp>
        <p:nvSpPr>
          <p:cNvPr id="8" name="Content Placeholder 2">
            <a:extLst>
              <a:ext uri="{FF2B5EF4-FFF2-40B4-BE49-F238E27FC236}">
                <a16:creationId xmlns:a16="http://schemas.microsoft.com/office/drawing/2014/main" id="{9440450F-A2FD-4A3B-92BC-3A591507DDF4}"/>
              </a:ext>
            </a:extLst>
          </p:cNvPr>
          <p:cNvSpPr txBox="1">
            <a:spLocks/>
          </p:cNvSpPr>
          <p:nvPr/>
        </p:nvSpPr>
        <p:spPr>
          <a:xfrm>
            <a:off x="3703320" y="3532504"/>
            <a:ext cx="2423160" cy="2685415"/>
          </a:xfrm>
          <a:prstGeom prst="rect">
            <a:avLst/>
          </a:prstGeom>
          <a:ln>
            <a:solidFill>
              <a:schemeClr val="accent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Group 5</a:t>
            </a:r>
          </a:p>
          <a:p>
            <a:r>
              <a:rPr lang="en-US" dirty="0"/>
              <a:t>Arden</a:t>
            </a:r>
          </a:p>
          <a:p>
            <a:r>
              <a:rPr lang="en-US" dirty="0"/>
              <a:t>Andre</a:t>
            </a:r>
          </a:p>
          <a:p>
            <a:r>
              <a:rPr lang="en-US" dirty="0" err="1"/>
              <a:t>DDBelle</a:t>
            </a:r>
            <a:endParaRPr lang="en-US" dirty="0"/>
          </a:p>
          <a:p>
            <a:r>
              <a:rPr lang="en-US" dirty="0"/>
              <a:t>Micah</a:t>
            </a:r>
          </a:p>
          <a:p>
            <a:r>
              <a:rPr lang="en-US" dirty="0"/>
              <a:t>Amelia</a:t>
            </a:r>
          </a:p>
          <a:p>
            <a:endParaRPr lang="en-US" dirty="0"/>
          </a:p>
        </p:txBody>
      </p:sp>
      <p:sp>
        <p:nvSpPr>
          <p:cNvPr id="9" name="Content Placeholder 2">
            <a:extLst>
              <a:ext uri="{FF2B5EF4-FFF2-40B4-BE49-F238E27FC236}">
                <a16:creationId xmlns:a16="http://schemas.microsoft.com/office/drawing/2014/main" id="{7B21E074-9D0D-456C-8A31-74AEB563946C}"/>
              </a:ext>
            </a:extLst>
          </p:cNvPr>
          <p:cNvSpPr txBox="1">
            <a:spLocks/>
          </p:cNvSpPr>
          <p:nvPr/>
        </p:nvSpPr>
        <p:spPr>
          <a:xfrm>
            <a:off x="6710680" y="3532503"/>
            <a:ext cx="2423160" cy="2685415"/>
          </a:xfrm>
          <a:prstGeom prst="rect">
            <a:avLst/>
          </a:prstGeom>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Group 6</a:t>
            </a:r>
          </a:p>
          <a:p>
            <a:r>
              <a:rPr lang="en-US" dirty="0"/>
              <a:t>Ollie</a:t>
            </a:r>
          </a:p>
          <a:p>
            <a:r>
              <a:rPr lang="en-US" dirty="0"/>
              <a:t>Chase</a:t>
            </a:r>
          </a:p>
          <a:p>
            <a:r>
              <a:rPr lang="en-US" dirty="0"/>
              <a:t>Bella</a:t>
            </a:r>
          </a:p>
          <a:p>
            <a:r>
              <a:rPr lang="en-US" dirty="0"/>
              <a:t>Brandon</a:t>
            </a:r>
          </a:p>
          <a:p>
            <a:r>
              <a:rPr lang="en-US" dirty="0"/>
              <a:t>Davis</a:t>
            </a:r>
          </a:p>
          <a:p>
            <a:r>
              <a:rPr lang="en-US" dirty="0" err="1"/>
              <a:t>Reegan</a:t>
            </a:r>
            <a:endParaRPr lang="en-US" dirty="0"/>
          </a:p>
          <a:p>
            <a:endParaRPr lang="en-US" dirty="0"/>
          </a:p>
        </p:txBody>
      </p:sp>
      <p:sp>
        <p:nvSpPr>
          <p:cNvPr id="10" name="Content Placeholder 2">
            <a:extLst>
              <a:ext uri="{FF2B5EF4-FFF2-40B4-BE49-F238E27FC236}">
                <a16:creationId xmlns:a16="http://schemas.microsoft.com/office/drawing/2014/main" id="{633D16AB-8971-41F8-BBB7-76255F73A2DA}"/>
              </a:ext>
            </a:extLst>
          </p:cNvPr>
          <p:cNvSpPr txBox="1">
            <a:spLocks/>
          </p:cNvSpPr>
          <p:nvPr/>
        </p:nvSpPr>
        <p:spPr>
          <a:xfrm>
            <a:off x="9535160" y="1856105"/>
            <a:ext cx="2423160" cy="3559175"/>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800" dirty="0"/>
              <a:t>3</a:t>
            </a:r>
            <a:r>
              <a:rPr lang="en-US" sz="4800" baseline="30000" dirty="0"/>
              <a:t>rd</a:t>
            </a:r>
            <a:r>
              <a:rPr lang="en-US" sz="4800" dirty="0"/>
              <a:t> Block Groups for the Fashion Show!</a:t>
            </a:r>
          </a:p>
          <a:p>
            <a:endParaRPr lang="en-US" dirty="0"/>
          </a:p>
        </p:txBody>
      </p:sp>
    </p:spTree>
    <p:extLst>
      <p:ext uri="{BB962C8B-B14F-4D97-AF65-F5344CB8AC3E}">
        <p14:creationId xmlns:p14="http://schemas.microsoft.com/office/powerpoint/2010/main" val="106280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D1F1B6-1D02-4AC1-B8DB-25AD00221346}"/>
              </a:ext>
            </a:extLst>
          </p:cNvPr>
          <p:cNvSpPr>
            <a:spLocks noGrp="1"/>
          </p:cNvSpPr>
          <p:nvPr>
            <p:ph sz="half" idx="1"/>
          </p:nvPr>
        </p:nvSpPr>
        <p:spPr>
          <a:xfrm>
            <a:off x="6710680" y="237490"/>
            <a:ext cx="2423160" cy="2685415"/>
          </a:xfrm>
          <a:ln>
            <a:solidFill>
              <a:schemeClr val="accent1"/>
            </a:solidFill>
          </a:ln>
        </p:spPr>
        <p:txBody>
          <a:bodyPr>
            <a:normAutofit fontScale="92500" lnSpcReduction="10000"/>
          </a:bodyPr>
          <a:lstStyle/>
          <a:p>
            <a:pPr marL="0" indent="0">
              <a:buNone/>
            </a:pPr>
            <a:r>
              <a:rPr lang="en-US" dirty="0"/>
              <a:t>Group 3</a:t>
            </a:r>
          </a:p>
          <a:p>
            <a:r>
              <a:rPr lang="en-US" dirty="0"/>
              <a:t>Madison</a:t>
            </a:r>
          </a:p>
          <a:p>
            <a:r>
              <a:rPr lang="en-US" dirty="0"/>
              <a:t>Davis</a:t>
            </a:r>
          </a:p>
          <a:p>
            <a:r>
              <a:rPr lang="en-US" dirty="0"/>
              <a:t>Shea</a:t>
            </a:r>
          </a:p>
          <a:p>
            <a:r>
              <a:rPr lang="en-US" dirty="0"/>
              <a:t>Layla</a:t>
            </a:r>
          </a:p>
          <a:p>
            <a:r>
              <a:rPr lang="en-US" dirty="0"/>
              <a:t>Miles</a:t>
            </a:r>
          </a:p>
          <a:p>
            <a:endParaRPr lang="en-US" dirty="0"/>
          </a:p>
        </p:txBody>
      </p:sp>
      <p:sp>
        <p:nvSpPr>
          <p:cNvPr id="5" name="Content Placeholder 2">
            <a:extLst>
              <a:ext uri="{FF2B5EF4-FFF2-40B4-BE49-F238E27FC236}">
                <a16:creationId xmlns:a16="http://schemas.microsoft.com/office/drawing/2014/main" id="{A4CD12F9-2BFE-47BA-BC99-F34B04F0E567}"/>
              </a:ext>
            </a:extLst>
          </p:cNvPr>
          <p:cNvSpPr txBox="1">
            <a:spLocks/>
          </p:cNvSpPr>
          <p:nvPr/>
        </p:nvSpPr>
        <p:spPr>
          <a:xfrm>
            <a:off x="614680" y="237489"/>
            <a:ext cx="2423160" cy="2685415"/>
          </a:xfrm>
          <a:prstGeom prst="rect">
            <a:avLst/>
          </a:prstGeom>
          <a:ln>
            <a:solidFill>
              <a:schemeClr val="accent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Group 1</a:t>
            </a:r>
          </a:p>
          <a:p>
            <a:r>
              <a:rPr lang="en-US" dirty="0" err="1"/>
              <a:t>Marleigh</a:t>
            </a:r>
            <a:endParaRPr lang="en-US" dirty="0"/>
          </a:p>
          <a:p>
            <a:r>
              <a:rPr lang="en-US" dirty="0"/>
              <a:t>Shahrukh</a:t>
            </a:r>
          </a:p>
          <a:p>
            <a:r>
              <a:rPr lang="en-US" dirty="0"/>
              <a:t>Luis</a:t>
            </a:r>
          </a:p>
          <a:p>
            <a:r>
              <a:rPr lang="en-US" dirty="0"/>
              <a:t>Jordyn</a:t>
            </a:r>
          </a:p>
          <a:p>
            <a:r>
              <a:rPr lang="en-US" dirty="0" err="1"/>
              <a:t>Aixa</a:t>
            </a:r>
            <a:endParaRPr lang="en-US" dirty="0"/>
          </a:p>
          <a:p>
            <a:endParaRPr lang="en-US" dirty="0"/>
          </a:p>
        </p:txBody>
      </p:sp>
      <p:sp>
        <p:nvSpPr>
          <p:cNvPr id="6" name="Content Placeholder 2">
            <a:extLst>
              <a:ext uri="{FF2B5EF4-FFF2-40B4-BE49-F238E27FC236}">
                <a16:creationId xmlns:a16="http://schemas.microsoft.com/office/drawing/2014/main" id="{0AA7FBA1-B848-4EBB-8313-BBFA6CB1BCC8}"/>
              </a:ext>
            </a:extLst>
          </p:cNvPr>
          <p:cNvSpPr txBox="1">
            <a:spLocks/>
          </p:cNvSpPr>
          <p:nvPr/>
        </p:nvSpPr>
        <p:spPr>
          <a:xfrm>
            <a:off x="3703320" y="237490"/>
            <a:ext cx="2423160" cy="2685415"/>
          </a:xfrm>
          <a:prstGeom prst="rect">
            <a:avLst/>
          </a:prstGeom>
          <a:ln>
            <a:solidFill>
              <a:schemeClr val="accent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Group 2</a:t>
            </a:r>
          </a:p>
          <a:p>
            <a:r>
              <a:rPr lang="en-US" dirty="0"/>
              <a:t>Derrick</a:t>
            </a:r>
          </a:p>
          <a:p>
            <a:r>
              <a:rPr lang="en-US" dirty="0" err="1"/>
              <a:t>Chezney</a:t>
            </a:r>
            <a:endParaRPr lang="en-US" dirty="0"/>
          </a:p>
          <a:p>
            <a:r>
              <a:rPr lang="en-US" dirty="0"/>
              <a:t>Max</a:t>
            </a:r>
          </a:p>
          <a:p>
            <a:r>
              <a:rPr lang="en-US" dirty="0"/>
              <a:t>Matthew </a:t>
            </a:r>
          </a:p>
          <a:p>
            <a:r>
              <a:rPr lang="en-US" dirty="0"/>
              <a:t>Genesis</a:t>
            </a:r>
          </a:p>
          <a:p>
            <a:endParaRPr lang="en-US" dirty="0"/>
          </a:p>
        </p:txBody>
      </p:sp>
      <p:sp>
        <p:nvSpPr>
          <p:cNvPr id="7" name="Content Placeholder 2">
            <a:extLst>
              <a:ext uri="{FF2B5EF4-FFF2-40B4-BE49-F238E27FC236}">
                <a16:creationId xmlns:a16="http://schemas.microsoft.com/office/drawing/2014/main" id="{3D76321F-71E4-4AA5-830C-65B0071FBC67}"/>
              </a:ext>
            </a:extLst>
          </p:cNvPr>
          <p:cNvSpPr txBox="1">
            <a:spLocks/>
          </p:cNvSpPr>
          <p:nvPr/>
        </p:nvSpPr>
        <p:spPr>
          <a:xfrm>
            <a:off x="523240" y="3532505"/>
            <a:ext cx="2423160" cy="2685415"/>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Group 4</a:t>
            </a:r>
          </a:p>
          <a:p>
            <a:r>
              <a:rPr lang="en-US" dirty="0"/>
              <a:t>Amelia</a:t>
            </a:r>
          </a:p>
          <a:p>
            <a:r>
              <a:rPr lang="en-US" dirty="0"/>
              <a:t>Beckett</a:t>
            </a:r>
          </a:p>
          <a:p>
            <a:r>
              <a:rPr lang="en-US" dirty="0"/>
              <a:t>Erin</a:t>
            </a:r>
          </a:p>
          <a:p>
            <a:r>
              <a:rPr lang="en-US" dirty="0"/>
              <a:t>Jaeden</a:t>
            </a:r>
          </a:p>
          <a:p>
            <a:endParaRPr lang="en-US" dirty="0"/>
          </a:p>
        </p:txBody>
      </p:sp>
      <p:sp>
        <p:nvSpPr>
          <p:cNvPr id="8" name="Content Placeholder 2">
            <a:extLst>
              <a:ext uri="{FF2B5EF4-FFF2-40B4-BE49-F238E27FC236}">
                <a16:creationId xmlns:a16="http://schemas.microsoft.com/office/drawing/2014/main" id="{9440450F-A2FD-4A3B-92BC-3A591507DDF4}"/>
              </a:ext>
            </a:extLst>
          </p:cNvPr>
          <p:cNvSpPr txBox="1">
            <a:spLocks/>
          </p:cNvSpPr>
          <p:nvPr/>
        </p:nvSpPr>
        <p:spPr>
          <a:xfrm>
            <a:off x="3703320" y="3532504"/>
            <a:ext cx="2423160" cy="2685415"/>
          </a:xfrm>
          <a:prstGeom prst="rect">
            <a:avLst/>
          </a:prstGeom>
          <a:ln>
            <a:solidFill>
              <a:schemeClr val="accent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Group 5</a:t>
            </a:r>
          </a:p>
          <a:p>
            <a:r>
              <a:rPr lang="en-US" dirty="0"/>
              <a:t>Elaina</a:t>
            </a:r>
          </a:p>
          <a:p>
            <a:r>
              <a:rPr lang="en-US" dirty="0"/>
              <a:t>Aiden</a:t>
            </a:r>
          </a:p>
          <a:p>
            <a:r>
              <a:rPr lang="en-US" dirty="0"/>
              <a:t>Grant</a:t>
            </a:r>
          </a:p>
          <a:p>
            <a:r>
              <a:rPr lang="en-US" dirty="0"/>
              <a:t>Fletcher</a:t>
            </a:r>
          </a:p>
          <a:p>
            <a:r>
              <a:rPr lang="en-US" dirty="0"/>
              <a:t>Natalie</a:t>
            </a:r>
          </a:p>
          <a:p>
            <a:endParaRPr lang="en-US" dirty="0"/>
          </a:p>
        </p:txBody>
      </p:sp>
      <p:sp>
        <p:nvSpPr>
          <p:cNvPr id="9" name="Content Placeholder 2">
            <a:extLst>
              <a:ext uri="{FF2B5EF4-FFF2-40B4-BE49-F238E27FC236}">
                <a16:creationId xmlns:a16="http://schemas.microsoft.com/office/drawing/2014/main" id="{7B21E074-9D0D-456C-8A31-74AEB563946C}"/>
              </a:ext>
            </a:extLst>
          </p:cNvPr>
          <p:cNvSpPr txBox="1">
            <a:spLocks/>
          </p:cNvSpPr>
          <p:nvPr/>
        </p:nvSpPr>
        <p:spPr>
          <a:xfrm>
            <a:off x="6710680" y="3532503"/>
            <a:ext cx="2423160" cy="2685415"/>
          </a:xfrm>
          <a:prstGeom prst="rect">
            <a:avLst/>
          </a:prstGeom>
          <a:ln>
            <a:solidFill>
              <a:schemeClr val="accent1"/>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Group 6</a:t>
            </a:r>
          </a:p>
          <a:p>
            <a:r>
              <a:rPr lang="en-US" dirty="0"/>
              <a:t>Kole</a:t>
            </a:r>
          </a:p>
          <a:p>
            <a:r>
              <a:rPr lang="en-US" dirty="0"/>
              <a:t>Mia</a:t>
            </a:r>
          </a:p>
          <a:p>
            <a:r>
              <a:rPr lang="en-US" dirty="0"/>
              <a:t>Gavin</a:t>
            </a:r>
          </a:p>
          <a:p>
            <a:r>
              <a:rPr lang="en-US" dirty="0"/>
              <a:t>Michael</a:t>
            </a:r>
          </a:p>
          <a:p>
            <a:r>
              <a:rPr lang="en-US" dirty="0"/>
              <a:t>Kaitlin</a:t>
            </a:r>
          </a:p>
          <a:p>
            <a:endParaRPr lang="en-US" dirty="0"/>
          </a:p>
        </p:txBody>
      </p:sp>
      <p:sp>
        <p:nvSpPr>
          <p:cNvPr id="10" name="Content Placeholder 2">
            <a:extLst>
              <a:ext uri="{FF2B5EF4-FFF2-40B4-BE49-F238E27FC236}">
                <a16:creationId xmlns:a16="http://schemas.microsoft.com/office/drawing/2014/main" id="{633D16AB-8971-41F8-BBB7-76255F73A2DA}"/>
              </a:ext>
            </a:extLst>
          </p:cNvPr>
          <p:cNvSpPr txBox="1">
            <a:spLocks/>
          </p:cNvSpPr>
          <p:nvPr/>
        </p:nvSpPr>
        <p:spPr>
          <a:xfrm>
            <a:off x="9535160" y="1856105"/>
            <a:ext cx="2423160" cy="3559175"/>
          </a:xfrm>
          <a:prstGeom prst="rect">
            <a:avLst/>
          </a:prstGeom>
          <a:ln>
            <a:solidFill>
              <a:schemeClr val="accent1"/>
            </a:solidFill>
          </a:ln>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800" dirty="0"/>
              <a:t>4th Block Groups for the Fashion Show!</a:t>
            </a:r>
          </a:p>
          <a:p>
            <a:endParaRPr lang="en-US" dirty="0"/>
          </a:p>
        </p:txBody>
      </p:sp>
    </p:spTree>
    <p:extLst>
      <p:ext uri="{BB962C8B-B14F-4D97-AF65-F5344CB8AC3E}">
        <p14:creationId xmlns:p14="http://schemas.microsoft.com/office/powerpoint/2010/main" val="33499905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FD82FD6BE2334EB764975919625C31" ma:contentTypeVersion="18" ma:contentTypeDescription="Create a new document." ma:contentTypeScope="" ma:versionID="7c30be6609bce6b7b48262fb6c4b7746">
  <xsd:schema xmlns:xsd="http://www.w3.org/2001/XMLSchema" xmlns:xs="http://www.w3.org/2001/XMLSchema" xmlns:p="http://schemas.microsoft.com/office/2006/metadata/properties" xmlns:ns2="43dd8ca5-5978-4cb9-92b4-7675e82103fc" xmlns:ns3="48930964-4bf5-4ac7-aabc-3b671be476d0" targetNamespace="http://schemas.microsoft.com/office/2006/metadata/properties" ma:root="true" ma:fieldsID="5380a784261d747a2894d2d46c95dcf8" ns2:_="" ns3:_="">
    <xsd:import namespace="43dd8ca5-5978-4cb9-92b4-7675e82103fc"/>
    <xsd:import namespace="48930964-4bf5-4ac7-aabc-3b671be476d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LengthInSecond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dd8ca5-5978-4cb9-92b4-7675e8210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LengthInSeconds" ma:index="16" nillable="true" ma:displayName="Length (seconds)" ma:internalName="MediaLengthInSeconds" ma:readOnly="true">
      <xsd:simpleType>
        <xsd:restriction base="dms:Unknow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2358ff1-2e0e-433d-bfb0-121866fdb5d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8930964-4bf5-4ac7-aabc-3b671be476d0"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1a74cf-78c0-4b0b-bf0c-26124ff27e2a}" ma:internalName="TaxCatchAll" ma:showField="CatchAllData" ma:web="48930964-4bf5-4ac7-aabc-3b671be476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3dd8ca5-5978-4cb9-92b4-7675e82103fc">
      <Terms xmlns="http://schemas.microsoft.com/office/infopath/2007/PartnerControls"/>
    </lcf76f155ced4ddcb4097134ff3c332f>
    <TaxCatchAll xmlns="48930964-4bf5-4ac7-aabc-3b671be476d0" xsi:nil="true"/>
  </documentManagement>
</p:properties>
</file>

<file path=customXml/itemProps1.xml><?xml version="1.0" encoding="utf-8"?>
<ds:datastoreItem xmlns:ds="http://schemas.openxmlformats.org/officeDocument/2006/customXml" ds:itemID="{ECE7455D-8111-4739-BEEE-19B85F3BC4CF}"/>
</file>

<file path=customXml/itemProps2.xml><?xml version="1.0" encoding="utf-8"?>
<ds:datastoreItem xmlns:ds="http://schemas.openxmlformats.org/officeDocument/2006/customXml" ds:itemID="{DA765990-7154-4351-8AB7-A061479EE543}"/>
</file>

<file path=customXml/itemProps3.xml><?xml version="1.0" encoding="utf-8"?>
<ds:datastoreItem xmlns:ds="http://schemas.openxmlformats.org/officeDocument/2006/customXml" ds:itemID="{1A4A248C-B4A8-427C-9769-CBF4D7FCEBA9}"/>
</file>

<file path=docProps/app.xml><?xml version="1.0" encoding="utf-8"?>
<Properties xmlns="http://schemas.openxmlformats.org/officeDocument/2006/extended-properties" xmlns:vt="http://schemas.openxmlformats.org/officeDocument/2006/docPropsVTypes">
  <TotalTime>115</TotalTime>
  <Words>152</Words>
  <Application>Microsoft Office PowerPoint</Application>
  <PresentationFormat>Widescreen</PresentationFormat>
  <Paragraphs>75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1. Pick a cohesive theme for your fashion show  2. Each group member will put together an outfit that you will wear for the show (on Monday next week)  3. You will write about your outfit on THURSDAY during class.</vt:lpstr>
      <vt:lpstr>PowerPoint Presentation</vt:lpstr>
      <vt:lpstr>PowerPoint Presentation</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Bowers</dc:creator>
  <cp:lastModifiedBy>Sarah Bowers</cp:lastModifiedBy>
  <cp:revision>2</cp:revision>
  <dcterms:created xsi:type="dcterms:W3CDTF">2024-04-09T13:31:59Z</dcterms:created>
  <dcterms:modified xsi:type="dcterms:W3CDTF">2024-04-09T15:27:26Z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0x01010077FD82FD6BE2334EB764975919625C31</vt:lpwstr>
  </property>
</Properties>
</file>